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2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3.xml" ContentType="application/vnd.openxmlformats-officedocument.theme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theme/theme4.xml" ContentType="application/vnd.openxmlformats-officedocument.theme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3" r:id="rId4"/>
    <p:sldMasterId id="2147483731" r:id="rId5"/>
    <p:sldMasterId id="2147483780" r:id="rId6"/>
    <p:sldMasterId id="2147483790" r:id="rId7"/>
    <p:sldMasterId id="2147483817" r:id="rId8"/>
  </p:sldMasterIdLst>
  <p:notesMasterIdLst>
    <p:notesMasterId r:id="rId10"/>
  </p:notesMasterIdLst>
  <p:handoutMasterIdLst>
    <p:handoutMasterId r:id="rId11"/>
  </p:handoutMasterIdLst>
  <p:sldIdLst>
    <p:sldId id="305" r:id="rId9"/>
  </p:sldIdLst>
  <p:sldSz cx="12192000" cy="6858000"/>
  <p:notesSz cx="6858000" cy="9144000"/>
  <p:defaultTextStyle>
    <a:defPPr>
      <a:defRPr lang="en-US"/>
    </a:defPPr>
    <a:lvl1pPr marL="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228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457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685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9144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1430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1371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1600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1828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FFFF"/>
    <a:srgbClr val="0000FE"/>
    <a:srgbClr val="524B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25" autoAdjust="0"/>
    <p:restoredTop sz="96837" autoAdjust="0"/>
  </p:normalViewPr>
  <p:slideViewPr>
    <p:cSldViewPr snapToGrid="0">
      <p:cViewPr varScale="1">
        <p:scale>
          <a:sx n="105" d="100"/>
          <a:sy n="105" d="100"/>
        </p:scale>
        <p:origin x="408" y="114"/>
      </p:cViewPr>
      <p:guideLst/>
    </p:cSldViewPr>
  </p:slideViewPr>
  <p:outlineViewPr>
    <p:cViewPr>
      <p:scale>
        <a:sx n="33" d="100"/>
        <a:sy n="33" d="100"/>
      </p:scale>
      <p:origin x="0" y="-8028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3" d="100"/>
          <a:sy n="83" d="100"/>
        </p:scale>
        <p:origin x="3180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Master" Target="slideMasters/slideMaster4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handoutMaster" Target="handoutMasters/handoutMaster1.xml"/><Relationship Id="rId5" Type="http://schemas.openxmlformats.org/officeDocument/2006/relationships/slideMaster" Target="slideMasters/slideMaster2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0CBB1AE-B262-4787-8C52-A05D0CE6049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3FD16A-3B73-4A4E-801F-F604E6F8DCE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5DD0C3-4885-4BAA-9AA1-C9918694A47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D4A009-C602-41F4-8272-F25F5B05B5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9229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051F8B-E38A-4262-93D6-EEE8CE2CF8CB}" type="datetimeFigureOut">
              <a:rPr lang="en-US" smtClean="0"/>
              <a:t>10/23/2024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72985F-36CD-4D87-8C89-674A558E80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2915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3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63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395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26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657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789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92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05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000" dirty="0" err="1"/>
              <a:t>Overførte</a:t>
            </a:r>
            <a:r>
              <a:rPr lang="en-US" sz="2000" dirty="0"/>
              <a:t> </a:t>
            </a:r>
            <a:r>
              <a:rPr lang="en-US" sz="2000" dirty="0" err="1"/>
              <a:t>fra</a:t>
            </a:r>
            <a:r>
              <a:rPr lang="en-US" sz="2000" dirty="0"/>
              <a:t> </a:t>
            </a:r>
            <a:r>
              <a:rPr lang="en-US" sz="2000" dirty="0" err="1"/>
              <a:t>lokal</a:t>
            </a:r>
            <a:r>
              <a:rPr lang="en-US" sz="2000" dirty="0"/>
              <a:t> IT</a:t>
            </a:r>
          </a:p>
          <a:p>
            <a:pPr lvl="1"/>
            <a:r>
              <a:rPr lang="nb-NO" sz="1800" dirty="0"/>
              <a:t>Omtrent som i dag, bytter «linje», nye seksjoner </a:t>
            </a:r>
            <a:r>
              <a:rPr lang="nb-NO" sz="1800" dirty="0" err="1"/>
              <a:t>områdenær</a:t>
            </a:r>
            <a:r>
              <a:rPr lang="nb-NO" sz="1800" dirty="0"/>
              <a:t> IT</a:t>
            </a:r>
          </a:p>
          <a:p>
            <a:pPr lvl="1"/>
            <a:r>
              <a:rPr lang="nb-NO" sz="1800" dirty="0"/>
              <a:t>Deltager i team etter behov, kompetanse og interesse (AV, forskning, utdanning, infrastruktur, mm)</a:t>
            </a:r>
          </a:p>
          <a:p>
            <a:r>
              <a:rPr lang="nb-NO" sz="2000" dirty="0"/>
              <a:t>Overførte fra USIT</a:t>
            </a:r>
          </a:p>
          <a:p>
            <a:pPr lvl="1"/>
            <a:r>
              <a:rPr lang="nb-NO" sz="1800" dirty="0"/>
              <a:t>Samme oppgaver som i dag</a:t>
            </a:r>
          </a:p>
          <a:p>
            <a:pPr lvl="1"/>
            <a:r>
              <a:rPr lang="nb-NO" sz="1800" dirty="0"/>
              <a:t>Delvis ny organisering </a:t>
            </a:r>
          </a:p>
          <a:p>
            <a:pPr lvl="0"/>
            <a:r>
              <a:rPr lang="nb-NO" sz="2000" dirty="0"/>
              <a:t>Ledere fra lokal IT og USIT</a:t>
            </a:r>
          </a:p>
          <a:p>
            <a:pPr lvl="1"/>
            <a:r>
              <a:rPr lang="nb-NO" sz="1800" dirty="0"/>
              <a:t>Blir endringer for noen</a:t>
            </a:r>
          </a:p>
          <a:p>
            <a:pPr lvl="1"/>
            <a:r>
              <a:rPr lang="nb-NO" sz="1800" dirty="0"/>
              <a:t>Mange relativt likt</a:t>
            </a:r>
          </a:p>
          <a:p>
            <a:pPr lvl="0"/>
            <a:r>
              <a:rPr lang="nb-NO" sz="2000" dirty="0"/>
              <a:t>Alle</a:t>
            </a:r>
          </a:p>
          <a:p>
            <a:pPr lvl="1"/>
            <a:r>
              <a:rPr lang="nb-NO" sz="1800" dirty="0"/>
              <a:t>Del av et større kompetansemiljø</a:t>
            </a:r>
          </a:p>
          <a:p>
            <a:pPr lvl="1"/>
            <a:r>
              <a:rPr lang="nb-NO" sz="1800" dirty="0"/>
              <a:t>Kompetansedeling og utvikling</a:t>
            </a:r>
          </a:p>
          <a:p>
            <a:pPr lvl="1"/>
            <a:r>
              <a:rPr lang="nb-NO" sz="1800" dirty="0"/>
              <a:t>Jobbe annerledes, utvikle organisasjonskulturen</a:t>
            </a:r>
          </a:p>
          <a:p>
            <a:pPr lvl="1"/>
            <a:r>
              <a:rPr lang="nb-NO" sz="1800" dirty="0"/>
              <a:t>Fleksibilitet, nye muligheter, stor bredde i oppgaver</a:t>
            </a:r>
          </a:p>
          <a:p>
            <a:pPr lvl="1"/>
            <a:r>
              <a:rPr lang="nb-NO" sz="1800" dirty="0"/>
              <a:t>Samhandling, internt </a:t>
            </a:r>
            <a:r>
              <a:rPr lang="nb-NO" sz="1800" dirty="0" err="1"/>
              <a:t>UiO:IT</a:t>
            </a:r>
            <a:r>
              <a:rPr lang="nb-NO" sz="1800" dirty="0"/>
              <a:t> og mot enhetene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85385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5.svg"/><Relationship Id="rId7" Type="http://schemas.openxmlformats.org/officeDocument/2006/relationships/image" Target="../media/image7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Relationship Id="rId9" Type="http://schemas.openxmlformats.org/officeDocument/2006/relationships/image" Target="../media/image9.sv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10" Type="http://schemas.openxmlformats.org/officeDocument/2006/relationships/image" Target="../media/image9.svg"/><Relationship Id="rId4" Type="http://schemas.openxmlformats.org/officeDocument/2006/relationships/image" Target="../media/image5.svg"/><Relationship Id="rId9" Type="http://schemas.openxmlformats.org/officeDocument/2006/relationships/image" Target="../media/image8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5.svg"/><Relationship Id="rId7" Type="http://schemas.openxmlformats.org/officeDocument/2006/relationships/image" Target="../media/image7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Relationship Id="rId9" Type="http://schemas.openxmlformats.org/officeDocument/2006/relationships/image" Target="../media/image9.sv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5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5.sv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slideLayouts/_rels/slideLayout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5.svg"/><Relationship Id="rId7" Type="http://schemas.openxmlformats.org/officeDocument/2006/relationships/image" Target="../media/image7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Relationship Id="rId9" Type="http://schemas.openxmlformats.org/officeDocument/2006/relationships/image" Target="../media/image9.svg"/></Relationships>
</file>

<file path=ppt/slideLayouts/_rels/slideLayout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10" Type="http://schemas.openxmlformats.org/officeDocument/2006/relationships/image" Target="../media/image9.svg"/><Relationship Id="rId4" Type="http://schemas.openxmlformats.org/officeDocument/2006/relationships/image" Target="../media/image5.svg"/><Relationship Id="rId9" Type="http://schemas.openxmlformats.org/officeDocument/2006/relationships/image" Target="../media/image8.png"/></Relationships>
</file>

<file path=ppt/slideLayouts/_rels/slideLayout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5.svg"/><Relationship Id="rId7" Type="http://schemas.openxmlformats.org/officeDocument/2006/relationships/image" Target="../media/image7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Relationship Id="rId9" Type="http://schemas.openxmlformats.org/officeDocument/2006/relationships/image" Target="../media/image9.svg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5.svg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5.svg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23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slideLayouts/_rels/slideLayout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5.svg"/><Relationship Id="rId7" Type="http://schemas.openxmlformats.org/officeDocument/2006/relationships/image" Target="../media/image23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6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Relationship Id="rId9" Type="http://schemas.openxmlformats.org/officeDocument/2006/relationships/image" Target="../media/image24.svg"/></Relationships>
</file>

<file path=ppt/slideLayouts/_rels/slideLayout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svg"/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10" Type="http://schemas.openxmlformats.org/officeDocument/2006/relationships/image" Target="../media/image24.svg"/><Relationship Id="rId4" Type="http://schemas.openxmlformats.org/officeDocument/2006/relationships/image" Target="../media/image5.svg"/><Relationship Id="rId9" Type="http://schemas.openxmlformats.org/officeDocument/2006/relationships/image" Target="../media/image8.png"/></Relationships>
</file>

<file path=ppt/slideLayouts/_rels/slideLayout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5.svg"/><Relationship Id="rId7" Type="http://schemas.openxmlformats.org/officeDocument/2006/relationships/image" Target="../media/image23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6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Relationship Id="rId9" Type="http://schemas.openxmlformats.org/officeDocument/2006/relationships/image" Target="../media/image24.svg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25.svg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25.svg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4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slideLayouts/_rels/slideLayout8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5.svg"/><Relationship Id="rId7" Type="http://schemas.openxmlformats.org/officeDocument/2006/relationships/image" Target="../media/image7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6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Relationship Id="rId9" Type="http://schemas.openxmlformats.org/officeDocument/2006/relationships/image" Target="../media/image9.svg"/></Relationships>
</file>

<file path=ppt/slideLayouts/_rels/slideLayout9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10" Type="http://schemas.openxmlformats.org/officeDocument/2006/relationships/image" Target="../media/image9.svg"/><Relationship Id="rId4" Type="http://schemas.openxmlformats.org/officeDocument/2006/relationships/image" Target="../media/image5.svg"/><Relationship Id="rId9" Type="http://schemas.openxmlformats.org/officeDocument/2006/relationships/image" Target="../media/image8.png"/></Relationships>
</file>

<file path=ppt/slideLayouts/_rels/slideLayout9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5.svg"/><Relationship Id="rId7" Type="http://schemas.openxmlformats.org/officeDocument/2006/relationships/image" Target="../media/image7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6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Relationship Id="rId9" Type="http://schemas.openxmlformats.org/officeDocument/2006/relationships/image" Target="../media/image9.svg"/></Relationships>
</file>

<file path=ppt/slideLayouts/_rels/slideLayout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5.svg"/></Relationships>
</file>

<file path=ppt/slideLayouts/_rels/slideLayout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5.svg"/></Relationships>
</file>

<file path=ppt/slideLayouts/_rels/slideLayout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5.xml"/></Relationships>
</file>

<file path=ppt/slideLayouts/_rels/slideLayout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5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5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UiO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0E962FF3-951D-4441-9C7D-501471E5888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7AED3548-5867-47BB-8575-A83E0A9CE3B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6112" y="381854"/>
            <a:ext cx="5619582" cy="1116919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DC827CE2-8409-4B09-A9E5-74716A2BA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3375167"/>
            <a:ext cx="5716962" cy="1547605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1" name="Subtitle 2">
            <a:extLst>
              <a:ext uri="{FF2B5EF4-FFF2-40B4-BE49-F238E27FC236}">
                <a16:creationId xmlns:a16="http://schemas.microsoft.com/office/drawing/2014/main" id="{73782A73-0164-4D2C-BAD5-DF53C4F800E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0C9865C8-230B-42BE-8B05-ECBF9A085ED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6371C43A-1652-4674-9385-53CBD321097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8" name="Date Placeholder 3">
            <a:extLst>
              <a:ext uri="{FF2B5EF4-FFF2-40B4-BE49-F238E27FC236}">
                <a16:creationId xmlns:a16="http://schemas.microsoft.com/office/drawing/2014/main" id="{A1654625-2F9D-43A8-9B19-A1501B2C4B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1" name="Text Placeholder 4" descr="UiO segl">
            <a:extLst>
              <a:ext uri="{FF2B5EF4-FFF2-40B4-BE49-F238E27FC236}">
                <a16:creationId xmlns:a16="http://schemas.microsoft.com/office/drawing/2014/main" id="{D397E638-588F-47C4-8318-DB30D79BCF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4" name="addin_colorbox" hidden="1">
            <a:extLst>
              <a:ext uri="{FF2B5EF4-FFF2-40B4-BE49-F238E27FC236}">
                <a16:creationId xmlns:a16="http://schemas.microsoft.com/office/drawing/2014/main" id="{B34046E2-E0A0-4315-9411-04EBA19D54D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EB9E8B29-78FF-422D-B648-7D4F0D403082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918F58FB-9B03-413E-989C-AE087C74A79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16BC30A-E2A3-4BB3-8175-D14FBA97BB4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189797EA-4203-48ED-9B9C-9481B1311A5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D3C84601-A4D0-4B48-876F-9DC17367A2A1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2" name="logo_hvit" descr="UiO Segl" hidden="1">
            <a:extLst>
              <a:ext uri="{FF2B5EF4-FFF2-40B4-BE49-F238E27FC236}">
                <a16:creationId xmlns:a16="http://schemas.microsoft.com/office/drawing/2014/main" id="{9312E79A-63CD-41D4-8EA6-B9BD7EBEEAD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3" name="logo_sort" descr="UiO Segl" hidden="1">
            <a:extLst>
              <a:ext uri="{FF2B5EF4-FFF2-40B4-BE49-F238E27FC236}">
                <a16:creationId xmlns:a16="http://schemas.microsoft.com/office/drawing/2014/main" id="{CCD2A0AF-6987-472B-AB0A-FE4E51B298B4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4" name="addin_colorlist" hidden="1">
            <a:extLst>
              <a:ext uri="{FF2B5EF4-FFF2-40B4-BE49-F238E27FC236}">
                <a16:creationId xmlns:a16="http://schemas.microsoft.com/office/drawing/2014/main" id="{FD548E61-D022-4178-8722-46839AB856D2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halv1, halv2, halv3, halv4, halv5, halv6, halv7, halv8</a:t>
            </a:r>
          </a:p>
        </p:txBody>
      </p:sp>
    </p:spTree>
    <p:extLst>
      <p:ext uri="{BB962C8B-B14F-4D97-AF65-F5344CB8AC3E}">
        <p14:creationId xmlns:p14="http://schemas.microsoft.com/office/powerpoint/2010/main" val="29554692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UiO Farge/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80CF6147-1B60-436B-ABD0-E426D3DDF3E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0" name="Text Placeholder 6" descr="Logo Universitetet i oslo">
            <a:extLst>
              <a:ext uri="{FF2B5EF4-FFF2-40B4-BE49-F238E27FC236}">
                <a16:creationId xmlns:a16="http://schemas.microsoft.com/office/drawing/2014/main" id="{36E824D8-5207-4DF5-BD9E-C1307AD980A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69DA1E-EAF3-4579-9C13-A3B45E22F6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3375167"/>
            <a:ext cx="5716962" cy="1547605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502EFC6A-E5AE-4CDD-893A-8151185CCF9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38E5FEA3-8D79-4D56-9664-2703F65E1EC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3" name="Text Placeholder 8">
            <a:extLst>
              <a:ext uri="{FF2B5EF4-FFF2-40B4-BE49-F238E27FC236}">
                <a16:creationId xmlns:a16="http://schemas.microsoft.com/office/drawing/2014/main" id="{74BFEE26-19F8-420D-B230-46123EBE4C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F7CD78E4-773D-43A0-AF45-F06FF64BD1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5" name="Text Placeholder 4" descr="UiO segl">
            <a:extLst>
              <a:ext uri="{FF2B5EF4-FFF2-40B4-BE49-F238E27FC236}">
                <a16:creationId xmlns:a16="http://schemas.microsoft.com/office/drawing/2014/main" id="{F9A19FD8-51AB-4838-9B3F-0C4ED0CDF7B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addin_colorlist" hidden="1">
            <a:extLst>
              <a:ext uri="{FF2B5EF4-FFF2-40B4-BE49-F238E27FC236}">
                <a16:creationId xmlns:a16="http://schemas.microsoft.com/office/drawing/2014/main" id="{9C89DC5C-C295-4993-8094-F0B8D6618A6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halv1, halv2, halv3, halv4, halv5, halv6, halv7, halv8</a:t>
            </a:r>
          </a:p>
        </p:txBody>
      </p:sp>
      <p:sp>
        <p:nvSpPr>
          <p:cNvPr id="27" name="addin_colorbox" hidden="1">
            <a:extLst>
              <a:ext uri="{FF2B5EF4-FFF2-40B4-BE49-F238E27FC236}">
                <a16:creationId xmlns:a16="http://schemas.microsoft.com/office/drawing/2014/main" id="{2CC73354-08EE-44A2-AB48-A462E1508E46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8" name="addin_title" hidden="1">
            <a:extLst>
              <a:ext uri="{FF2B5EF4-FFF2-40B4-BE49-F238E27FC236}">
                <a16:creationId xmlns:a16="http://schemas.microsoft.com/office/drawing/2014/main" id="{26C6DF9C-269B-4A64-898A-65E2DB4E195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9" name="addin_text" hidden="1">
            <a:extLst>
              <a:ext uri="{FF2B5EF4-FFF2-40B4-BE49-F238E27FC236}">
                <a16:creationId xmlns:a16="http://schemas.microsoft.com/office/drawing/2014/main" id="{DEF32610-8099-45EC-A831-EA132BB98DEB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30" name="addin_image" hidden="1">
            <a:extLst>
              <a:ext uri="{FF2B5EF4-FFF2-40B4-BE49-F238E27FC236}">
                <a16:creationId xmlns:a16="http://schemas.microsoft.com/office/drawing/2014/main" id="{FCBF301A-51A4-47F6-A13E-EA0C05B5707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1" name="addin_grouplist" hidden="1">
            <a:extLst>
              <a:ext uri="{FF2B5EF4-FFF2-40B4-BE49-F238E27FC236}">
                <a16:creationId xmlns:a16="http://schemas.microsoft.com/office/drawing/2014/main" id="{31339D77-A008-41C5-8746-5E52634CF5F3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32" name="addin_logo" hidden="1">
            <a:extLst>
              <a:ext uri="{FF2B5EF4-FFF2-40B4-BE49-F238E27FC236}">
                <a16:creationId xmlns:a16="http://schemas.microsoft.com/office/drawing/2014/main" id="{826D203C-01F5-46E6-8CA5-6E8C2BD4380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33" name="logo_hvit" descr="UiO Segl" hidden="1">
            <a:extLst>
              <a:ext uri="{FF2B5EF4-FFF2-40B4-BE49-F238E27FC236}">
                <a16:creationId xmlns:a16="http://schemas.microsoft.com/office/drawing/2014/main" id="{D427F631-71AD-40A0-9DBF-5B89C6D6AF8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34" name="logo_sort" descr="UiO Segl" hidden="1">
            <a:extLst>
              <a:ext uri="{FF2B5EF4-FFF2-40B4-BE49-F238E27FC236}">
                <a16:creationId xmlns:a16="http://schemas.microsoft.com/office/drawing/2014/main" id="{79A0A5BE-15A5-45D3-AAD4-DA46706180E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0009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UiO Fullbredde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659A8DBD-BD7A-4EDC-B67F-D66D4E02E6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12355"/>
            <a:ext cx="10343114" cy="6833287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B8534B2-2B3C-45E4-A5C6-20DB83FC5B61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846263" y="12356"/>
            <a:ext cx="10345737" cy="6832943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184891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37" name="Text Placeholder 6" descr="Logo Universitetet i oslo">
            <a:extLst>
              <a:ext uri="{FF2B5EF4-FFF2-40B4-BE49-F238E27FC236}">
                <a16:creationId xmlns:a16="http://schemas.microsoft.com/office/drawing/2014/main" id="{F29784C4-AE21-4452-BCC9-BC75C914498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86112" y="381854"/>
            <a:ext cx="5619582" cy="1116919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39" name="Title 6">
            <a:extLst>
              <a:ext uri="{FF2B5EF4-FFF2-40B4-BE49-F238E27FC236}">
                <a16:creationId xmlns:a16="http://schemas.microsoft.com/office/drawing/2014/main" id="{5D15D34C-2B62-4A4C-AEE9-82137A8B1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334682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0" name="Subtitle 2">
            <a:extLst>
              <a:ext uri="{FF2B5EF4-FFF2-40B4-BE49-F238E27FC236}">
                <a16:creationId xmlns:a16="http://schemas.microsoft.com/office/drawing/2014/main" id="{291ADE13-A8F2-46E2-995A-5B5A00B970C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42" name="Text Placeholder 8">
            <a:extLst>
              <a:ext uri="{FF2B5EF4-FFF2-40B4-BE49-F238E27FC236}">
                <a16:creationId xmlns:a16="http://schemas.microsoft.com/office/drawing/2014/main" id="{7E6BC4FE-C55B-40DF-BE2C-B4A366CA9E9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43" name="Text Placeholder 8">
            <a:extLst>
              <a:ext uri="{FF2B5EF4-FFF2-40B4-BE49-F238E27FC236}">
                <a16:creationId xmlns:a16="http://schemas.microsoft.com/office/drawing/2014/main" id="{2A5C5038-A44D-4A5A-B6E6-4A3A6640788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586699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41" name="Date Placeholder 3">
            <a:extLst>
              <a:ext uri="{FF2B5EF4-FFF2-40B4-BE49-F238E27FC236}">
                <a16:creationId xmlns:a16="http://schemas.microsoft.com/office/drawing/2014/main" id="{6D771372-9AD5-430D-A81A-2E8203086F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17DA3A3C-41C9-4BB1-8AF6-64A31B42E6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5" name="addin_colorbox" hidden="1">
            <a:extLst>
              <a:ext uri="{FF2B5EF4-FFF2-40B4-BE49-F238E27FC236}">
                <a16:creationId xmlns:a16="http://schemas.microsoft.com/office/drawing/2014/main" id="{49401EE1-2446-4FF1-9952-199B1AD33AA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7838A1EF-4F8F-4E02-84A8-CBDE742A0167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1520438F-077B-4383-9B2E-BA087AF71C6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AA4849A-5DB1-449C-B5F9-8D23CAAC0678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6FF82BAB-E28F-4E02-86D8-FEDC0BED1A1D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EA3D402A-5E41-4E74-BCFE-6ECD172AE4E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6" name="addin_colorbox" hidden="1">
            <a:extLst>
              <a:ext uri="{FF2B5EF4-FFF2-40B4-BE49-F238E27FC236}">
                <a16:creationId xmlns:a16="http://schemas.microsoft.com/office/drawing/2014/main" id="{B21C5878-1C16-4124-B18E-3FD702004B13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7" name="addin_title" hidden="1">
            <a:extLst>
              <a:ext uri="{FF2B5EF4-FFF2-40B4-BE49-F238E27FC236}">
                <a16:creationId xmlns:a16="http://schemas.microsoft.com/office/drawing/2014/main" id="{25090456-9625-456B-9BF8-33469B9C80F5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8" name="addin_text" hidden="1">
            <a:extLst>
              <a:ext uri="{FF2B5EF4-FFF2-40B4-BE49-F238E27FC236}">
                <a16:creationId xmlns:a16="http://schemas.microsoft.com/office/drawing/2014/main" id="{335F99C5-F1AA-4F79-BB95-80F64E93637D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9" name="addin_image" hidden="1">
            <a:extLst>
              <a:ext uri="{FF2B5EF4-FFF2-40B4-BE49-F238E27FC236}">
                <a16:creationId xmlns:a16="http://schemas.microsoft.com/office/drawing/2014/main" id="{8F68B54B-8B5A-4C05-93DB-7F2DC877EF5E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0" name="addin_grouplist" hidden="1">
            <a:extLst>
              <a:ext uri="{FF2B5EF4-FFF2-40B4-BE49-F238E27FC236}">
                <a16:creationId xmlns:a16="http://schemas.microsoft.com/office/drawing/2014/main" id="{F2089761-1A50-4072-9872-C62B5CA9E1F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pic>
        <p:nvPicPr>
          <p:cNvPr id="31" name="logo_hvit" descr="UiO Segl" hidden="1">
            <a:extLst>
              <a:ext uri="{FF2B5EF4-FFF2-40B4-BE49-F238E27FC236}">
                <a16:creationId xmlns:a16="http://schemas.microsoft.com/office/drawing/2014/main" id="{27B17C39-2B30-4789-8BEA-4AE4B2320B77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3" y="5458074"/>
            <a:ext cx="1025436" cy="1025436"/>
          </a:xfrm>
          <a:prstGeom prst="rect">
            <a:avLst/>
          </a:prstGeom>
        </p:spPr>
      </p:pic>
      <p:pic>
        <p:nvPicPr>
          <p:cNvPr id="32" name="logo_sort" descr="UiO segl" hidden="1">
            <a:extLst>
              <a:ext uri="{FF2B5EF4-FFF2-40B4-BE49-F238E27FC236}">
                <a16:creationId xmlns:a16="http://schemas.microsoft.com/office/drawing/2014/main" id="{46600C4D-987E-4F2B-917A-380F2324CB51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785613" y="5456640"/>
            <a:ext cx="1025421" cy="1025421"/>
          </a:xfrm>
          <a:prstGeom prst="rect">
            <a:avLst/>
          </a:prstGeom>
        </p:spPr>
      </p:pic>
      <p:sp>
        <p:nvSpPr>
          <p:cNvPr id="34" name="addin_logo" hidden="1">
            <a:extLst>
              <a:ext uri="{FF2B5EF4-FFF2-40B4-BE49-F238E27FC236}">
                <a16:creationId xmlns:a16="http://schemas.microsoft.com/office/drawing/2014/main" id="{E5963F14-DFC9-40C0-BCD0-4A837E431DF5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5" name="addin_colorlist" hidden="1">
            <a:extLst>
              <a:ext uri="{FF2B5EF4-FFF2-40B4-BE49-F238E27FC236}">
                <a16:creationId xmlns:a16="http://schemas.microsoft.com/office/drawing/2014/main" id="{B73620FB-5D82-4728-A1F9-C75D53925FBA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kapfor1, kapfor4, kapfor5, kapfor6, kapfor7</a:t>
            </a:r>
          </a:p>
        </p:txBody>
      </p:sp>
    </p:spTree>
    <p:extLst>
      <p:ext uri="{BB962C8B-B14F-4D97-AF65-F5344CB8AC3E}">
        <p14:creationId xmlns:p14="http://schemas.microsoft.com/office/powerpoint/2010/main" val="22612476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UiO Fullbredde Farge/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0"/>
            <a:ext cx="10343114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848885" y="0"/>
            <a:ext cx="10343115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2826FC79-CEAE-42C3-9725-FAEABEBE65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334682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586699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Enhet</a:t>
            </a:r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50289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A84D768E-AC85-41DD-B1B7-0298BF33163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 dirty="0"/>
              <a:t>Velg fakultet fra </a:t>
            </a:r>
            <a:r>
              <a:rPr lang="nb-NO" noProof="0" dirty="0" err="1"/>
              <a:t>nedtrekksmenyen</a:t>
            </a:r>
            <a:endParaRPr lang="en-US" noProof="0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E17BAB58-FE9E-48CD-90C1-5A92CD4AF3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D1011A16-94DD-4043-A614-BEC724B6F1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BC09F072-DFF2-42B8-9221-578EE194D06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3BBDCC2B-F1B3-4493-BC07-8FE83C70C0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24" name="Graphic 23" descr="UiO segl">
            <a:extLst>
              <a:ext uri="{FF2B5EF4-FFF2-40B4-BE49-F238E27FC236}">
                <a16:creationId xmlns:a16="http://schemas.microsoft.com/office/drawing/2014/main" id="{EC3480BC-2C3D-4A7E-9C52-40E1CC216EE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9C5D506-67A5-4F89-8560-22F43BCF74A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halv1, halv2, halv3, halv4, halv5, halv6, halv7, halv8</a:t>
            </a:r>
          </a:p>
        </p:txBody>
      </p:sp>
      <p:sp>
        <p:nvSpPr>
          <p:cNvPr id="16" name="addin_colorbox" hidden="1">
            <a:extLst>
              <a:ext uri="{FF2B5EF4-FFF2-40B4-BE49-F238E27FC236}">
                <a16:creationId xmlns:a16="http://schemas.microsoft.com/office/drawing/2014/main" id="{FCA3E1BC-B669-4110-87EA-FAF1FA6121DD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7" name="addin_title" hidden="1">
            <a:extLst>
              <a:ext uri="{FF2B5EF4-FFF2-40B4-BE49-F238E27FC236}">
                <a16:creationId xmlns:a16="http://schemas.microsoft.com/office/drawing/2014/main" id="{3ED724C7-6D8D-4B02-A942-476103665D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8" name="addin_text" hidden="1">
            <a:extLst>
              <a:ext uri="{FF2B5EF4-FFF2-40B4-BE49-F238E27FC236}">
                <a16:creationId xmlns:a16="http://schemas.microsoft.com/office/drawing/2014/main" id="{3875A1F9-BE97-453C-A6D3-C2B80FB26DA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9" name="addin_image" hidden="1">
            <a:extLst>
              <a:ext uri="{FF2B5EF4-FFF2-40B4-BE49-F238E27FC236}">
                <a16:creationId xmlns:a16="http://schemas.microsoft.com/office/drawing/2014/main" id="{B74C45E3-A0CF-4E11-99D4-B0A97B5ECA6D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0" name="addin_grouplist" hidden="1">
            <a:extLst>
              <a:ext uri="{FF2B5EF4-FFF2-40B4-BE49-F238E27FC236}">
                <a16:creationId xmlns:a16="http://schemas.microsoft.com/office/drawing/2014/main" id="{E863661C-B13F-46BB-BA71-469E9D5AB327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6B15E5D0-41F1-4B95-AEBC-8FEF29F24DE4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4918201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Farge/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 hidden="1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 dirty="0"/>
              <a:t>Velg fakultet fra </a:t>
            </a:r>
            <a:r>
              <a:rPr lang="nb-NO" noProof="0" dirty="0" err="1"/>
              <a:t>nedtrekksmenyen</a:t>
            </a:r>
            <a:endParaRPr lang="en-US" noProof="0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D0FDCF8F-A008-4CFD-BFC2-4B8B6F9B51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2127E9DC-8728-47D2-950F-5610AB44AE5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12AB716-EA8C-40F3-9E5E-FADFDE5B68A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4" name="Date Placeholder 3">
            <a:extLst>
              <a:ext uri="{FF2B5EF4-FFF2-40B4-BE49-F238E27FC236}">
                <a16:creationId xmlns:a16="http://schemas.microsoft.com/office/drawing/2014/main" id="{C0D51CD3-9F1B-45C4-9816-FCEC12A47A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28" name="Graphic 27" descr="UiO segl">
            <a:extLst>
              <a:ext uri="{FF2B5EF4-FFF2-40B4-BE49-F238E27FC236}">
                <a16:creationId xmlns:a16="http://schemas.microsoft.com/office/drawing/2014/main" id="{AECCD3CC-AC27-4207-85D4-8056C1F5FDD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366813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Uthevet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16BE45C5-2FD6-4365-884E-E7211BA9F81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FC80015-4906-4750-9E68-18BCB837A81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15063" y="0"/>
            <a:ext cx="5976937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B116A28A-122D-47FC-B20F-2DE6D034FB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5634" y="2283763"/>
            <a:ext cx="5075367" cy="1650530"/>
          </a:xfrm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16F080F3-F66D-44E1-A274-51E675B7D7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B993451-3DED-457B-B2BA-C0AD678BC4F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E4C943B6-9D87-4707-9BC0-AB5D348B81A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9138817D-ECF3-4F24-AB4D-EE86A7D38E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E981D0C6-9965-4EA6-835B-007DA74548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1" name="addin_colorlist" hidden="1">
            <a:extLst>
              <a:ext uri="{FF2B5EF4-FFF2-40B4-BE49-F238E27FC236}">
                <a16:creationId xmlns:a16="http://schemas.microsoft.com/office/drawing/2014/main" id="{FB8D8BF6-D27B-473E-8C7F-5564EC4E8842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halv1, halv2, halv3, halv4, halv5, halv6, halv7, halv8</a:t>
            </a:r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AEA2A8D1-CC8A-49D7-B5F3-4D3D31E797B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FA762AA7-0630-463D-983A-714A0FDC6D6B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BADFE346-6D41-462E-B93E-8A458125843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2F05EFBC-3D55-4A55-AC99-18A584A64FD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22529F69-78C3-4EA5-A8EF-DAED9CFEB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26D5A990-E30B-4E3A-A5A7-8F106A934EC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2760581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3D537D-BDA7-442F-85CC-77B15D3E9EBA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EA343E91-A7F8-411F-8D9E-AD0CD04545F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9353483E-A81E-4295-A996-3D67CCCC2E0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A0F37DB2-E675-4E63-AD01-1D4996198F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AF5E8745-EB5B-4C17-A308-AC6088BCA6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7CB7E83F-937E-4B9E-830A-492432F3A4E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B8980526-4F9F-495D-A07D-8D82934AE6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9BE98BF2-9E12-4468-BCAE-2A3B441A6E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5691721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Farge/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542A6449-D96E-414F-A604-C4E12FC569E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E20FF9-F861-400C-878F-01B66486016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D729F8AC-6A5E-427F-BADE-EA072C6164C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548DDD7D-1EE4-480A-9DFC-6999E44EAAF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94EC4BF0-912D-4C74-897D-7058B1C43F4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4387C63E-1139-41C5-A5DA-C793443018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6E45B275-2917-4791-9D93-B119E57F1E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3677782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Uthevet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B080593B-46D5-4272-829F-0AB9BB0A72E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09880" y="0"/>
            <a:ext cx="5982120" cy="685800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AA9DF7D4-90D1-427E-86F5-96B8E6DDF5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05359BE4-B9E6-44C9-994B-4B43BA31858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9038" y="653143"/>
            <a:ext cx="5075367" cy="1204686"/>
          </a:xfrm>
        </p:spPr>
        <p:txBody>
          <a:bodyPr/>
          <a:lstStyle>
            <a:lvl1pPr marL="0" indent="0">
              <a:buNone/>
              <a:defRPr lang="en-US" sz="20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dirty="0"/>
              <a:t>Navn på institutt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B8A0E4F-1BA9-45F5-9553-E579F5F1C2D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79039" y="2302849"/>
            <a:ext cx="5080128" cy="1702414"/>
          </a:xfrm>
        </p:spPr>
        <p:txBody>
          <a:bodyPr/>
          <a:lstStyle>
            <a:lvl1pPr marL="0" indent="0">
              <a:buNone/>
              <a:defRPr sz="450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88EA911F-B545-4F74-AF42-9EC2B355D8F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4E55111D-AB70-4D2B-9C10-0B91F296CDF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1DB45DBF-1D97-4017-83BE-AD48141222A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88916788-1A25-4BF7-B2F3-11CED5D74C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27D749C7-8972-4648-8357-FE945BD112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537975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nholdsfortegnels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2933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F5D4F5D-6A45-4660-B498-EC62A1753C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02667" y="1768008"/>
            <a:ext cx="5863168" cy="435133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4pPr>
          </a:lstStyle>
          <a:p>
            <a:pPr lvl="0"/>
            <a:r>
              <a:rPr lang="nb-NO" dirty="0"/>
              <a:t>Punkt A</a:t>
            </a:r>
          </a:p>
          <a:p>
            <a:pPr lvl="0"/>
            <a:r>
              <a:rPr lang="nb-NO" dirty="0"/>
              <a:t>Punkt B</a:t>
            </a:r>
          </a:p>
          <a:p>
            <a:pPr lvl="0"/>
            <a:r>
              <a:rPr lang="nb-NO" dirty="0"/>
              <a:t>Punkt C</a:t>
            </a:r>
          </a:p>
          <a:p>
            <a:pPr lvl="0"/>
            <a:r>
              <a:rPr lang="nb-NO" dirty="0"/>
              <a:t>Punkt D</a:t>
            </a:r>
            <a:endParaRPr lang="en-US" dirty="0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F9CB4958-81B1-49B9-BBDA-D042DC89C1F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0565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nholdsfortegnelse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2933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40B9F-ECB7-4387-A58C-0A496B930AD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36716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A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36E426CF-9990-43F5-BE14-226088D8A7B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413844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B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B679225E-A5E2-4DC8-9837-7BCA23C8E40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36715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C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A833A43-18E3-4392-918C-09F8E26D369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13844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D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23B8277-88D5-4007-B32D-B587FB6C14E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36714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E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366E2B9-433F-4D84-9677-520FBB3E32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13845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F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02B12D4E-956E-456A-B250-54F8DAC4F51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26267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tel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DBCC00A-19CF-41BF-8147-46CE1C6A77C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 dirty="0"/>
              <a:t>Trykk - &gt; Sett inn -&gt; Bilde for å endre eller sette inn bilde</a:t>
            </a:r>
            <a:endParaRPr lang="en-US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45301A6-9B63-4AF8-9A67-C362499DE5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144304"/>
            <a:ext cx="9144000" cy="1655762"/>
          </a:xfrm>
        </p:spPr>
        <p:txBody>
          <a:bodyPr wrap="none" bIns="0" anchor="b"/>
          <a:lstStyle>
            <a:lvl1pPr marL="0" indent="0" algn="ctr">
              <a:buNone/>
              <a:defRPr sz="1750"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  <a:endParaRPr lang="nb-NO" noProof="0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7DF5643-8F24-4F16-9356-F129900A4A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151019"/>
            <a:ext cx="9144000" cy="1878763"/>
          </a:xfrm>
        </p:spPr>
        <p:txBody>
          <a:bodyPr wrap="none" anchor="t"/>
          <a:lstStyle>
            <a:lvl1pPr algn="ctr">
              <a:defRPr sz="4501">
                <a:highlight>
                  <a:srgbClr val="FFFFFF"/>
                </a:highlight>
              </a:defRPr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8" name="Text Placeholder 4" descr="Logo Universitetet i oslo">
            <a:extLst>
              <a:ext uri="{FF2B5EF4-FFF2-40B4-BE49-F238E27FC236}">
                <a16:creationId xmlns:a16="http://schemas.microsoft.com/office/drawing/2014/main" id="{CB6C8A24-C7F7-483C-B347-EFA80560FB0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0DAEC6C7-85EA-449B-8EE8-2D97BF53ED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83FD976-C7D4-4015-A9BA-91E02E673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F6C04A44-E476-4A49-B738-EE2D47D4BAD9}"/>
              </a:ext>
            </a:extLst>
          </p:cNvPr>
          <p:cNvSpPr/>
          <p:nvPr userDrawn="1"/>
        </p:nvSpPr>
        <p:spPr>
          <a:xfrm>
            <a:off x="0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sid1, sid2, sid3, sid4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27C08BAF-0936-474D-B97E-5B57BFE4B3DC}"/>
              </a:ext>
            </a:extLst>
          </p:cNvPr>
          <p:cNvSpPr/>
          <p:nvPr userDrawn="1"/>
        </p:nvSpPr>
        <p:spPr>
          <a:xfrm>
            <a:off x="4973338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1" name="addin_title" hidden="1">
            <a:extLst>
              <a:ext uri="{FF2B5EF4-FFF2-40B4-BE49-F238E27FC236}">
                <a16:creationId xmlns:a16="http://schemas.microsoft.com/office/drawing/2014/main" id="{CD588095-EB6E-4EE9-A470-1FC6B276AA84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2" name="addin_text" hidden="1">
            <a:extLst>
              <a:ext uri="{FF2B5EF4-FFF2-40B4-BE49-F238E27FC236}">
                <a16:creationId xmlns:a16="http://schemas.microsoft.com/office/drawing/2014/main" id="{01792D08-5194-467E-A9CB-E87CD6F0CF3C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4" name="addin_image" hidden="1">
            <a:extLst>
              <a:ext uri="{FF2B5EF4-FFF2-40B4-BE49-F238E27FC236}">
                <a16:creationId xmlns:a16="http://schemas.microsoft.com/office/drawing/2014/main" id="{7E0FF7D7-FC31-4FA1-B98D-9F5E73E0ED06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5" name="addin_background" hidden="1">
            <a:extLst>
              <a:ext uri="{FF2B5EF4-FFF2-40B4-BE49-F238E27FC236}">
                <a16:creationId xmlns:a16="http://schemas.microsoft.com/office/drawing/2014/main" id="{D73E79DB-AFAF-477A-B39A-3600CE59C83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6" name="addin_logo" hidden="1">
            <a:extLst>
              <a:ext uri="{FF2B5EF4-FFF2-40B4-BE49-F238E27FC236}">
                <a16:creationId xmlns:a16="http://schemas.microsoft.com/office/drawing/2014/main" id="{6D0ECAE0-D83D-477F-8858-4811F35FC31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586852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0FAE04-E853-4650-A24D-5F754E1D5A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6"/>
          </a:solidFill>
        </p:spPr>
        <p:txBody>
          <a:bodyPr lIns="0" tIns="0" rIns="0" bIns="0"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marL="125438" marR="0" lvl="0" indent="-125438" algn="l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Trykk - &gt; Sett inn -&gt; Bilde for å endre eller sette inn bilde</a:t>
            </a:r>
            <a:endParaRPr lang="en-US" dirty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2057638"/>
            <a:ext cx="9144000" cy="2733991"/>
          </a:xfrm>
        </p:spPr>
        <p:txBody>
          <a:bodyPr anchor="ctr"/>
          <a:lstStyle>
            <a:lvl1pPr algn="ctr">
              <a:lnSpc>
                <a:spcPct val="100000"/>
              </a:lnSpc>
              <a:defRPr sz="4501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nb-NO" noProof="0" dirty="0"/>
              <a:t>Sitat</a:t>
            </a:r>
          </a:p>
        </p:txBody>
      </p:sp>
      <p:sp>
        <p:nvSpPr>
          <p:cNvPr id="11" name="Text Placeholder 4" descr="Logo Universitetet i oslo">
            <a:extLst>
              <a:ext uri="{FF2B5EF4-FFF2-40B4-BE49-F238E27FC236}">
                <a16:creationId xmlns:a16="http://schemas.microsoft.com/office/drawing/2014/main" id="{85E9E616-9857-4793-9543-97601CFB29B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3688BA85-E873-4370-B3DC-1DB3D6805327}"/>
              </a:ext>
            </a:extLst>
          </p:cNvPr>
          <p:cNvSpPr/>
          <p:nvPr userDrawn="1"/>
        </p:nvSpPr>
        <p:spPr>
          <a:xfrm>
            <a:off x="2430935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5" name="addin_colorbox" hidden="1">
            <a:extLst>
              <a:ext uri="{FF2B5EF4-FFF2-40B4-BE49-F238E27FC236}">
                <a16:creationId xmlns:a16="http://schemas.microsoft.com/office/drawing/2014/main" id="{01750E1E-149D-4737-BB50-E180FD96210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6" name="addin_title" hidden="1">
            <a:extLst>
              <a:ext uri="{FF2B5EF4-FFF2-40B4-BE49-F238E27FC236}">
                <a16:creationId xmlns:a16="http://schemas.microsoft.com/office/drawing/2014/main" id="{8A95C1E6-41C2-4B63-A678-1197B885A271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7" name="addin_text" hidden="1">
            <a:extLst>
              <a:ext uri="{FF2B5EF4-FFF2-40B4-BE49-F238E27FC236}">
                <a16:creationId xmlns:a16="http://schemas.microsoft.com/office/drawing/2014/main" id="{88900728-1D9A-4CFE-BD46-77F03BBF68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8" name="addin_image" hidden="1">
            <a:extLst>
              <a:ext uri="{FF2B5EF4-FFF2-40B4-BE49-F238E27FC236}">
                <a16:creationId xmlns:a16="http://schemas.microsoft.com/office/drawing/2014/main" id="{71F63DE9-1A9D-416E-8BF1-5DDBAC2C366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9" name="addin_grouplist" hidden="1">
            <a:extLst>
              <a:ext uri="{FF2B5EF4-FFF2-40B4-BE49-F238E27FC236}">
                <a16:creationId xmlns:a16="http://schemas.microsoft.com/office/drawing/2014/main" id="{55453450-7C5E-47ED-8FB9-95BB5C190194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0" name="addin_background" hidden="1">
            <a:extLst>
              <a:ext uri="{FF2B5EF4-FFF2-40B4-BE49-F238E27FC236}">
                <a16:creationId xmlns:a16="http://schemas.microsoft.com/office/drawing/2014/main" id="{19DE1B7D-2015-4D3D-81DA-BE1C0B884B8C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2DACBF1F-1831-46CB-8E94-DAC5CC4C8A53}"/>
              </a:ext>
            </a:extLst>
          </p:cNvPr>
          <p:cNvSpPr/>
          <p:nvPr userDrawn="1"/>
        </p:nvSpPr>
        <p:spPr>
          <a:xfrm>
            <a:off x="2583335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08780C0B-BBD9-4BF7-B461-4D609C762B61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3E5FC6D0-29E6-4763-9016-B07C6C2F674E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E5048523-44FB-402D-AF9A-189895D758AB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4EBCC3D3-FB5E-4C44-BD2A-4765289129B6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A21182DD-62B1-48E3-8A1E-30E0E49F858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DA65AA7C-2435-43EC-9E54-A952934DE561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314716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 tekstboks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 dirty="0"/>
              <a:t>Click to edit Master title style</a:t>
            </a:r>
            <a:endParaRPr lang="nb-NO" noProof="0" dirty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1143166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387AD4FF-2A17-41D2-9989-72E3EE53EDB7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80169" y="1704042"/>
            <a:ext cx="11431663" cy="4354559"/>
          </a:xfrm>
        </p:spPr>
        <p:txBody>
          <a:bodyPr/>
          <a:lstStyle>
            <a:lvl1pPr marL="268288" indent="-268288">
              <a:defRPr sz="2800"/>
            </a:lvl1pPr>
            <a:lvl2pPr marL="685834" indent="-228611">
              <a:buFont typeface="Arial" panose="020B0604020202020204" pitchFamily="34" charset="0"/>
              <a:buChar char="–"/>
              <a:defRPr sz="2400"/>
            </a:lvl2pPr>
            <a:lvl3pPr marL="1143057" indent="-228611">
              <a:buFont typeface="Arial" panose="020B0604020202020204" pitchFamily="34" charset="0"/>
              <a:buChar char="▪"/>
              <a:defRPr sz="2400"/>
            </a:lvl3pPr>
            <a:lvl4pPr marL="1600280" indent="-228611">
              <a:buFont typeface="Arial" panose="020B0604020202020204" pitchFamily="34" charset="0"/>
              <a:buChar char="▫"/>
              <a:defRPr sz="2400"/>
            </a:lvl4pPr>
            <a:lvl5pPr marL="2057503" indent="-228611">
              <a:buFont typeface="Arial" panose="020B0604020202020204" pitchFamily="34" charset="0"/>
              <a:buChar char="ꞏ"/>
              <a:defRPr sz="2400"/>
            </a:lvl5pPr>
          </a:lstStyle>
          <a:p>
            <a:pPr lvl="0"/>
            <a:r>
              <a:rPr lang="en-US" noProof="0" dirty="0"/>
              <a:t>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  <a:endParaRPr lang="nb-NO" noProof="0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2207EF-1A49-4BEC-B35C-772E1E2EFECD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134CF4-4951-4824-A36D-2B6BAEF472C0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91441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o tekstbokser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5469089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E8C4F134-43A3-438E-88E2-D8FF0EDE7A13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70" y="1704042"/>
            <a:ext cx="5469088" cy="4354559"/>
          </a:xfrm>
        </p:spPr>
        <p:txBody>
          <a:bodyPr/>
          <a:lstStyle>
            <a:lvl1pPr marL="268288" indent="-268288">
              <a:defRPr sz="2800"/>
            </a:lvl1pPr>
            <a:lvl2pPr marL="685834" indent="-228611">
              <a:buFont typeface="Arial" panose="020B0604020202020204" pitchFamily="34" charset="0"/>
              <a:buChar char="‒"/>
              <a:defRPr sz="2400"/>
            </a:lvl2pPr>
            <a:lvl3pPr marL="1143057" indent="-228611">
              <a:buFont typeface="Arial" panose="020B0604020202020204" pitchFamily="34" charset="0"/>
              <a:buChar char="▪"/>
              <a:defRPr sz="2400"/>
            </a:lvl3pPr>
            <a:lvl4pPr marL="1600280" indent="-228611">
              <a:buFont typeface="Arial" panose="020B0604020202020204" pitchFamily="34" charset="0"/>
              <a:buChar char="▫"/>
              <a:defRPr sz="2400"/>
            </a:lvl4pPr>
            <a:lvl5pPr marL="2057503" indent="-228611">
              <a:buFont typeface="Arial" panose="020B0604020202020204" pitchFamily="34" charset="0"/>
              <a:buChar char="ꞏ"/>
              <a:defRPr sz="2400"/>
            </a:lvl5pPr>
          </a:lstStyle>
          <a:p>
            <a:pPr lvl="0"/>
            <a:r>
              <a:rPr lang="en-US" noProof="0" dirty="0"/>
              <a:t>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4003BB-F04C-4A8B-BC54-5FDD5D30356E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342741" y="1003335"/>
            <a:ext cx="5469089" cy="494749"/>
          </a:xfrm>
        </p:spPr>
        <p:txBody>
          <a:bodyPr/>
          <a:lstStyle>
            <a:lvl1pPr marL="0" indent="0"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A0524D80-7434-47CB-8898-52900F44078A}"/>
              </a:ext>
            </a:extLst>
          </p:cNvPr>
          <p:cNvSpPr>
            <a:spLocks noGrp="1"/>
          </p:cNvSpPr>
          <p:nvPr>
            <p:ph sz="half" idx="31"/>
          </p:nvPr>
        </p:nvSpPr>
        <p:spPr>
          <a:xfrm>
            <a:off x="6342741" y="1704042"/>
            <a:ext cx="5469089" cy="4354851"/>
          </a:xfrm>
        </p:spPr>
        <p:txBody>
          <a:bodyPr/>
          <a:lstStyle>
            <a:lvl1pPr marL="268288" indent="-268288">
              <a:defRPr sz="2800"/>
            </a:lvl1pPr>
            <a:lvl2pPr marL="685834" indent="-228611">
              <a:buFont typeface="Arial" panose="020B0604020202020204" pitchFamily="34" charset="0"/>
              <a:buChar char="‒"/>
              <a:defRPr sz="2400"/>
            </a:lvl2pPr>
            <a:lvl3pPr marL="1143057" indent="-228611">
              <a:buFont typeface="Arial" panose="020B0604020202020204" pitchFamily="34" charset="0"/>
              <a:buChar char="▪"/>
              <a:defRPr sz="2400"/>
            </a:lvl3pPr>
            <a:lvl4pPr marL="1600280" indent="-228611">
              <a:buFont typeface="Arial" panose="020B0604020202020204" pitchFamily="34" charset="0"/>
              <a:buChar char="▫"/>
              <a:defRPr sz="2400"/>
            </a:lvl4pPr>
            <a:lvl5pPr marL="2057503" indent="-228611">
              <a:buFont typeface="Arial" panose="020B0604020202020204" pitchFamily="34" charset="0"/>
              <a:buChar char="ꞏ"/>
              <a:defRPr sz="2400"/>
            </a:lvl5pPr>
          </a:lstStyle>
          <a:p>
            <a:pPr lvl="0"/>
            <a:r>
              <a:rPr lang="en-US" noProof="0" dirty="0"/>
              <a:t>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  <a:endParaRPr lang="nb-NO" noProof="0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AAA207-8E55-477B-AF05-92D6F597A5B7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A7972B2-D533-401B-8556-469D52E0F4DD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00161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659098" y="371518"/>
            <a:ext cx="4152735" cy="5325998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51192628-F328-404D-8EFE-7A0B924C214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59097" y="5875993"/>
            <a:ext cx="4152735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700DEDF7-A715-4410-ACF2-29795822FE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5715831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F0A05AF4-63D3-4127-BC34-6BD82C03AF3F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5715831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69" y="1704042"/>
            <a:ext cx="5715831" cy="4354559"/>
          </a:xfrm>
        </p:spPr>
        <p:txBody>
          <a:bodyPr/>
          <a:lstStyle>
            <a:lvl1pPr marL="268288" indent="-268288">
              <a:defRPr sz="2800"/>
            </a:lvl1pPr>
            <a:lvl2pPr marL="685834" indent="-228611">
              <a:buFont typeface="Arial" panose="020B0604020202020204" pitchFamily="34" charset="0"/>
              <a:buChar char="‒"/>
              <a:defRPr sz="2400"/>
            </a:lvl2pPr>
            <a:lvl3pPr marL="1143057" indent="-228611">
              <a:buFont typeface="Arial" panose="020B0604020202020204" pitchFamily="34" charset="0"/>
              <a:buChar char="▪"/>
              <a:defRPr sz="2400"/>
            </a:lvl3pPr>
            <a:lvl4pPr marL="1600280" indent="-228611">
              <a:buFont typeface="Arial" panose="020B0604020202020204" pitchFamily="34" charset="0"/>
              <a:buChar char="▫"/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 dirty="0"/>
              <a:t>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  <a:endParaRPr lang="nb-NO" noProof="0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E9125386-EE30-45FB-BA78-8A032E308E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998618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19F22D83-B5FE-4078-A904-43A0015893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44269EB-52A0-4947-98BF-6FDC43498788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80168" y="1180008"/>
            <a:ext cx="11431664" cy="4720030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Tx/>
              <a:buNone/>
              <a:defRPr sz="1500" b="0" i="0" u="none" cap="none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77B9B8B-41DA-40B7-A3EE-81571DB48A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670157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re tekstbokser med ingr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>
            <a:extLst>
              <a:ext uri="{FF2B5EF4-FFF2-40B4-BE49-F238E27FC236}">
                <a16:creationId xmlns:a16="http://schemas.microsoft.com/office/drawing/2014/main" id="{E1DAFF44-670E-4F4C-85A7-C39E379A89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A53454CC-87E9-4EB8-A148-E8917C513AF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80168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9B68EB7-26DD-44B0-B503-B133010AD6D9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79851" y="1710199"/>
            <a:ext cx="3524319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F24F2E76-C57A-43E9-AE90-9A5885C83A59}"/>
              </a:ext>
            </a:extLst>
          </p:cNvPr>
          <p:cNvSpPr>
            <a:spLocks noGrp="1"/>
          </p:cNvSpPr>
          <p:nvPr>
            <p:ph sz="quarter" idx="36"/>
          </p:nvPr>
        </p:nvSpPr>
        <p:spPr>
          <a:xfrm>
            <a:off x="377360" y="2793528"/>
            <a:ext cx="3524319" cy="2875433"/>
          </a:xfrm>
          <a:prstGeom prst="rect">
            <a:avLst/>
          </a:prstGeom>
        </p:spPr>
        <p:txBody>
          <a:bodyPr lIns="0" tIns="0" rIns="0" bIns="0"/>
          <a:lstStyle>
            <a:lvl1pPr marL="268288" indent="-26828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04FE8AE5-898D-4838-B222-D9178BD5489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40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3871769-9C00-4F59-9847-667CD9B433B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333841" y="1720927"/>
            <a:ext cx="3524319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3FA1C9B2-210C-4D25-800A-903735EC531A}"/>
              </a:ext>
            </a:extLst>
          </p:cNvPr>
          <p:cNvSpPr>
            <a:spLocks noGrp="1"/>
          </p:cNvSpPr>
          <p:nvPr>
            <p:ph sz="quarter" idx="35"/>
          </p:nvPr>
        </p:nvSpPr>
        <p:spPr>
          <a:xfrm>
            <a:off x="4333839" y="2793528"/>
            <a:ext cx="3524320" cy="2875433"/>
          </a:xfrm>
          <a:prstGeom prst="rect">
            <a:avLst/>
          </a:prstGeom>
        </p:spPr>
        <p:txBody>
          <a:bodyPr lIns="0" tIns="0" rIns="0" bIns="0"/>
          <a:lstStyle>
            <a:lvl1pPr marL="268288" indent="-26828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Text Placeholder 21">
            <a:extLst>
              <a:ext uri="{FF2B5EF4-FFF2-40B4-BE49-F238E27FC236}">
                <a16:creationId xmlns:a16="http://schemas.microsoft.com/office/drawing/2014/main" id="{734C1ED4-971E-4006-9901-E3C5A2D1ADF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7F28ED8-40A8-43F5-9C35-FA0A7A4B7B0A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287513" y="1710199"/>
            <a:ext cx="3524639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5" name="Content Placeholder 24">
            <a:extLst>
              <a:ext uri="{FF2B5EF4-FFF2-40B4-BE49-F238E27FC236}">
                <a16:creationId xmlns:a16="http://schemas.microsoft.com/office/drawing/2014/main" id="{920B93BE-FC97-4838-B295-13DE19DE7FB1}"/>
              </a:ext>
            </a:extLst>
          </p:cNvPr>
          <p:cNvSpPr>
            <a:spLocks noGrp="1"/>
          </p:cNvSpPr>
          <p:nvPr>
            <p:ph sz="quarter" idx="37"/>
          </p:nvPr>
        </p:nvSpPr>
        <p:spPr>
          <a:xfrm>
            <a:off x="8284385" y="2793528"/>
            <a:ext cx="3524639" cy="2875433"/>
          </a:xfrm>
          <a:prstGeom prst="rect">
            <a:avLst/>
          </a:prstGeom>
        </p:spPr>
        <p:txBody>
          <a:bodyPr lIns="0" tIns="0" rIns="0" bIns="0"/>
          <a:lstStyle>
            <a:lvl1pPr marL="268288" indent="-26828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3EB74F5A-3F59-4167-9DC8-330443F355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071523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1794FAB1-D6B5-4A8A-91E4-BEB7326ADF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37" name="Picture Placeholder 4">
            <a:extLst>
              <a:ext uri="{FF2B5EF4-FFF2-40B4-BE49-F238E27FC236}">
                <a16:creationId xmlns:a16="http://schemas.microsoft.com/office/drawing/2014/main" id="{8DB62B9B-DA6F-4B28-8109-CB17B37FC57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380168" y="1002716"/>
            <a:ext cx="3558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5" name="Text Placeholder 21">
            <a:extLst>
              <a:ext uri="{FF2B5EF4-FFF2-40B4-BE49-F238E27FC236}">
                <a16:creationId xmlns:a16="http://schemas.microsoft.com/office/drawing/2014/main" id="{D77A5E11-842C-4FB6-815C-DFB3ABB6270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81050" y="2604949"/>
            <a:ext cx="3558098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6" name="Content Placeholder 3">
            <a:extLst>
              <a:ext uri="{FF2B5EF4-FFF2-40B4-BE49-F238E27FC236}">
                <a16:creationId xmlns:a16="http://schemas.microsoft.com/office/drawing/2014/main" id="{608D3BA1-A495-4A81-AEDF-108083B425F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68" y="3302287"/>
            <a:ext cx="3612984" cy="2366672"/>
          </a:xfrm>
        </p:spPr>
        <p:txBody>
          <a:bodyPr/>
          <a:lstStyle>
            <a:lvl1pPr marL="268288" indent="-268288"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 dirty="0"/>
              <a:t>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  <a:endParaRPr lang="nb-NO" noProof="0" dirty="0"/>
          </a:p>
        </p:txBody>
      </p:sp>
      <p:sp>
        <p:nvSpPr>
          <p:cNvPr id="34" name="Picture Placeholder 4">
            <a:extLst>
              <a:ext uri="{FF2B5EF4-FFF2-40B4-BE49-F238E27FC236}">
                <a16:creationId xmlns:a16="http://schemas.microsoft.com/office/drawing/2014/main" id="{8DBA5C73-7C13-4B90-AB3C-33800055D04C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19317" y="1002716"/>
            <a:ext cx="3556173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2" name="Text Placeholder 21">
            <a:extLst>
              <a:ext uri="{FF2B5EF4-FFF2-40B4-BE49-F238E27FC236}">
                <a16:creationId xmlns:a16="http://schemas.microsoft.com/office/drawing/2014/main" id="{A5F10688-3BD3-4100-93E4-DF84C9CFDBE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322127" y="2604949"/>
            <a:ext cx="3553363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3" name="Content Placeholder 3">
            <a:extLst>
              <a:ext uri="{FF2B5EF4-FFF2-40B4-BE49-F238E27FC236}">
                <a16:creationId xmlns:a16="http://schemas.microsoft.com/office/drawing/2014/main" id="{3F640CBC-9652-48BE-BF08-FD238D950C8A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4316509" y="3302287"/>
            <a:ext cx="3612984" cy="2366672"/>
          </a:xfrm>
        </p:spPr>
        <p:txBody>
          <a:bodyPr/>
          <a:lstStyle>
            <a:lvl1pPr marL="268288" indent="-268288"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 dirty="0"/>
              <a:t>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  <a:endParaRPr lang="nb-NO" noProof="0" dirty="0"/>
          </a:p>
        </p:txBody>
      </p:sp>
      <p:sp>
        <p:nvSpPr>
          <p:cNvPr id="24" name="Picture Placeholder 4">
            <a:extLst>
              <a:ext uri="{FF2B5EF4-FFF2-40B4-BE49-F238E27FC236}">
                <a16:creationId xmlns:a16="http://schemas.microsoft.com/office/drawing/2014/main" id="{A93925D5-5699-4BE0-AEE8-00634046ACBA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255658" y="1002716"/>
            <a:ext cx="3556173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58468" y="2604949"/>
            <a:ext cx="3553363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8252851" y="3302287"/>
            <a:ext cx="3612984" cy="2366672"/>
          </a:xfrm>
        </p:spPr>
        <p:txBody>
          <a:bodyPr/>
          <a:lstStyle>
            <a:lvl1pPr marL="268288" indent="-268288"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 dirty="0"/>
              <a:t>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  <a:endParaRPr lang="nb-NO" noProof="0" dirty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536D8A58-B677-4BBF-8564-3532CB713F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845996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re tekst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1143166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6" name="Text Placeholder 21">
            <a:extLst>
              <a:ext uri="{FF2B5EF4-FFF2-40B4-BE49-F238E27FC236}">
                <a16:creationId xmlns:a16="http://schemas.microsoft.com/office/drawing/2014/main" id="{B72D2E40-18A8-4D11-A79B-F130A143E05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0168" y="1570739"/>
            <a:ext cx="2703713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5" name="Content Placeholder 3">
            <a:extLst>
              <a:ext uri="{FF2B5EF4-FFF2-40B4-BE49-F238E27FC236}">
                <a16:creationId xmlns:a16="http://schemas.microsoft.com/office/drawing/2014/main" id="{FBF46E5C-C7CD-4024-B778-D17BB07C10CB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68" y="2307944"/>
            <a:ext cx="2703713" cy="3361014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44" name="Text Placeholder 21">
            <a:extLst>
              <a:ext uri="{FF2B5EF4-FFF2-40B4-BE49-F238E27FC236}">
                <a16:creationId xmlns:a16="http://schemas.microsoft.com/office/drawing/2014/main" id="{3E2AF5D0-334B-4117-BADC-AC9D08C21C5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303806" y="1570739"/>
            <a:ext cx="2703713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3" name="Content Placeholder 3">
            <a:extLst>
              <a:ext uri="{FF2B5EF4-FFF2-40B4-BE49-F238E27FC236}">
                <a16:creationId xmlns:a16="http://schemas.microsoft.com/office/drawing/2014/main" id="{542EDCC5-87FC-4341-AA76-9AE955848C54}"/>
              </a:ext>
            </a:extLst>
          </p:cNvPr>
          <p:cNvSpPr>
            <a:spLocks noGrp="1"/>
          </p:cNvSpPr>
          <p:nvPr>
            <p:ph sz="half" idx="27"/>
          </p:nvPr>
        </p:nvSpPr>
        <p:spPr>
          <a:xfrm>
            <a:off x="3303806" y="2307943"/>
            <a:ext cx="2703713" cy="3361015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42" name="Text Placeholder 21">
            <a:extLst>
              <a:ext uri="{FF2B5EF4-FFF2-40B4-BE49-F238E27FC236}">
                <a16:creationId xmlns:a16="http://schemas.microsoft.com/office/drawing/2014/main" id="{B6D298D6-0193-4F36-B987-5B03BFD64A7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205962" y="1570739"/>
            <a:ext cx="2703713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1" name="Content Placeholder 3">
            <a:extLst>
              <a:ext uri="{FF2B5EF4-FFF2-40B4-BE49-F238E27FC236}">
                <a16:creationId xmlns:a16="http://schemas.microsoft.com/office/drawing/2014/main" id="{E25FBBCD-FAB3-496C-9023-BEA9649A7EA4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6205962" y="2307944"/>
            <a:ext cx="2703713" cy="3361014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5" name="Text Placeholder 21">
            <a:extLst>
              <a:ext uri="{FF2B5EF4-FFF2-40B4-BE49-F238E27FC236}">
                <a16:creationId xmlns:a16="http://schemas.microsoft.com/office/drawing/2014/main" id="{84EBD52D-9372-4482-9683-865699B9658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108118" y="1570739"/>
            <a:ext cx="2703713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108118" y="2307943"/>
            <a:ext cx="2703713" cy="3361013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AE5EE307-16A7-4BB4-826C-FE03F2BC5A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911089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>
            <a:extLst>
              <a:ext uri="{FF2B5EF4-FFF2-40B4-BE49-F238E27FC236}">
                <a16:creationId xmlns:a16="http://schemas.microsoft.com/office/drawing/2014/main" id="{7F856006-F837-40CC-A206-116358E515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1" name="Picture Placeholder 4">
            <a:extLst>
              <a:ext uri="{FF2B5EF4-FFF2-40B4-BE49-F238E27FC236}">
                <a16:creationId xmlns:a16="http://schemas.microsoft.com/office/drawing/2014/main" id="{DC80BDF2-BFAE-4432-9B71-EC93BBDB264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80167" y="1002716"/>
            <a:ext cx="2716859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11FE7522-682F-43A2-922B-D0B51A4624B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2604949"/>
            <a:ext cx="2716858" cy="494749"/>
          </a:xfrm>
        </p:spPr>
        <p:txBody>
          <a:bodyPr anchor="t"/>
          <a:lstStyle>
            <a:lvl1pPr marL="0" indent="0" algn="l">
              <a:buNone/>
              <a:defRPr sz="15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30" name="Content Placeholder 3">
            <a:extLst>
              <a:ext uri="{FF2B5EF4-FFF2-40B4-BE49-F238E27FC236}">
                <a16:creationId xmlns:a16="http://schemas.microsoft.com/office/drawing/2014/main" id="{480D74DD-4A50-49DD-9306-A23A22079643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80167" y="3292760"/>
            <a:ext cx="2716858" cy="2376198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388075E-3AFC-4298-92EB-455858EE4D00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286577" y="1002716"/>
            <a:ext cx="2716859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C5EE1A38-0897-4573-99F1-2AAFFB9267F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578" y="2604949"/>
            <a:ext cx="2716858" cy="494749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286578" y="3292761"/>
            <a:ext cx="2716858" cy="2376198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5" name="Picture Placeholder 4">
            <a:extLst>
              <a:ext uri="{FF2B5EF4-FFF2-40B4-BE49-F238E27FC236}">
                <a16:creationId xmlns:a16="http://schemas.microsoft.com/office/drawing/2014/main" id="{3D1BDEE6-8393-45A2-903D-6459074B303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192988" y="1002716"/>
            <a:ext cx="2716859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2D7B525A-A39D-4409-889F-3E50319F94F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92988" y="2604949"/>
            <a:ext cx="2716858" cy="494749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8" name="Content Placeholder 3">
            <a:extLst>
              <a:ext uri="{FF2B5EF4-FFF2-40B4-BE49-F238E27FC236}">
                <a16:creationId xmlns:a16="http://schemas.microsoft.com/office/drawing/2014/main" id="{A3C6FFF7-1BD6-4C2E-949A-7AEAD2340CC4}"/>
              </a:ext>
            </a:extLst>
          </p:cNvPr>
          <p:cNvSpPr>
            <a:spLocks noGrp="1"/>
          </p:cNvSpPr>
          <p:nvPr>
            <p:ph sz="half" idx="28"/>
          </p:nvPr>
        </p:nvSpPr>
        <p:spPr>
          <a:xfrm>
            <a:off x="6192988" y="3292761"/>
            <a:ext cx="2716858" cy="2376198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9094974" y="1040821"/>
            <a:ext cx="2716858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22AA6F0B-4FE7-4E1E-A833-9372AA44889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094974" y="2604949"/>
            <a:ext cx="2716858" cy="494749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094974" y="3292761"/>
            <a:ext cx="2716858" cy="2376197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9C3F215E-98D7-4E75-AF2C-6DC421F9F5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899497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o bild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1">
            <a:extLst>
              <a:ext uri="{FF2B5EF4-FFF2-40B4-BE49-F238E27FC236}">
                <a16:creationId xmlns:a16="http://schemas.microsoft.com/office/drawing/2014/main" id="{00F89B0E-F421-45EF-8C78-C84FEFC483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3" name="Subtitle 2">
            <a:extLst>
              <a:ext uri="{FF2B5EF4-FFF2-40B4-BE49-F238E27FC236}">
                <a16:creationId xmlns:a16="http://schemas.microsoft.com/office/drawing/2014/main" id="{F7BB50C2-6F95-4C0A-8590-741501231A71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1143166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D0001077-9CBF-4E3B-BC21-E948C160E96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80168" y="1729109"/>
            <a:ext cx="5611759" cy="3948448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41D3FFA-A749-48E7-93B6-E3608A598DA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0168" y="5875993"/>
            <a:ext cx="5611760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B89F89F-F92D-4257-8097-9A576478EB5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172201" y="1729109"/>
            <a:ext cx="5611759" cy="3948448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BD368394-9DFE-49F7-8B3A-C5D11ABAF3C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00072" y="5875993"/>
            <a:ext cx="5583887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78C22F4-77A5-4B84-BD5E-2A59A32FB5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FAE41322-259C-45E1-8EBA-CD9AEBC31A7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390369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le 1">
            <a:extLst>
              <a:ext uri="{FF2B5EF4-FFF2-40B4-BE49-F238E27FC236}">
                <a16:creationId xmlns:a16="http://schemas.microsoft.com/office/drawing/2014/main" id="{53F87D86-02F1-4288-ADF3-CFC53D24CE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9" name="Text Placeholder 21">
            <a:extLst>
              <a:ext uri="{FF2B5EF4-FFF2-40B4-BE49-F238E27FC236}">
                <a16:creationId xmlns:a16="http://schemas.microsoft.com/office/drawing/2014/main" id="{78A54228-A18C-49D4-8BAE-55234982E140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80168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37AE244-E30D-4FB2-98A6-B9EC37B05A9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80170" y="1710901"/>
            <a:ext cx="3524319" cy="395805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21">
            <a:extLst>
              <a:ext uri="{FF2B5EF4-FFF2-40B4-BE49-F238E27FC236}">
                <a16:creationId xmlns:a16="http://schemas.microsoft.com/office/drawing/2014/main" id="{16109106-4360-48AE-97EE-22C402C46E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40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CA0C917-5130-4608-85A6-627EB2AFD5D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33842" y="1703168"/>
            <a:ext cx="3524319" cy="395805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0C61C4C-3830-4483-B223-21FD6F02122E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287514" y="1703168"/>
            <a:ext cx="3524319" cy="395805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BBD9063C-F778-46E7-8697-C72B9C1AA8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921212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ort bilde utfyll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05C0B4E6-5502-441C-BDE1-D20B190815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0" y="1180008"/>
            <a:ext cx="12192000" cy="5677992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Text Placeholder 4" descr="Logo Universitetet i oslo">
            <a:extLst>
              <a:ext uri="{FF2B5EF4-FFF2-40B4-BE49-F238E27FC236}">
                <a16:creationId xmlns:a16="http://schemas.microsoft.com/office/drawing/2014/main" id="{47006D2C-998F-4DB7-B481-B9B3DCDC0DA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55543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BD289F-AA6B-4FB2-A81B-530238144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D1492D-B242-4BDE-940A-6ED6C625F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498942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UiO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0E962FF3-951D-4441-9C7D-501471E5888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6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7AED3548-5867-47BB-8575-A83E0A9CE3B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6113" y="381855"/>
            <a:ext cx="5619583" cy="1116919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DC827CE2-8409-4B09-A9E5-74716A2BA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7" y="3375169"/>
            <a:ext cx="5716963" cy="1547605"/>
          </a:xfrm>
        </p:spPr>
        <p:txBody>
          <a:bodyPr/>
          <a:lstStyle>
            <a:lvl1pPr>
              <a:lnSpc>
                <a:spcPct val="100000"/>
              </a:lnSpc>
              <a:defRPr sz="405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1" name="Subtitle 2">
            <a:extLst>
              <a:ext uri="{FF2B5EF4-FFF2-40B4-BE49-F238E27FC236}">
                <a16:creationId xmlns:a16="http://schemas.microsoft.com/office/drawing/2014/main" id="{73782A73-0164-4D2C-BAD5-DF53C4F800E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3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576"/>
            </a:lvl1pPr>
            <a:lvl2pPr marL="411500" indent="0" algn="ctr">
              <a:buNone/>
              <a:defRPr sz="1800"/>
            </a:lvl2pPr>
            <a:lvl3pPr marL="823002" indent="0" algn="ctr">
              <a:buNone/>
              <a:defRPr sz="1620"/>
            </a:lvl3pPr>
            <a:lvl4pPr marL="1234502" indent="0" algn="ctr">
              <a:buNone/>
              <a:defRPr sz="1440"/>
            </a:lvl4pPr>
            <a:lvl5pPr marL="1646002" indent="0" algn="ctr">
              <a:buNone/>
              <a:defRPr sz="1440"/>
            </a:lvl5pPr>
            <a:lvl6pPr marL="2057503" indent="0" algn="ctr">
              <a:buNone/>
              <a:defRPr sz="1440"/>
            </a:lvl6pPr>
            <a:lvl7pPr marL="2469004" indent="0" algn="ctr">
              <a:buNone/>
              <a:defRPr sz="1440"/>
            </a:lvl7pPr>
            <a:lvl8pPr marL="2880504" indent="0" algn="ctr">
              <a:buNone/>
              <a:defRPr sz="1440"/>
            </a:lvl8pPr>
            <a:lvl9pPr marL="3292004" indent="0" algn="ctr">
              <a:buNone/>
              <a:defRPr sz="144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0C9865C8-230B-42BE-8B05-ECBF9A085ED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6"/>
            <a:ext cx="5716963" cy="226283"/>
          </a:xfrm>
        </p:spPr>
        <p:txBody>
          <a:bodyPr/>
          <a:lstStyle>
            <a:lvl1pPr marL="0" indent="0">
              <a:buNone/>
              <a:defRPr sz="1576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6371C43A-1652-4674-9385-53CBD321097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7"/>
            <a:ext cx="5716963" cy="226283"/>
          </a:xfrm>
        </p:spPr>
        <p:txBody>
          <a:bodyPr/>
          <a:lstStyle>
            <a:lvl1pPr marL="0" indent="0">
              <a:buNone/>
              <a:defRPr sz="1576"/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8" name="Date Placeholder 3">
            <a:extLst>
              <a:ext uri="{FF2B5EF4-FFF2-40B4-BE49-F238E27FC236}">
                <a16:creationId xmlns:a16="http://schemas.microsoft.com/office/drawing/2014/main" id="{A1654625-2F9D-43A8-9B19-A1501B2C4B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7" y="6216636"/>
            <a:ext cx="5716963" cy="365125"/>
          </a:xfrm>
        </p:spPr>
        <p:txBody>
          <a:bodyPr lIns="0" tIns="0" rIns="0" bIns="0"/>
          <a:lstStyle>
            <a:lvl1pPr>
              <a:defRPr sz="1576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1" name="Text Placeholder 4" descr="UiO segl">
            <a:extLst>
              <a:ext uri="{FF2B5EF4-FFF2-40B4-BE49-F238E27FC236}">
                <a16:creationId xmlns:a16="http://schemas.microsoft.com/office/drawing/2014/main" id="{D397E638-588F-47C4-8318-DB30D79BCF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4" y="5457092"/>
            <a:ext cx="1025436" cy="1025422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2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4" name="addin_colorbox" hidden="1">
            <a:extLst>
              <a:ext uri="{FF2B5EF4-FFF2-40B4-BE49-F238E27FC236}">
                <a16:creationId xmlns:a16="http://schemas.microsoft.com/office/drawing/2014/main" id="{B34046E2-E0A0-4315-9411-04EBA19D54DA}"/>
              </a:ext>
            </a:extLst>
          </p:cNvPr>
          <p:cNvSpPr/>
          <p:nvPr userDrawn="1"/>
        </p:nvSpPr>
        <p:spPr>
          <a:xfrm>
            <a:off x="4861869" y="-151261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addin_colorbox</a:t>
            </a:r>
            <a:endParaRPr lang="nb-NO" sz="1440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EB9E8B29-78FF-422D-B648-7D4F0D403082}"/>
              </a:ext>
            </a:extLst>
          </p:cNvPr>
          <p:cNvSpPr/>
          <p:nvPr userDrawn="1"/>
        </p:nvSpPr>
        <p:spPr>
          <a:xfrm>
            <a:off x="9723740" y="-151261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addin_title</a:t>
            </a:r>
            <a:endParaRPr lang="nb-NO" sz="1440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918F58FB-9B03-413E-989C-AE087C74A791}"/>
              </a:ext>
            </a:extLst>
          </p:cNvPr>
          <p:cNvSpPr/>
          <p:nvPr userDrawn="1"/>
        </p:nvSpPr>
        <p:spPr>
          <a:xfrm>
            <a:off x="0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addin_text</a:t>
            </a:r>
            <a:endParaRPr lang="nb-NO" sz="1440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16BC30A-E2A3-4BB3-8175-D14FBA97BB4A}"/>
              </a:ext>
            </a:extLst>
          </p:cNvPr>
          <p:cNvSpPr/>
          <p:nvPr userDrawn="1"/>
        </p:nvSpPr>
        <p:spPr>
          <a:xfrm>
            <a:off x="2505076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addin_image</a:t>
            </a:r>
            <a:endParaRPr lang="nb-NO" sz="1440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189797EA-4203-48ED-9B9C-9481B1311A52}"/>
              </a:ext>
            </a:extLst>
          </p:cNvPr>
          <p:cNvSpPr/>
          <p:nvPr userDrawn="1"/>
        </p:nvSpPr>
        <p:spPr>
          <a:xfrm>
            <a:off x="4973337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81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sz="1440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D3C84601-A4D0-4B48-876F-9DC17367A2A1}"/>
              </a:ext>
            </a:extLst>
          </p:cNvPr>
          <p:cNvSpPr/>
          <p:nvPr userDrawn="1"/>
        </p:nvSpPr>
        <p:spPr>
          <a:xfrm>
            <a:off x="7441600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addin_logo</a:t>
            </a:r>
            <a:endParaRPr lang="nb-NO" sz="1440" dirty="0"/>
          </a:p>
        </p:txBody>
      </p:sp>
      <p:pic>
        <p:nvPicPr>
          <p:cNvPr id="22" name="logo_hvit" descr="UiO Segl" hidden="1">
            <a:extLst>
              <a:ext uri="{FF2B5EF4-FFF2-40B4-BE49-F238E27FC236}">
                <a16:creationId xmlns:a16="http://schemas.microsoft.com/office/drawing/2014/main" id="{9312E79A-63CD-41D4-8EA6-B9BD7EBEEAD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85614" y="5457092"/>
            <a:ext cx="1025436" cy="1025436"/>
          </a:xfrm>
          <a:prstGeom prst="rect">
            <a:avLst/>
          </a:prstGeom>
        </p:spPr>
      </p:pic>
      <p:pic>
        <p:nvPicPr>
          <p:cNvPr id="23" name="logo_sort" descr="UiO Segl" hidden="1">
            <a:extLst>
              <a:ext uri="{FF2B5EF4-FFF2-40B4-BE49-F238E27FC236}">
                <a16:creationId xmlns:a16="http://schemas.microsoft.com/office/drawing/2014/main" id="{CCD2A0AF-6987-472B-AB0A-FE4E51B298B4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5" y="5457093"/>
            <a:ext cx="1025421" cy="1025422"/>
          </a:xfrm>
          <a:prstGeom prst="rect">
            <a:avLst/>
          </a:prstGeom>
        </p:spPr>
      </p:pic>
      <p:sp>
        <p:nvSpPr>
          <p:cNvPr id="24" name="addin_colorlist" hidden="1">
            <a:extLst>
              <a:ext uri="{FF2B5EF4-FFF2-40B4-BE49-F238E27FC236}">
                <a16:creationId xmlns:a16="http://schemas.microsoft.com/office/drawing/2014/main" id="{FD548E61-D022-4178-8722-46839AB856D2}"/>
              </a:ext>
            </a:extLst>
          </p:cNvPr>
          <p:cNvSpPr/>
          <p:nvPr userDrawn="1"/>
        </p:nvSpPr>
        <p:spPr>
          <a:xfrm>
            <a:off x="152400" y="-1314178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/>
              <a:t>halv1, halv2, halv3, halv4, halv5, halv6, halv7, halv8</a:t>
            </a:r>
          </a:p>
        </p:txBody>
      </p:sp>
    </p:spTree>
    <p:extLst>
      <p:ext uri="{BB962C8B-B14F-4D97-AF65-F5344CB8AC3E}">
        <p14:creationId xmlns:p14="http://schemas.microsoft.com/office/powerpoint/2010/main" val="16996058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UiO Farge/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80CF6147-1B60-436B-ABD0-E426D3DDF3E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18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0" name="Text Placeholder 6" descr="Logo Universitetet i oslo">
            <a:extLst>
              <a:ext uri="{FF2B5EF4-FFF2-40B4-BE49-F238E27FC236}">
                <a16:creationId xmlns:a16="http://schemas.microsoft.com/office/drawing/2014/main" id="{36E824D8-5207-4DF5-BD9E-C1307AD980A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3" y="381855"/>
            <a:ext cx="5619583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69DA1E-EAF3-4579-9C13-A3B45E22F6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7" y="3375169"/>
            <a:ext cx="5716963" cy="1547605"/>
          </a:xfrm>
        </p:spPr>
        <p:txBody>
          <a:bodyPr/>
          <a:lstStyle>
            <a:lvl1pPr>
              <a:lnSpc>
                <a:spcPct val="100000"/>
              </a:lnSpc>
              <a:defRPr sz="405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502EFC6A-E5AE-4CDD-893A-8151185CCF9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3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576"/>
            </a:lvl1pPr>
            <a:lvl2pPr marL="411500" indent="0" algn="ctr">
              <a:buNone/>
              <a:defRPr sz="1800"/>
            </a:lvl2pPr>
            <a:lvl3pPr marL="823002" indent="0" algn="ctr">
              <a:buNone/>
              <a:defRPr sz="1620"/>
            </a:lvl3pPr>
            <a:lvl4pPr marL="1234502" indent="0" algn="ctr">
              <a:buNone/>
              <a:defRPr sz="1440"/>
            </a:lvl4pPr>
            <a:lvl5pPr marL="1646002" indent="0" algn="ctr">
              <a:buNone/>
              <a:defRPr sz="1440"/>
            </a:lvl5pPr>
            <a:lvl6pPr marL="2057503" indent="0" algn="ctr">
              <a:buNone/>
              <a:defRPr sz="1440"/>
            </a:lvl6pPr>
            <a:lvl7pPr marL="2469004" indent="0" algn="ctr">
              <a:buNone/>
              <a:defRPr sz="1440"/>
            </a:lvl7pPr>
            <a:lvl8pPr marL="2880504" indent="0" algn="ctr">
              <a:buNone/>
              <a:defRPr sz="1440"/>
            </a:lvl8pPr>
            <a:lvl9pPr marL="3292004" indent="0" algn="ctr">
              <a:buNone/>
              <a:defRPr sz="144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38E5FEA3-8D79-4D56-9664-2703F65E1EC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6"/>
            <a:ext cx="5716963" cy="226283"/>
          </a:xfrm>
        </p:spPr>
        <p:txBody>
          <a:bodyPr/>
          <a:lstStyle>
            <a:lvl1pPr marL="0" indent="0">
              <a:buNone/>
              <a:defRPr sz="1576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3" name="Text Placeholder 8">
            <a:extLst>
              <a:ext uri="{FF2B5EF4-FFF2-40B4-BE49-F238E27FC236}">
                <a16:creationId xmlns:a16="http://schemas.microsoft.com/office/drawing/2014/main" id="{74BFEE26-19F8-420D-B230-46123EBE4C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7"/>
            <a:ext cx="5716963" cy="226283"/>
          </a:xfrm>
        </p:spPr>
        <p:txBody>
          <a:bodyPr/>
          <a:lstStyle>
            <a:lvl1pPr marL="0" indent="0">
              <a:buNone/>
              <a:defRPr sz="1576"/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F7CD78E4-773D-43A0-AF45-F06FF64BD1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7" y="6216636"/>
            <a:ext cx="5716963" cy="365125"/>
          </a:xfrm>
        </p:spPr>
        <p:txBody>
          <a:bodyPr lIns="0" tIns="0" rIns="0" bIns="0"/>
          <a:lstStyle>
            <a:lvl1pPr>
              <a:defRPr sz="1576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5" name="Text Placeholder 4" descr="UiO segl">
            <a:extLst>
              <a:ext uri="{FF2B5EF4-FFF2-40B4-BE49-F238E27FC236}">
                <a16:creationId xmlns:a16="http://schemas.microsoft.com/office/drawing/2014/main" id="{F9A19FD8-51AB-4838-9B3F-0C4ED0CDF7B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4" y="5457092"/>
            <a:ext cx="1025436" cy="1025422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2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addin_colorlist" hidden="1">
            <a:extLst>
              <a:ext uri="{FF2B5EF4-FFF2-40B4-BE49-F238E27FC236}">
                <a16:creationId xmlns:a16="http://schemas.microsoft.com/office/drawing/2014/main" id="{9C89DC5C-C295-4993-8094-F0B8D6618A6F}"/>
              </a:ext>
            </a:extLst>
          </p:cNvPr>
          <p:cNvSpPr/>
          <p:nvPr userDrawn="1"/>
        </p:nvSpPr>
        <p:spPr>
          <a:xfrm>
            <a:off x="0" y="-1466578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/>
              <a:t>halv1, halv2, halv3, halv4, halv5, halv6, halv7, halv8</a:t>
            </a:r>
          </a:p>
        </p:txBody>
      </p:sp>
      <p:sp>
        <p:nvSpPr>
          <p:cNvPr id="27" name="addin_colorbox" hidden="1">
            <a:extLst>
              <a:ext uri="{FF2B5EF4-FFF2-40B4-BE49-F238E27FC236}">
                <a16:creationId xmlns:a16="http://schemas.microsoft.com/office/drawing/2014/main" id="{2CC73354-08EE-44A2-AB48-A462E1508E46}"/>
              </a:ext>
            </a:extLst>
          </p:cNvPr>
          <p:cNvSpPr/>
          <p:nvPr userDrawn="1"/>
        </p:nvSpPr>
        <p:spPr>
          <a:xfrm>
            <a:off x="4861869" y="-151261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addin_colorbox</a:t>
            </a:r>
            <a:endParaRPr lang="nb-NO" sz="1440" dirty="0"/>
          </a:p>
        </p:txBody>
      </p:sp>
      <p:sp>
        <p:nvSpPr>
          <p:cNvPr id="28" name="addin_title" hidden="1">
            <a:extLst>
              <a:ext uri="{FF2B5EF4-FFF2-40B4-BE49-F238E27FC236}">
                <a16:creationId xmlns:a16="http://schemas.microsoft.com/office/drawing/2014/main" id="{26C6DF9C-269B-4A64-898A-65E2DB4E1958}"/>
              </a:ext>
            </a:extLst>
          </p:cNvPr>
          <p:cNvSpPr/>
          <p:nvPr userDrawn="1"/>
        </p:nvSpPr>
        <p:spPr>
          <a:xfrm>
            <a:off x="9723740" y="-151261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addin_title</a:t>
            </a:r>
            <a:endParaRPr lang="nb-NO" sz="1440" dirty="0"/>
          </a:p>
        </p:txBody>
      </p:sp>
      <p:sp>
        <p:nvSpPr>
          <p:cNvPr id="29" name="addin_text" hidden="1">
            <a:extLst>
              <a:ext uri="{FF2B5EF4-FFF2-40B4-BE49-F238E27FC236}">
                <a16:creationId xmlns:a16="http://schemas.microsoft.com/office/drawing/2014/main" id="{DEF32610-8099-45EC-A831-EA132BB98DEB}"/>
              </a:ext>
            </a:extLst>
          </p:cNvPr>
          <p:cNvSpPr/>
          <p:nvPr userDrawn="1"/>
        </p:nvSpPr>
        <p:spPr>
          <a:xfrm>
            <a:off x="0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addin_text</a:t>
            </a:r>
            <a:endParaRPr lang="nb-NO" sz="1440" dirty="0"/>
          </a:p>
        </p:txBody>
      </p:sp>
      <p:sp>
        <p:nvSpPr>
          <p:cNvPr id="30" name="addin_image" hidden="1">
            <a:extLst>
              <a:ext uri="{FF2B5EF4-FFF2-40B4-BE49-F238E27FC236}">
                <a16:creationId xmlns:a16="http://schemas.microsoft.com/office/drawing/2014/main" id="{FCBF301A-51A4-47F6-A13E-EA0C05B57077}"/>
              </a:ext>
            </a:extLst>
          </p:cNvPr>
          <p:cNvSpPr/>
          <p:nvPr userDrawn="1"/>
        </p:nvSpPr>
        <p:spPr>
          <a:xfrm>
            <a:off x="2505076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addin_image</a:t>
            </a:r>
            <a:endParaRPr lang="nb-NO" sz="1440" dirty="0"/>
          </a:p>
        </p:txBody>
      </p:sp>
      <p:sp>
        <p:nvSpPr>
          <p:cNvPr id="31" name="addin_grouplist" hidden="1">
            <a:extLst>
              <a:ext uri="{FF2B5EF4-FFF2-40B4-BE49-F238E27FC236}">
                <a16:creationId xmlns:a16="http://schemas.microsoft.com/office/drawing/2014/main" id="{31339D77-A008-41C5-8746-5E52634CF5F3}"/>
              </a:ext>
            </a:extLst>
          </p:cNvPr>
          <p:cNvSpPr/>
          <p:nvPr userDrawn="1"/>
        </p:nvSpPr>
        <p:spPr>
          <a:xfrm>
            <a:off x="4973337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81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sz="1440" dirty="0"/>
          </a:p>
        </p:txBody>
      </p:sp>
      <p:sp>
        <p:nvSpPr>
          <p:cNvPr id="32" name="addin_logo" hidden="1">
            <a:extLst>
              <a:ext uri="{FF2B5EF4-FFF2-40B4-BE49-F238E27FC236}">
                <a16:creationId xmlns:a16="http://schemas.microsoft.com/office/drawing/2014/main" id="{826D203C-01F5-46E6-8CA5-6E8C2BD43803}"/>
              </a:ext>
            </a:extLst>
          </p:cNvPr>
          <p:cNvSpPr/>
          <p:nvPr userDrawn="1"/>
        </p:nvSpPr>
        <p:spPr>
          <a:xfrm>
            <a:off x="7441600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addin_logo</a:t>
            </a:r>
            <a:endParaRPr lang="nb-NO" sz="1440" dirty="0"/>
          </a:p>
        </p:txBody>
      </p:sp>
      <p:pic>
        <p:nvPicPr>
          <p:cNvPr id="33" name="logo_hvit" descr="UiO Segl" hidden="1">
            <a:extLst>
              <a:ext uri="{FF2B5EF4-FFF2-40B4-BE49-F238E27FC236}">
                <a16:creationId xmlns:a16="http://schemas.microsoft.com/office/drawing/2014/main" id="{D427F631-71AD-40A0-9DBF-5B89C6D6AF8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4" y="5457092"/>
            <a:ext cx="1025436" cy="1025436"/>
          </a:xfrm>
          <a:prstGeom prst="rect">
            <a:avLst/>
          </a:prstGeom>
        </p:spPr>
      </p:pic>
      <p:pic>
        <p:nvPicPr>
          <p:cNvPr id="34" name="logo_sort" descr="UiO Segl" hidden="1">
            <a:extLst>
              <a:ext uri="{FF2B5EF4-FFF2-40B4-BE49-F238E27FC236}">
                <a16:creationId xmlns:a16="http://schemas.microsoft.com/office/drawing/2014/main" id="{79A0A5BE-15A5-45D3-AAD4-DA46706180E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5" y="5457093"/>
            <a:ext cx="1025421" cy="1025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371674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UiO Fullbredde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659A8DBD-BD7A-4EDC-B67F-D66D4E02E6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12355"/>
            <a:ext cx="10343115" cy="6833287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18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B8534B2-2B3C-45E4-A5C6-20DB83FC5B61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846265" y="12357"/>
            <a:ext cx="10345737" cy="6832943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1" y="0"/>
            <a:ext cx="1848919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6"/>
          </a:p>
        </p:txBody>
      </p:sp>
      <p:sp>
        <p:nvSpPr>
          <p:cNvPr id="37" name="Text Placeholder 6" descr="Logo Universitetet i oslo">
            <a:extLst>
              <a:ext uri="{FF2B5EF4-FFF2-40B4-BE49-F238E27FC236}">
                <a16:creationId xmlns:a16="http://schemas.microsoft.com/office/drawing/2014/main" id="{F29784C4-AE21-4452-BCC9-BC75C914498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86113" y="381855"/>
            <a:ext cx="5619583" cy="1116919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39" name="Title 6">
            <a:extLst>
              <a:ext uri="{FF2B5EF4-FFF2-40B4-BE49-F238E27FC236}">
                <a16:creationId xmlns:a16="http://schemas.microsoft.com/office/drawing/2014/main" id="{5D15D34C-2B62-4A4C-AEE9-82137A8B1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5" y="3346831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05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0" name="Subtitle 2">
            <a:extLst>
              <a:ext uri="{FF2B5EF4-FFF2-40B4-BE49-F238E27FC236}">
                <a16:creationId xmlns:a16="http://schemas.microsoft.com/office/drawing/2014/main" id="{291ADE13-A8F2-46E2-995A-5B5A00B970C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4"/>
            <a:ext cx="1391407" cy="242502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576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11500" indent="0" algn="ctr">
              <a:buNone/>
              <a:defRPr sz="1800"/>
            </a:lvl2pPr>
            <a:lvl3pPr marL="823002" indent="0" algn="ctr">
              <a:buNone/>
              <a:defRPr sz="1620"/>
            </a:lvl3pPr>
            <a:lvl4pPr marL="1234502" indent="0" algn="ctr">
              <a:buNone/>
              <a:defRPr sz="1440"/>
            </a:lvl4pPr>
            <a:lvl5pPr marL="1646002" indent="0" algn="ctr">
              <a:buNone/>
              <a:defRPr sz="1440"/>
            </a:lvl5pPr>
            <a:lvl6pPr marL="2057503" indent="0" algn="ctr">
              <a:buNone/>
              <a:defRPr sz="1440"/>
            </a:lvl6pPr>
            <a:lvl7pPr marL="2469004" indent="0" algn="ctr">
              <a:buNone/>
              <a:defRPr sz="1440"/>
            </a:lvl7pPr>
            <a:lvl8pPr marL="2880504" indent="0" algn="ctr">
              <a:buNone/>
              <a:defRPr sz="1440"/>
            </a:lvl8pPr>
            <a:lvl9pPr marL="3292004" indent="0" algn="ctr">
              <a:buNone/>
              <a:defRPr sz="144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42" name="Text Placeholder 8">
            <a:extLst>
              <a:ext uri="{FF2B5EF4-FFF2-40B4-BE49-F238E27FC236}">
                <a16:creationId xmlns:a16="http://schemas.microsoft.com/office/drawing/2014/main" id="{7E6BC4FE-C55B-40DF-BE2C-B4A366CA9E9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5" y="5468760"/>
            <a:ext cx="430118" cy="242502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576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43" name="Text Placeholder 8">
            <a:extLst>
              <a:ext uri="{FF2B5EF4-FFF2-40B4-BE49-F238E27FC236}">
                <a16:creationId xmlns:a16="http://schemas.microsoft.com/office/drawing/2014/main" id="{2A5C5038-A44D-4A5A-B6E6-4A3A6640788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5" y="5735492"/>
            <a:ext cx="527388" cy="242502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576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41" name="Date Placeholder 3">
            <a:extLst>
              <a:ext uri="{FF2B5EF4-FFF2-40B4-BE49-F238E27FC236}">
                <a16:creationId xmlns:a16="http://schemas.microsoft.com/office/drawing/2014/main" id="{6D771372-9AD5-430D-A81A-2E8203086F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77945"/>
            <a:ext cx="65" cy="242502"/>
          </a:xfrm>
        </p:spPr>
        <p:txBody>
          <a:bodyPr wrap="none" lIns="0" tIns="0" rIns="0" bIns="0">
            <a:spAutoFit/>
          </a:bodyPr>
          <a:lstStyle>
            <a:lvl1pPr>
              <a:defRPr sz="1576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17DA3A3C-41C9-4BB1-8AF6-64A31B42E6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4" y="5457092"/>
            <a:ext cx="1025436" cy="1025422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2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5" name="addin_colorbox" hidden="1">
            <a:extLst>
              <a:ext uri="{FF2B5EF4-FFF2-40B4-BE49-F238E27FC236}">
                <a16:creationId xmlns:a16="http://schemas.microsoft.com/office/drawing/2014/main" id="{49401EE1-2446-4FF1-9952-199B1AD33AA8}"/>
              </a:ext>
            </a:extLst>
          </p:cNvPr>
          <p:cNvSpPr/>
          <p:nvPr userDrawn="1"/>
        </p:nvSpPr>
        <p:spPr>
          <a:xfrm>
            <a:off x="4861869" y="-151261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addin_colorbox</a:t>
            </a:r>
            <a:endParaRPr lang="nb-NO" sz="1440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7838A1EF-4F8F-4E02-84A8-CBDE742A0167}"/>
              </a:ext>
            </a:extLst>
          </p:cNvPr>
          <p:cNvSpPr/>
          <p:nvPr userDrawn="1"/>
        </p:nvSpPr>
        <p:spPr>
          <a:xfrm>
            <a:off x="9723740" y="-151261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addin_title</a:t>
            </a:r>
            <a:endParaRPr lang="nb-NO" sz="1440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1520438F-077B-4383-9B2E-BA087AF71C65}"/>
              </a:ext>
            </a:extLst>
          </p:cNvPr>
          <p:cNvSpPr/>
          <p:nvPr userDrawn="1"/>
        </p:nvSpPr>
        <p:spPr>
          <a:xfrm>
            <a:off x="0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addin_text</a:t>
            </a:r>
            <a:endParaRPr lang="nb-NO" sz="1440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AA4849A-5DB1-449C-B5F9-8D23CAAC0678}"/>
              </a:ext>
            </a:extLst>
          </p:cNvPr>
          <p:cNvSpPr/>
          <p:nvPr userDrawn="1"/>
        </p:nvSpPr>
        <p:spPr>
          <a:xfrm>
            <a:off x="2505076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addin_image</a:t>
            </a:r>
            <a:endParaRPr lang="nb-NO" sz="1440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6FF82BAB-E28F-4E02-86D8-FEDC0BED1A1D}"/>
              </a:ext>
            </a:extLst>
          </p:cNvPr>
          <p:cNvSpPr/>
          <p:nvPr userDrawn="1"/>
        </p:nvSpPr>
        <p:spPr>
          <a:xfrm>
            <a:off x="4973337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81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sz="1440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EA3D402A-5E41-4E74-BCFE-6ECD172AE4E3}"/>
              </a:ext>
            </a:extLst>
          </p:cNvPr>
          <p:cNvSpPr/>
          <p:nvPr userDrawn="1"/>
        </p:nvSpPr>
        <p:spPr>
          <a:xfrm>
            <a:off x="7441600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addin_logo</a:t>
            </a:r>
            <a:endParaRPr lang="nb-NO" sz="1440" dirty="0"/>
          </a:p>
        </p:txBody>
      </p:sp>
      <p:sp>
        <p:nvSpPr>
          <p:cNvPr id="26" name="addin_colorbox" hidden="1">
            <a:extLst>
              <a:ext uri="{FF2B5EF4-FFF2-40B4-BE49-F238E27FC236}">
                <a16:creationId xmlns:a16="http://schemas.microsoft.com/office/drawing/2014/main" id="{B21C5878-1C16-4124-B18E-3FD702004B13}"/>
              </a:ext>
            </a:extLst>
          </p:cNvPr>
          <p:cNvSpPr/>
          <p:nvPr userDrawn="1"/>
        </p:nvSpPr>
        <p:spPr>
          <a:xfrm>
            <a:off x="5014269" y="-136021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addin_colorbox</a:t>
            </a:r>
            <a:endParaRPr lang="nb-NO" sz="1440" dirty="0"/>
          </a:p>
        </p:txBody>
      </p:sp>
      <p:sp>
        <p:nvSpPr>
          <p:cNvPr id="27" name="addin_title" hidden="1">
            <a:extLst>
              <a:ext uri="{FF2B5EF4-FFF2-40B4-BE49-F238E27FC236}">
                <a16:creationId xmlns:a16="http://schemas.microsoft.com/office/drawing/2014/main" id="{25090456-9625-456B-9BF8-33469B9C80F5}"/>
              </a:ext>
            </a:extLst>
          </p:cNvPr>
          <p:cNvSpPr/>
          <p:nvPr userDrawn="1"/>
        </p:nvSpPr>
        <p:spPr>
          <a:xfrm>
            <a:off x="9876140" y="-136021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addin_title</a:t>
            </a:r>
            <a:endParaRPr lang="nb-NO" sz="1440" dirty="0"/>
          </a:p>
        </p:txBody>
      </p:sp>
      <p:sp>
        <p:nvSpPr>
          <p:cNvPr id="28" name="addin_text" hidden="1">
            <a:extLst>
              <a:ext uri="{FF2B5EF4-FFF2-40B4-BE49-F238E27FC236}">
                <a16:creationId xmlns:a16="http://schemas.microsoft.com/office/drawing/2014/main" id="{335F99C5-F1AA-4F79-BB95-80F64E93637D}"/>
              </a:ext>
            </a:extLst>
          </p:cNvPr>
          <p:cNvSpPr/>
          <p:nvPr userDrawn="1"/>
        </p:nvSpPr>
        <p:spPr>
          <a:xfrm>
            <a:off x="152400" y="-7087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addin_text</a:t>
            </a:r>
            <a:endParaRPr lang="nb-NO" sz="1440" dirty="0"/>
          </a:p>
        </p:txBody>
      </p:sp>
      <p:sp>
        <p:nvSpPr>
          <p:cNvPr id="29" name="addin_image" hidden="1">
            <a:extLst>
              <a:ext uri="{FF2B5EF4-FFF2-40B4-BE49-F238E27FC236}">
                <a16:creationId xmlns:a16="http://schemas.microsoft.com/office/drawing/2014/main" id="{8F68B54B-8B5A-4C05-93DB-7F2DC877EF5E}"/>
              </a:ext>
            </a:extLst>
          </p:cNvPr>
          <p:cNvSpPr/>
          <p:nvPr userDrawn="1"/>
        </p:nvSpPr>
        <p:spPr>
          <a:xfrm>
            <a:off x="2657476" y="-7087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addin_image</a:t>
            </a:r>
            <a:endParaRPr lang="nb-NO" sz="1440" dirty="0"/>
          </a:p>
        </p:txBody>
      </p:sp>
      <p:sp>
        <p:nvSpPr>
          <p:cNvPr id="30" name="addin_grouplist" hidden="1">
            <a:extLst>
              <a:ext uri="{FF2B5EF4-FFF2-40B4-BE49-F238E27FC236}">
                <a16:creationId xmlns:a16="http://schemas.microsoft.com/office/drawing/2014/main" id="{F2089761-1A50-4072-9872-C62B5CA9E1F1}"/>
              </a:ext>
            </a:extLst>
          </p:cNvPr>
          <p:cNvSpPr/>
          <p:nvPr userDrawn="1"/>
        </p:nvSpPr>
        <p:spPr>
          <a:xfrm>
            <a:off x="5125737" y="-7087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81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sz="1440" dirty="0"/>
          </a:p>
        </p:txBody>
      </p:sp>
      <p:pic>
        <p:nvPicPr>
          <p:cNvPr id="31" name="logo_hvit" descr="UiO Segl" hidden="1">
            <a:extLst>
              <a:ext uri="{FF2B5EF4-FFF2-40B4-BE49-F238E27FC236}">
                <a16:creationId xmlns:a16="http://schemas.microsoft.com/office/drawing/2014/main" id="{27B17C39-2B30-4789-8BEA-4AE4B2320B77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4" y="5458074"/>
            <a:ext cx="1025436" cy="1025436"/>
          </a:xfrm>
          <a:prstGeom prst="rect">
            <a:avLst/>
          </a:prstGeom>
        </p:spPr>
      </p:pic>
      <p:pic>
        <p:nvPicPr>
          <p:cNvPr id="32" name="logo_sort" descr="UiO segl" hidden="1">
            <a:extLst>
              <a:ext uri="{FF2B5EF4-FFF2-40B4-BE49-F238E27FC236}">
                <a16:creationId xmlns:a16="http://schemas.microsoft.com/office/drawing/2014/main" id="{46600C4D-987E-4F2B-917A-380F2324CB51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785614" y="5456640"/>
            <a:ext cx="1025421" cy="1025422"/>
          </a:xfrm>
          <a:prstGeom prst="rect">
            <a:avLst/>
          </a:prstGeom>
        </p:spPr>
      </p:pic>
      <p:sp>
        <p:nvSpPr>
          <p:cNvPr id="34" name="addin_logo" hidden="1">
            <a:extLst>
              <a:ext uri="{FF2B5EF4-FFF2-40B4-BE49-F238E27FC236}">
                <a16:creationId xmlns:a16="http://schemas.microsoft.com/office/drawing/2014/main" id="{E5963F14-DFC9-40C0-BCD0-4A837E431DF5}"/>
              </a:ext>
            </a:extLst>
          </p:cNvPr>
          <p:cNvSpPr/>
          <p:nvPr userDrawn="1"/>
        </p:nvSpPr>
        <p:spPr>
          <a:xfrm>
            <a:off x="7594000" y="-7087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addin_logo</a:t>
            </a:r>
            <a:endParaRPr lang="nb-NO" sz="1440" dirty="0"/>
          </a:p>
        </p:txBody>
      </p:sp>
      <p:sp>
        <p:nvSpPr>
          <p:cNvPr id="35" name="addin_colorlist" hidden="1">
            <a:extLst>
              <a:ext uri="{FF2B5EF4-FFF2-40B4-BE49-F238E27FC236}">
                <a16:creationId xmlns:a16="http://schemas.microsoft.com/office/drawing/2014/main" id="{B73620FB-5D82-4728-A1F9-C75D53925FBA}"/>
              </a:ext>
            </a:extLst>
          </p:cNvPr>
          <p:cNvSpPr/>
          <p:nvPr userDrawn="1"/>
        </p:nvSpPr>
        <p:spPr>
          <a:xfrm>
            <a:off x="0" y="-1472189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/>
              <a:t>kapfor1, kapfor4, kapfor5, kapfor6, kapfor7</a:t>
            </a:r>
          </a:p>
        </p:txBody>
      </p:sp>
    </p:spTree>
    <p:extLst>
      <p:ext uri="{BB962C8B-B14F-4D97-AF65-F5344CB8AC3E}">
        <p14:creationId xmlns:p14="http://schemas.microsoft.com/office/powerpoint/2010/main" val="25489072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UiO Fullbredde Farge/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0"/>
            <a:ext cx="10343115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18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848885" y="0"/>
            <a:ext cx="10343115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3" y="381855"/>
            <a:ext cx="5619583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2826FC79-CEAE-42C3-9725-FAEABEBE65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5" y="3346831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05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4"/>
            <a:ext cx="1391407" cy="242502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576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11500" indent="0" algn="ctr">
              <a:buNone/>
              <a:defRPr sz="1800"/>
            </a:lvl2pPr>
            <a:lvl3pPr marL="823002" indent="0" algn="ctr">
              <a:buNone/>
              <a:defRPr sz="1620"/>
            </a:lvl3pPr>
            <a:lvl4pPr marL="1234502" indent="0" algn="ctr">
              <a:buNone/>
              <a:defRPr sz="1440"/>
            </a:lvl4pPr>
            <a:lvl5pPr marL="1646002" indent="0" algn="ctr">
              <a:buNone/>
              <a:defRPr sz="1440"/>
            </a:lvl5pPr>
            <a:lvl6pPr marL="2057503" indent="0" algn="ctr">
              <a:buNone/>
              <a:defRPr sz="1440"/>
            </a:lvl6pPr>
            <a:lvl7pPr marL="2469004" indent="0" algn="ctr">
              <a:buNone/>
              <a:defRPr sz="1440"/>
            </a:lvl7pPr>
            <a:lvl8pPr marL="2880504" indent="0" algn="ctr">
              <a:buNone/>
              <a:defRPr sz="1440"/>
            </a:lvl8pPr>
            <a:lvl9pPr marL="3292004" indent="0" algn="ctr">
              <a:buNone/>
              <a:defRPr sz="144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5" y="5468760"/>
            <a:ext cx="430118" cy="242502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576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5" y="5735492"/>
            <a:ext cx="527388" cy="242502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576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Enhet</a:t>
            </a:r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77945"/>
            <a:ext cx="65" cy="242502"/>
          </a:xfrm>
        </p:spPr>
        <p:txBody>
          <a:bodyPr wrap="none" lIns="0" tIns="0" rIns="0" bIns="0">
            <a:spAutoFit/>
          </a:bodyPr>
          <a:lstStyle>
            <a:lvl1pPr>
              <a:defRPr sz="1576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4" y="5457092"/>
            <a:ext cx="1025436" cy="1025422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2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/>
              <a:t>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69" y="-151261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addin_colorbox</a:t>
            </a:r>
            <a:endParaRPr lang="nb-NO" sz="1440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1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addin_title</a:t>
            </a:r>
            <a:endParaRPr lang="nb-NO" sz="1440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addin_text</a:t>
            </a:r>
            <a:endParaRPr lang="nb-NO" sz="1440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addin_image</a:t>
            </a:r>
            <a:endParaRPr lang="nb-NO" sz="1440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7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81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sz="1440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addin_logo</a:t>
            </a:r>
            <a:endParaRPr lang="nb-NO" sz="1440" dirty="0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4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5" y="5457093"/>
            <a:ext cx="1025421" cy="1025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539148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A84D768E-AC85-41DD-B1B7-0298BF33163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6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9" y="239168"/>
            <a:ext cx="5075367" cy="2387600"/>
          </a:xfrm>
          <a:solidFill>
            <a:srgbClr val="0000FF">
              <a:alpha val="0"/>
            </a:srgbClr>
          </a:solidFill>
        </p:spPr>
        <p:txBody>
          <a:bodyPr anchor="t"/>
          <a:lstStyle>
            <a:lvl1pPr algn="l">
              <a:lnSpc>
                <a:spcPct val="100000"/>
              </a:lnSpc>
              <a:defRPr sz="4051"/>
            </a:lvl1pPr>
          </a:lstStyle>
          <a:p>
            <a:r>
              <a:rPr lang="nb-NO" noProof="0" dirty="0"/>
              <a:t>Velg fakultet fra </a:t>
            </a:r>
            <a:r>
              <a:rPr lang="nb-NO" noProof="0" dirty="0" err="1"/>
              <a:t>nedtrekksmenyen</a:t>
            </a:r>
            <a:endParaRPr lang="en-US" noProof="0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E17BAB58-FE9E-48CD-90C1-5A92CD4AF3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9" y="4112582"/>
            <a:ext cx="5080128" cy="226283"/>
          </a:xfrm>
        </p:spPr>
        <p:txBody>
          <a:bodyPr/>
          <a:lstStyle>
            <a:lvl1pPr marL="0" indent="0">
              <a:buNone/>
              <a:defRPr sz="1576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D1011A16-94DD-4043-A614-BEC724B6F1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1" y="4379313"/>
            <a:ext cx="5075367" cy="226283"/>
          </a:xfrm>
        </p:spPr>
        <p:txBody>
          <a:bodyPr/>
          <a:lstStyle>
            <a:lvl1pPr marL="0" indent="0">
              <a:buNone/>
              <a:defRPr sz="1576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BC09F072-DFF2-42B8-9221-578EE194D06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2" y="4646044"/>
            <a:ext cx="5075367" cy="226283"/>
          </a:xfrm>
        </p:spPr>
        <p:txBody>
          <a:bodyPr/>
          <a:lstStyle>
            <a:lvl1pPr marL="0" indent="0">
              <a:buNone/>
              <a:defRPr sz="1576"/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3BBDCC2B-F1B3-4493-BC07-8FE83C70C0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9" y="5135119"/>
            <a:ext cx="5075367" cy="365125"/>
          </a:xfrm>
        </p:spPr>
        <p:txBody>
          <a:bodyPr lIns="0" tIns="0" rIns="0" bIns="0"/>
          <a:lstStyle>
            <a:lvl1pPr>
              <a:defRPr sz="1576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24" name="Graphic 23" descr="UiO segl">
            <a:extLst>
              <a:ext uri="{FF2B5EF4-FFF2-40B4-BE49-F238E27FC236}">
                <a16:creationId xmlns:a16="http://schemas.microsoft.com/office/drawing/2014/main" id="{EC3480BC-2C3D-4A7E-9C52-40E1CC216EE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9039" y="5945263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9C5D506-67A5-4F89-8560-22F43BCF74AF}"/>
              </a:ext>
            </a:extLst>
          </p:cNvPr>
          <p:cNvSpPr/>
          <p:nvPr userDrawn="1"/>
        </p:nvSpPr>
        <p:spPr>
          <a:xfrm>
            <a:off x="0" y="-1466578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/>
              <a:t>halv1, halv2, halv3, halv4, halv5, halv6, halv7, halv8</a:t>
            </a:r>
          </a:p>
        </p:txBody>
      </p:sp>
      <p:sp>
        <p:nvSpPr>
          <p:cNvPr id="16" name="addin_colorbox" hidden="1">
            <a:extLst>
              <a:ext uri="{FF2B5EF4-FFF2-40B4-BE49-F238E27FC236}">
                <a16:creationId xmlns:a16="http://schemas.microsoft.com/office/drawing/2014/main" id="{FCA3E1BC-B669-4110-87EA-FAF1FA6121DD}"/>
              </a:ext>
            </a:extLst>
          </p:cNvPr>
          <p:cNvSpPr/>
          <p:nvPr userDrawn="1"/>
        </p:nvSpPr>
        <p:spPr>
          <a:xfrm>
            <a:off x="4861869" y="-151261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addin_colorbox</a:t>
            </a:r>
            <a:endParaRPr lang="nb-NO" sz="1440" dirty="0"/>
          </a:p>
        </p:txBody>
      </p:sp>
      <p:sp>
        <p:nvSpPr>
          <p:cNvPr id="17" name="addin_title" hidden="1">
            <a:extLst>
              <a:ext uri="{FF2B5EF4-FFF2-40B4-BE49-F238E27FC236}">
                <a16:creationId xmlns:a16="http://schemas.microsoft.com/office/drawing/2014/main" id="{3ED724C7-6D8D-4B02-A942-476103665D49}"/>
              </a:ext>
            </a:extLst>
          </p:cNvPr>
          <p:cNvSpPr/>
          <p:nvPr userDrawn="1"/>
        </p:nvSpPr>
        <p:spPr>
          <a:xfrm>
            <a:off x="9723740" y="-151261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addin_title</a:t>
            </a:r>
            <a:endParaRPr lang="nb-NO" sz="1440" dirty="0"/>
          </a:p>
        </p:txBody>
      </p:sp>
      <p:sp>
        <p:nvSpPr>
          <p:cNvPr id="18" name="addin_text" hidden="1">
            <a:extLst>
              <a:ext uri="{FF2B5EF4-FFF2-40B4-BE49-F238E27FC236}">
                <a16:creationId xmlns:a16="http://schemas.microsoft.com/office/drawing/2014/main" id="{3875A1F9-BE97-453C-A6D3-C2B80FB26DAF}"/>
              </a:ext>
            </a:extLst>
          </p:cNvPr>
          <p:cNvSpPr/>
          <p:nvPr userDrawn="1"/>
        </p:nvSpPr>
        <p:spPr>
          <a:xfrm>
            <a:off x="0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addin_text</a:t>
            </a:r>
            <a:endParaRPr lang="nb-NO" sz="1440" dirty="0"/>
          </a:p>
        </p:txBody>
      </p:sp>
      <p:sp>
        <p:nvSpPr>
          <p:cNvPr id="19" name="addin_image" hidden="1">
            <a:extLst>
              <a:ext uri="{FF2B5EF4-FFF2-40B4-BE49-F238E27FC236}">
                <a16:creationId xmlns:a16="http://schemas.microsoft.com/office/drawing/2014/main" id="{B74C45E3-A0CF-4E11-99D4-B0A97B5ECA6D}"/>
              </a:ext>
            </a:extLst>
          </p:cNvPr>
          <p:cNvSpPr/>
          <p:nvPr userDrawn="1"/>
        </p:nvSpPr>
        <p:spPr>
          <a:xfrm>
            <a:off x="2505076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addin_image</a:t>
            </a:r>
            <a:endParaRPr lang="nb-NO" sz="1440" dirty="0"/>
          </a:p>
        </p:txBody>
      </p:sp>
      <p:sp>
        <p:nvSpPr>
          <p:cNvPr id="20" name="addin_grouplist" hidden="1">
            <a:extLst>
              <a:ext uri="{FF2B5EF4-FFF2-40B4-BE49-F238E27FC236}">
                <a16:creationId xmlns:a16="http://schemas.microsoft.com/office/drawing/2014/main" id="{E863661C-B13F-46BB-BA71-469E9D5AB327}"/>
              </a:ext>
            </a:extLst>
          </p:cNvPr>
          <p:cNvSpPr/>
          <p:nvPr userDrawn="1"/>
        </p:nvSpPr>
        <p:spPr>
          <a:xfrm>
            <a:off x="4973337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81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sz="1440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6B15E5D0-41F1-4B95-AEBC-8FEF29F24DE4}"/>
              </a:ext>
            </a:extLst>
          </p:cNvPr>
          <p:cNvSpPr/>
          <p:nvPr userDrawn="1"/>
        </p:nvSpPr>
        <p:spPr>
          <a:xfrm>
            <a:off x="7441600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addin_logo</a:t>
            </a:r>
            <a:endParaRPr lang="nb-NO" sz="1440" dirty="0"/>
          </a:p>
        </p:txBody>
      </p:sp>
    </p:spTree>
    <p:extLst>
      <p:ext uri="{BB962C8B-B14F-4D97-AF65-F5344CB8AC3E}">
        <p14:creationId xmlns:p14="http://schemas.microsoft.com/office/powerpoint/2010/main" val="170728945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Farge/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18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 hidden="1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9" y="239168"/>
            <a:ext cx="5075367" cy="2387600"/>
          </a:xfrm>
          <a:solidFill>
            <a:srgbClr val="0000FF">
              <a:alpha val="0"/>
            </a:srgbClr>
          </a:solidFill>
        </p:spPr>
        <p:txBody>
          <a:bodyPr anchor="t"/>
          <a:lstStyle>
            <a:lvl1pPr algn="l">
              <a:lnSpc>
                <a:spcPct val="100000"/>
              </a:lnSpc>
              <a:defRPr sz="4051"/>
            </a:lvl1pPr>
          </a:lstStyle>
          <a:p>
            <a:r>
              <a:rPr lang="nb-NO" noProof="0" dirty="0"/>
              <a:t>Velg fakultet fra </a:t>
            </a:r>
            <a:r>
              <a:rPr lang="nb-NO" noProof="0" dirty="0" err="1"/>
              <a:t>nedtrekksmenyen</a:t>
            </a:r>
            <a:endParaRPr lang="en-US" noProof="0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D0FDCF8F-A008-4CFD-BFC2-4B8B6F9B51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9" y="4112582"/>
            <a:ext cx="5080128" cy="226283"/>
          </a:xfrm>
        </p:spPr>
        <p:txBody>
          <a:bodyPr/>
          <a:lstStyle>
            <a:lvl1pPr marL="0" indent="0">
              <a:buNone/>
              <a:defRPr sz="1576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2127E9DC-8728-47D2-950F-5610AB44AE5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1" y="4379313"/>
            <a:ext cx="5075367" cy="226283"/>
          </a:xfrm>
        </p:spPr>
        <p:txBody>
          <a:bodyPr/>
          <a:lstStyle>
            <a:lvl1pPr marL="0" indent="0">
              <a:buNone/>
              <a:defRPr sz="1576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12AB716-EA8C-40F3-9E5E-FADFDE5B68A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2" y="4646044"/>
            <a:ext cx="5075367" cy="226283"/>
          </a:xfrm>
        </p:spPr>
        <p:txBody>
          <a:bodyPr/>
          <a:lstStyle>
            <a:lvl1pPr marL="0" indent="0">
              <a:buNone/>
              <a:defRPr sz="1576"/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4" name="Date Placeholder 3">
            <a:extLst>
              <a:ext uri="{FF2B5EF4-FFF2-40B4-BE49-F238E27FC236}">
                <a16:creationId xmlns:a16="http://schemas.microsoft.com/office/drawing/2014/main" id="{C0D51CD3-9F1B-45C4-9816-FCEC12A47A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9" y="5135119"/>
            <a:ext cx="5075367" cy="365125"/>
          </a:xfrm>
        </p:spPr>
        <p:txBody>
          <a:bodyPr lIns="0" tIns="0" rIns="0" bIns="0"/>
          <a:lstStyle>
            <a:lvl1pPr>
              <a:defRPr sz="1576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28" name="Graphic 27" descr="UiO segl">
            <a:extLst>
              <a:ext uri="{FF2B5EF4-FFF2-40B4-BE49-F238E27FC236}">
                <a16:creationId xmlns:a16="http://schemas.microsoft.com/office/drawing/2014/main" id="{AECCD3CC-AC27-4207-85D4-8056C1F5FDD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9" y="5945263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/>
              <a:t>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69" y="-151261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addin_colorbox</a:t>
            </a:r>
            <a:endParaRPr lang="nb-NO" sz="1440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1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addin_title</a:t>
            </a:r>
            <a:endParaRPr lang="nb-NO" sz="1440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addin_text</a:t>
            </a:r>
            <a:endParaRPr lang="nb-NO" sz="1440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addin_image</a:t>
            </a:r>
            <a:endParaRPr lang="nb-NO" sz="1440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7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81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sz="1440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addin_logo</a:t>
            </a:r>
            <a:endParaRPr lang="nb-NO" sz="1440" dirty="0"/>
          </a:p>
        </p:txBody>
      </p:sp>
    </p:spTree>
    <p:extLst>
      <p:ext uri="{BB962C8B-B14F-4D97-AF65-F5344CB8AC3E}">
        <p14:creationId xmlns:p14="http://schemas.microsoft.com/office/powerpoint/2010/main" val="268690069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Uthevet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16BE45C5-2FD6-4365-884E-E7211BA9F81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18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FC80015-4906-4750-9E68-18BCB837A81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15065" y="0"/>
            <a:ext cx="5976937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B116A28A-122D-47FC-B20F-2DE6D034FB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8" y="341459"/>
            <a:ext cx="5071557" cy="208000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08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5635" y="2283763"/>
            <a:ext cx="5075367" cy="1650530"/>
          </a:xfrm>
        </p:spPr>
        <p:txBody>
          <a:bodyPr anchor="t"/>
          <a:lstStyle>
            <a:lvl1pPr algn="l">
              <a:lnSpc>
                <a:spcPct val="100000"/>
              </a:lnSpc>
              <a:defRPr sz="4051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16F080F3-F66D-44E1-A274-51E675B7D7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9" y="4112582"/>
            <a:ext cx="5080128" cy="226283"/>
          </a:xfrm>
        </p:spPr>
        <p:txBody>
          <a:bodyPr/>
          <a:lstStyle>
            <a:lvl1pPr marL="0" indent="0">
              <a:buNone/>
              <a:defRPr sz="1576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B993451-3DED-457B-B2BA-C0AD678BC4F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1" y="4379313"/>
            <a:ext cx="5075367" cy="226283"/>
          </a:xfrm>
        </p:spPr>
        <p:txBody>
          <a:bodyPr/>
          <a:lstStyle>
            <a:lvl1pPr marL="0" indent="0">
              <a:buNone/>
              <a:defRPr sz="1576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E4C943B6-9D87-4707-9BC0-AB5D348B81A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2" y="4646044"/>
            <a:ext cx="5075367" cy="226283"/>
          </a:xfrm>
        </p:spPr>
        <p:txBody>
          <a:bodyPr/>
          <a:lstStyle>
            <a:lvl1pPr marL="0" indent="0">
              <a:buNone/>
              <a:defRPr sz="1576"/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9138817D-ECF3-4F24-AB4D-EE86A7D38E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9" y="5135119"/>
            <a:ext cx="5075367" cy="365125"/>
          </a:xfrm>
        </p:spPr>
        <p:txBody>
          <a:bodyPr lIns="0" tIns="0" rIns="0" bIns="0"/>
          <a:lstStyle>
            <a:lvl1pPr>
              <a:defRPr sz="1576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E981D0C6-9965-4EA6-835B-007DA74548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9" y="5945263"/>
            <a:ext cx="2078732" cy="538688"/>
          </a:xfrm>
          <a:prstGeom prst="rect">
            <a:avLst/>
          </a:prstGeom>
        </p:spPr>
      </p:pic>
      <p:sp>
        <p:nvSpPr>
          <p:cNvPr id="11" name="addin_colorlist" hidden="1">
            <a:extLst>
              <a:ext uri="{FF2B5EF4-FFF2-40B4-BE49-F238E27FC236}">
                <a16:creationId xmlns:a16="http://schemas.microsoft.com/office/drawing/2014/main" id="{FB8D8BF6-D27B-473E-8C7F-5564EC4E8842}"/>
              </a:ext>
            </a:extLst>
          </p:cNvPr>
          <p:cNvSpPr/>
          <p:nvPr userDrawn="1"/>
        </p:nvSpPr>
        <p:spPr>
          <a:xfrm>
            <a:off x="0" y="-1466578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/>
              <a:t>halv1, halv2, halv3, halv4, halv5, halv6, halv7, halv8</a:t>
            </a:r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AEA2A8D1-CC8A-49D7-B5F3-4D3D31E797B5}"/>
              </a:ext>
            </a:extLst>
          </p:cNvPr>
          <p:cNvSpPr/>
          <p:nvPr userDrawn="1"/>
        </p:nvSpPr>
        <p:spPr>
          <a:xfrm>
            <a:off x="4861869" y="-151261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addin_colorbox</a:t>
            </a:r>
            <a:endParaRPr lang="nb-NO" sz="1440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FA762AA7-0630-463D-983A-714A0FDC6D6B}"/>
              </a:ext>
            </a:extLst>
          </p:cNvPr>
          <p:cNvSpPr/>
          <p:nvPr userDrawn="1"/>
        </p:nvSpPr>
        <p:spPr>
          <a:xfrm>
            <a:off x="9723740" y="-151261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addin_title</a:t>
            </a:r>
            <a:endParaRPr lang="nb-NO" sz="1440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BADFE346-6D41-462E-B93E-8A4581258439}"/>
              </a:ext>
            </a:extLst>
          </p:cNvPr>
          <p:cNvSpPr/>
          <p:nvPr userDrawn="1"/>
        </p:nvSpPr>
        <p:spPr>
          <a:xfrm>
            <a:off x="0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addin_text</a:t>
            </a:r>
            <a:endParaRPr lang="nb-NO" sz="1440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2F05EFBC-3D55-4A55-AC99-18A584A64FD7}"/>
              </a:ext>
            </a:extLst>
          </p:cNvPr>
          <p:cNvSpPr/>
          <p:nvPr userDrawn="1"/>
        </p:nvSpPr>
        <p:spPr>
          <a:xfrm>
            <a:off x="2505076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addin_image</a:t>
            </a:r>
            <a:endParaRPr lang="nb-NO" sz="1440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22529F69-78C3-4EA5-A8EF-DAED9CFEB726}"/>
              </a:ext>
            </a:extLst>
          </p:cNvPr>
          <p:cNvSpPr/>
          <p:nvPr userDrawn="1"/>
        </p:nvSpPr>
        <p:spPr>
          <a:xfrm>
            <a:off x="4973337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81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sz="1440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26D5A990-E30B-4E3A-A5A7-8F106A934ECB}"/>
              </a:ext>
            </a:extLst>
          </p:cNvPr>
          <p:cNvSpPr/>
          <p:nvPr userDrawn="1"/>
        </p:nvSpPr>
        <p:spPr>
          <a:xfrm>
            <a:off x="7441600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addin_logo</a:t>
            </a:r>
            <a:endParaRPr lang="nb-NO" sz="1440" dirty="0"/>
          </a:p>
        </p:txBody>
      </p:sp>
    </p:spTree>
    <p:extLst>
      <p:ext uri="{BB962C8B-B14F-4D97-AF65-F5344CB8AC3E}">
        <p14:creationId xmlns:p14="http://schemas.microsoft.com/office/powerpoint/2010/main" val="186521768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18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3D537D-BDA7-442F-85CC-77B15D3E9EBA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EA343E91-A7F8-411F-8D9E-AD0CD04545F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8" y="341459"/>
            <a:ext cx="5071557" cy="208000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08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9353483E-A81E-4295-A996-3D67CCCC2E0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9" y="653144"/>
            <a:ext cx="5075367" cy="1973624"/>
          </a:xfrm>
        </p:spPr>
        <p:txBody>
          <a:bodyPr/>
          <a:lstStyle>
            <a:lvl1pPr marL="0" indent="0">
              <a:buNone/>
              <a:defRPr lang="en-US" sz="405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05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A0F37DB2-E675-4E63-AD01-1D4996198F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9" y="4112582"/>
            <a:ext cx="5080128" cy="226283"/>
          </a:xfrm>
        </p:spPr>
        <p:txBody>
          <a:bodyPr/>
          <a:lstStyle>
            <a:lvl1pPr marL="0" indent="0">
              <a:buNone/>
              <a:defRPr sz="1576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AF5E8745-EB5B-4C17-A308-AC6088BCA6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1" y="4379313"/>
            <a:ext cx="5075367" cy="226283"/>
          </a:xfrm>
        </p:spPr>
        <p:txBody>
          <a:bodyPr/>
          <a:lstStyle>
            <a:lvl1pPr marL="0" indent="0">
              <a:buNone/>
              <a:defRPr sz="1576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7CB7E83F-937E-4B9E-830A-492432F3A4E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2" y="4646044"/>
            <a:ext cx="5075367" cy="226283"/>
          </a:xfrm>
        </p:spPr>
        <p:txBody>
          <a:bodyPr/>
          <a:lstStyle>
            <a:lvl1pPr marL="0" indent="0">
              <a:buNone/>
              <a:defRPr sz="1576"/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B8980526-4F9F-495D-A07D-8D82934AE6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9" y="5135119"/>
            <a:ext cx="5075367" cy="365125"/>
          </a:xfrm>
        </p:spPr>
        <p:txBody>
          <a:bodyPr lIns="0" tIns="0" rIns="0" bIns="0"/>
          <a:lstStyle>
            <a:lvl1pPr>
              <a:defRPr sz="1576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9BE98BF2-9E12-4468-BCAE-2A3B441A6E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9039" y="5945263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/>
              <a:t>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69" y="-151261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addin_colorbox</a:t>
            </a:r>
            <a:endParaRPr lang="nb-NO" sz="1440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1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addin_title</a:t>
            </a:r>
            <a:endParaRPr lang="nb-NO" sz="1440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addin_text</a:t>
            </a:r>
            <a:endParaRPr lang="nb-NO" sz="1440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addin_image</a:t>
            </a:r>
            <a:endParaRPr lang="nb-NO" sz="1440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7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81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sz="1440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addin_logo</a:t>
            </a:r>
            <a:endParaRPr lang="nb-NO" sz="1440" dirty="0"/>
          </a:p>
        </p:txBody>
      </p:sp>
    </p:spTree>
    <p:extLst>
      <p:ext uri="{BB962C8B-B14F-4D97-AF65-F5344CB8AC3E}">
        <p14:creationId xmlns:p14="http://schemas.microsoft.com/office/powerpoint/2010/main" val="13768331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Farge/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18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542A6449-D96E-414F-A604-C4E12FC569E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8" y="341459"/>
            <a:ext cx="5071557" cy="208000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08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E20FF9-F861-400C-878F-01B66486016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79039" y="653144"/>
            <a:ext cx="5075367" cy="1973624"/>
          </a:xfrm>
        </p:spPr>
        <p:txBody>
          <a:bodyPr/>
          <a:lstStyle>
            <a:lvl1pPr marL="0" indent="0">
              <a:buNone/>
              <a:defRPr lang="en-US" sz="405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05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D729F8AC-6A5E-427F-BADE-EA072C6164C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9" y="4112582"/>
            <a:ext cx="5080128" cy="226283"/>
          </a:xfrm>
        </p:spPr>
        <p:txBody>
          <a:bodyPr/>
          <a:lstStyle>
            <a:lvl1pPr marL="0" indent="0">
              <a:buNone/>
              <a:defRPr sz="1576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548DDD7D-1EE4-480A-9DFC-6999E44EAAF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1" y="4379313"/>
            <a:ext cx="5075367" cy="226283"/>
          </a:xfrm>
        </p:spPr>
        <p:txBody>
          <a:bodyPr/>
          <a:lstStyle>
            <a:lvl1pPr marL="0" indent="0">
              <a:buNone/>
              <a:defRPr sz="1576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94EC4BF0-912D-4C74-897D-7058B1C43F4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2" y="4646044"/>
            <a:ext cx="5075367" cy="226283"/>
          </a:xfrm>
        </p:spPr>
        <p:txBody>
          <a:bodyPr/>
          <a:lstStyle>
            <a:lvl1pPr marL="0" indent="0">
              <a:buNone/>
              <a:defRPr sz="1576"/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4387C63E-1139-41C5-A5DA-C793443018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9" y="5135119"/>
            <a:ext cx="5075367" cy="365125"/>
          </a:xfrm>
        </p:spPr>
        <p:txBody>
          <a:bodyPr lIns="0" tIns="0" rIns="0" bIns="0"/>
          <a:lstStyle>
            <a:lvl1pPr>
              <a:defRPr sz="1576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6E45B275-2917-4791-9D93-B119E57F1E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9" y="5945263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/>
              <a:t>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69" y="-151261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addin_colorbox</a:t>
            </a:r>
            <a:endParaRPr lang="nb-NO" sz="1440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1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addin_title</a:t>
            </a:r>
            <a:endParaRPr lang="nb-NO" sz="1440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addin_text</a:t>
            </a:r>
            <a:endParaRPr lang="nb-NO" sz="1440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addin_image</a:t>
            </a:r>
            <a:endParaRPr lang="nb-NO" sz="1440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7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81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sz="1440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addin_logo</a:t>
            </a:r>
            <a:endParaRPr lang="nb-NO" sz="1440" dirty="0"/>
          </a:p>
        </p:txBody>
      </p:sp>
    </p:spTree>
    <p:extLst>
      <p:ext uri="{BB962C8B-B14F-4D97-AF65-F5344CB8AC3E}">
        <p14:creationId xmlns:p14="http://schemas.microsoft.com/office/powerpoint/2010/main" val="223333663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Uthevet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18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B080593B-46D5-4272-829F-0AB9BB0A72E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09880" y="0"/>
            <a:ext cx="5982120" cy="685800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AA9DF7D4-90D1-427E-86F5-96B8E6DDF5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8" y="341459"/>
            <a:ext cx="5071557" cy="208000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08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05359BE4-B9E6-44C9-994B-4B43BA31858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9039" y="653144"/>
            <a:ext cx="5075367" cy="1204686"/>
          </a:xfrm>
        </p:spPr>
        <p:txBody>
          <a:bodyPr/>
          <a:lstStyle>
            <a:lvl1pPr marL="0" indent="0">
              <a:buNone/>
              <a:defRPr lang="en-US" sz="18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dirty="0"/>
              <a:t>Navn på institutt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B8A0E4F-1BA9-45F5-9553-E579F5F1C2D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79039" y="2302849"/>
            <a:ext cx="5080128" cy="1702414"/>
          </a:xfrm>
        </p:spPr>
        <p:txBody>
          <a:bodyPr/>
          <a:lstStyle>
            <a:lvl1pPr marL="0" indent="0">
              <a:buNone/>
              <a:defRPr sz="405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88EA911F-B545-4F74-AF42-9EC2B355D8F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9" y="4112582"/>
            <a:ext cx="5080128" cy="226283"/>
          </a:xfrm>
        </p:spPr>
        <p:txBody>
          <a:bodyPr/>
          <a:lstStyle>
            <a:lvl1pPr marL="0" indent="0">
              <a:buNone/>
              <a:defRPr sz="1576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4E55111D-AB70-4D2B-9C10-0B91F296CDF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1" y="4379313"/>
            <a:ext cx="5075367" cy="226283"/>
          </a:xfrm>
        </p:spPr>
        <p:txBody>
          <a:bodyPr/>
          <a:lstStyle>
            <a:lvl1pPr marL="0" indent="0">
              <a:buNone/>
              <a:defRPr sz="1576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1DB45DBF-1D97-4017-83BE-AD48141222A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2" y="4646044"/>
            <a:ext cx="5075367" cy="226283"/>
          </a:xfrm>
        </p:spPr>
        <p:txBody>
          <a:bodyPr/>
          <a:lstStyle>
            <a:lvl1pPr marL="0" indent="0">
              <a:buNone/>
              <a:defRPr sz="1576"/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88916788-1A25-4BF7-B2F3-11CED5D74C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9" y="5135119"/>
            <a:ext cx="5075367" cy="365125"/>
          </a:xfrm>
        </p:spPr>
        <p:txBody>
          <a:bodyPr lIns="0" tIns="0" rIns="0" bIns="0"/>
          <a:lstStyle>
            <a:lvl1pPr>
              <a:defRPr sz="1576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27D749C7-8972-4648-8357-FE945BD112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9" y="5945263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/>
              <a:t>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69" y="-151261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addin_colorbox</a:t>
            </a:r>
            <a:endParaRPr lang="nb-NO" sz="1440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1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addin_title</a:t>
            </a:r>
            <a:endParaRPr lang="nb-NO" sz="1440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addin_text</a:t>
            </a:r>
            <a:endParaRPr lang="nb-NO" sz="1440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addin_image</a:t>
            </a:r>
            <a:endParaRPr lang="nb-NO" sz="1440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7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81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sz="1440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addin_logo</a:t>
            </a:r>
            <a:endParaRPr lang="nb-NO" sz="1440" dirty="0"/>
          </a:p>
        </p:txBody>
      </p:sp>
    </p:spTree>
    <p:extLst>
      <p:ext uri="{BB962C8B-B14F-4D97-AF65-F5344CB8AC3E}">
        <p14:creationId xmlns:p14="http://schemas.microsoft.com/office/powerpoint/2010/main" val="177900726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nholdsfortegnels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2934" y="2503594"/>
            <a:ext cx="3717652" cy="1325563"/>
          </a:xfrm>
        </p:spPr>
        <p:txBody>
          <a:bodyPr/>
          <a:lstStyle>
            <a:lvl1pPr>
              <a:defRPr sz="4051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F5D4F5D-6A45-4660-B498-EC62A1753C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02667" y="1768009"/>
            <a:ext cx="5863168" cy="435133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051" b="0" i="0" u="none" cap="none">
                <a:solidFill>
                  <a:srgbClr val="000000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051" b="0" i="0" u="none" cap="none">
                <a:solidFill>
                  <a:srgbClr val="000000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051" b="0" i="0" u="none" cap="none">
                <a:solidFill>
                  <a:srgbClr val="000000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051" b="0" i="0" u="none" cap="none">
                <a:solidFill>
                  <a:srgbClr val="000000"/>
                </a:solidFill>
                <a:latin typeface="+mn-lt"/>
              </a:defRPr>
            </a:lvl4pPr>
          </a:lstStyle>
          <a:p>
            <a:pPr lvl="0"/>
            <a:r>
              <a:rPr lang="nb-NO" dirty="0"/>
              <a:t>Punkt A</a:t>
            </a:r>
          </a:p>
          <a:p>
            <a:pPr lvl="0"/>
            <a:r>
              <a:rPr lang="nb-NO" dirty="0"/>
              <a:t>Punkt B</a:t>
            </a:r>
          </a:p>
          <a:p>
            <a:pPr lvl="0"/>
            <a:r>
              <a:rPr lang="nb-NO" dirty="0"/>
              <a:t>Punkt C</a:t>
            </a:r>
          </a:p>
          <a:p>
            <a:pPr lvl="0"/>
            <a:r>
              <a:rPr lang="nb-NO" dirty="0"/>
              <a:t>Punkt D</a:t>
            </a:r>
            <a:endParaRPr lang="en-US" dirty="0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F9CB4958-81B1-49B9-BBDA-D042DC89C1F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473052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nholdsfortegnelse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2934" y="2503594"/>
            <a:ext cx="3717652" cy="1325563"/>
          </a:xfrm>
        </p:spPr>
        <p:txBody>
          <a:bodyPr/>
          <a:lstStyle>
            <a:lvl1pPr>
              <a:defRPr sz="4051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40B9F-ECB7-4387-A58C-0A496B930AD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36716" y="8815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2701"/>
            </a:lvl1pPr>
            <a:lvl2pPr marL="465151" indent="-111466">
              <a:spcBef>
                <a:spcPts val="1260"/>
              </a:spcBef>
              <a:tabLst/>
              <a:defRPr/>
            </a:lvl2pPr>
          </a:lstStyle>
          <a:p>
            <a:pPr lvl="0"/>
            <a:r>
              <a:rPr lang="nb-NO" noProof="0" dirty="0"/>
              <a:t>Punkt A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36E426CF-9990-43F5-BE14-226088D8A7B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413844" y="8815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2701"/>
            </a:lvl1pPr>
            <a:lvl2pPr marL="465151" indent="-111466">
              <a:spcBef>
                <a:spcPts val="1260"/>
              </a:spcBef>
              <a:tabLst/>
              <a:defRPr/>
            </a:lvl2pPr>
          </a:lstStyle>
          <a:p>
            <a:pPr lvl="0"/>
            <a:r>
              <a:rPr lang="nb-NO" noProof="0" dirty="0"/>
              <a:t>Punkt B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B679225E-A5E2-4DC8-9837-7BCA23C8E40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36716" y="2527400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2701"/>
            </a:lvl1pPr>
            <a:lvl2pPr marL="465151" indent="-111466">
              <a:spcBef>
                <a:spcPts val="1260"/>
              </a:spcBef>
              <a:tabLst/>
              <a:defRPr/>
            </a:lvl2pPr>
          </a:lstStyle>
          <a:p>
            <a:pPr lvl="0"/>
            <a:r>
              <a:rPr lang="nb-NO" noProof="0" dirty="0"/>
              <a:t>Punkt C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A833A43-18E3-4392-918C-09F8E26D369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13844" y="2527400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2701"/>
            </a:lvl1pPr>
            <a:lvl2pPr marL="465151" indent="-111466">
              <a:spcBef>
                <a:spcPts val="1260"/>
              </a:spcBef>
              <a:tabLst/>
              <a:defRPr/>
            </a:lvl2pPr>
          </a:lstStyle>
          <a:p>
            <a:pPr lvl="0"/>
            <a:r>
              <a:rPr lang="nb-NO" noProof="0" dirty="0"/>
              <a:t>Punkt D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23B8277-88D5-4007-B32D-B587FB6C14E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36715" y="4173202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2701"/>
            </a:lvl1pPr>
            <a:lvl2pPr marL="465151" indent="-111466">
              <a:spcBef>
                <a:spcPts val="1260"/>
              </a:spcBef>
              <a:tabLst/>
              <a:defRPr/>
            </a:lvl2pPr>
          </a:lstStyle>
          <a:p>
            <a:pPr lvl="0"/>
            <a:r>
              <a:rPr lang="nb-NO" noProof="0" dirty="0"/>
              <a:t>Punkt E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366E2B9-433F-4D84-9677-520FBB3E32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13846" y="4173202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2701"/>
            </a:lvl1pPr>
            <a:lvl2pPr marL="465151" indent="-111466">
              <a:spcBef>
                <a:spcPts val="1260"/>
              </a:spcBef>
              <a:tabLst/>
              <a:defRPr/>
            </a:lvl2pPr>
          </a:lstStyle>
          <a:p>
            <a:pPr lvl="0"/>
            <a:r>
              <a:rPr lang="nb-NO" noProof="0" dirty="0"/>
              <a:t>Punkt F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02B12D4E-956E-456A-B250-54F8DAC4F51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078760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tel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DBCC00A-19CF-41BF-8147-46CE1C6A77C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2" y="0"/>
            <a:ext cx="12191999" cy="685800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 dirty="0"/>
              <a:t>Trykk - &gt; Sett inn -&gt; Bilde for å endre eller sette inn bilde</a:t>
            </a:r>
            <a:endParaRPr lang="en-US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45301A6-9B63-4AF8-9A67-C362499DE5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144305"/>
            <a:ext cx="9144000" cy="1655762"/>
          </a:xfrm>
        </p:spPr>
        <p:txBody>
          <a:bodyPr wrap="none" bIns="0" anchor="b"/>
          <a:lstStyle>
            <a:lvl1pPr marL="0" indent="0" algn="ctr">
              <a:buNone/>
              <a:defRPr sz="1576">
                <a:highlight>
                  <a:srgbClr val="FFFFFF"/>
                </a:highlight>
              </a:defRPr>
            </a:lvl1pPr>
            <a:lvl2pPr marL="411500" indent="0" algn="ctr">
              <a:buNone/>
              <a:defRPr sz="1800"/>
            </a:lvl2pPr>
            <a:lvl3pPr marL="823002" indent="0" algn="ctr">
              <a:buNone/>
              <a:defRPr sz="1620"/>
            </a:lvl3pPr>
            <a:lvl4pPr marL="1234502" indent="0" algn="ctr">
              <a:buNone/>
              <a:defRPr sz="1440"/>
            </a:lvl4pPr>
            <a:lvl5pPr marL="1646002" indent="0" algn="ctr">
              <a:buNone/>
              <a:defRPr sz="1440"/>
            </a:lvl5pPr>
            <a:lvl6pPr marL="2057503" indent="0" algn="ctr">
              <a:buNone/>
              <a:defRPr sz="1440"/>
            </a:lvl6pPr>
            <a:lvl7pPr marL="2469004" indent="0" algn="ctr">
              <a:buNone/>
              <a:defRPr sz="1440"/>
            </a:lvl7pPr>
            <a:lvl8pPr marL="2880504" indent="0" algn="ctr">
              <a:buNone/>
              <a:defRPr sz="1440"/>
            </a:lvl8pPr>
            <a:lvl9pPr marL="3292004" indent="0" algn="ctr">
              <a:buNone/>
              <a:defRPr sz="1440"/>
            </a:lvl9pPr>
          </a:lstStyle>
          <a:p>
            <a:r>
              <a:rPr lang="en-US" noProof="0"/>
              <a:t>Click to edit Master subtitle style</a:t>
            </a:r>
            <a:endParaRPr lang="nb-NO" noProof="0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7DF5643-8F24-4F16-9356-F129900A4A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151019"/>
            <a:ext cx="9144000" cy="1878763"/>
          </a:xfrm>
        </p:spPr>
        <p:txBody>
          <a:bodyPr wrap="none" anchor="t"/>
          <a:lstStyle>
            <a:lvl1pPr algn="ctr">
              <a:defRPr sz="4051">
                <a:highlight>
                  <a:srgbClr val="FFFFFF"/>
                </a:highlight>
              </a:defRPr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8" name="Text Placeholder 4" descr="Logo Universitetet i oslo">
            <a:extLst>
              <a:ext uri="{FF2B5EF4-FFF2-40B4-BE49-F238E27FC236}">
                <a16:creationId xmlns:a16="http://schemas.microsoft.com/office/drawing/2014/main" id="{CB6C8A24-C7F7-483C-B347-EFA80560FB0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2" y="6280142"/>
            <a:ext cx="1021263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0DAEC6C7-85EA-449B-8EE8-2D97BF53ED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4" y="6243182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72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83FD976-C7D4-4015-A9BA-91E02E673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F6C04A44-E476-4A49-B738-EE2D47D4BAD9}"/>
              </a:ext>
            </a:extLst>
          </p:cNvPr>
          <p:cNvSpPr/>
          <p:nvPr userDrawn="1"/>
        </p:nvSpPr>
        <p:spPr>
          <a:xfrm>
            <a:off x="0" y="-1442711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/>
              <a:t>sid1, sid2, sid3, sid4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27C08BAF-0936-474D-B97E-5B57BFE4B3DC}"/>
              </a:ext>
            </a:extLst>
          </p:cNvPr>
          <p:cNvSpPr/>
          <p:nvPr userDrawn="1"/>
        </p:nvSpPr>
        <p:spPr>
          <a:xfrm>
            <a:off x="4973337" y="-1442711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addin_colorbox</a:t>
            </a:r>
            <a:endParaRPr lang="nb-NO" sz="1440" dirty="0"/>
          </a:p>
        </p:txBody>
      </p:sp>
      <p:sp>
        <p:nvSpPr>
          <p:cNvPr id="11" name="addin_title" hidden="1">
            <a:extLst>
              <a:ext uri="{FF2B5EF4-FFF2-40B4-BE49-F238E27FC236}">
                <a16:creationId xmlns:a16="http://schemas.microsoft.com/office/drawing/2014/main" id="{CD588095-EB6E-4EE9-A470-1FC6B276AA84}"/>
              </a:ext>
            </a:extLst>
          </p:cNvPr>
          <p:cNvSpPr/>
          <p:nvPr userDrawn="1"/>
        </p:nvSpPr>
        <p:spPr>
          <a:xfrm>
            <a:off x="9723740" y="-151261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addin_title</a:t>
            </a:r>
            <a:endParaRPr lang="nb-NO" sz="1440" dirty="0"/>
          </a:p>
        </p:txBody>
      </p:sp>
      <p:sp>
        <p:nvSpPr>
          <p:cNvPr id="12" name="addin_text" hidden="1">
            <a:extLst>
              <a:ext uri="{FF2B5EF4-FFF2-40B4-BE49-F238E27FC236}">
                <a16:creationId xmlns:a16="http://schemas.microsoft.com/office/drawing/2014/main" id="{01792D08-5194-467E-A9CB-E87CD6F0CF3C}"/>
              </a:ext>
            </a:extLst>
          </p:cNvPr>
          <p:cNvSpPr/>
          <p:nvPr userDrawn="1"/>
        </p:nvSpPr>
        <p:spPr>
          <a:xfrm>
            <a:off x="0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addin_text</a:t>
            </a:r>
            <a:endParaRPr lang="nb-NO" sz="1440" dirty="0"/>
          </a:p>
        </p:txBody>
      </p:sp>
      <p:sp>
        <p:nvSpPr>
          <p:cNvPr id="14" name="addin_image" hidden="1">
            <a:extLst>
              <a:ext uri="{FF2B5EF4-FFF2-40B4-BE49-F238E27FC236}">
                <a16:creationId xmlns:a16="http://schemas.microsoft.com/office/drawing/2014/main" id="{7E0FF7D7-FC31-4FA1-B98D-9F5E73E0ED06}"/>
              </a:ext>
            </a:extLst>
          </p:cNvPr>
          <p:cNvSpPr/>
          <p:nvPr userDrawn="1"/>
        </p:nvSpPr>
        <p:spPr>
          <a:xfrm>
            <a:off x="2505076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addin_image</a:t>
            </a:r>
            <a:endParaRPr lang="nb-NO" sz="1440" dirty="0"/>
          </a:p>
        </p:txBody>
      </p:sp>
      <p:sp>
        <p:nvSpPr>
          <p:cNvPr id="15" name="addin_background" hidden="1">
            <a:extLst>
              <a:ext uri="{FF2B5EF4-FFF2-40B4-BE49-F238E27FC236}">
                <a16:creationId xmlns:a16="http://schemas.microsoft.com/office/drawing/2014/main" id="{D73E79DB-AFAF-477A-B39A-3600CE59C832}"/>
              </a:ext>
            </a:extLst>
          </p:cNvPr>
          <p:cNvSpPr/>
          <p:nvPr userDrawn="1"/>
        </p:nvSpPr>
        <p:spPr>
          <a:xfrm>
            <a:off x="4973337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81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sz="1440" dirty="0"/>
          </a:p>
        </p:txBody>
      </p:sp>
      <p:sp>
        <p:nvSpPr>
          <p:cNvPr id="16" name="addin_logo" hidden="1">
            <a:extLst>
              <a:ext uri="{FF2B5EF4-FFF2-40B4-BE49-F238E27FC236}">
                <a16:creationId xmlns:a16="http://schemas.microsoft.com/office/drawing/2014/main" id="{6D0ECAE0-D83D-477F-8858-4811F35FC31D}"/>
              </a:ext>
            </a:extLst>
          </p:cNvPr>
          <p:cNvSpPr/>
          <p:nvPr userDrawn="1"/>
        </p:nvSpPr>
        <p:spPr>
          <a:xfrm>
            <a:off x="7441600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addin_logo</a:t>
            </a:r>
            <a:endParaRPr lang="nb-NO" sz="1440" dirty="0"/>
          </a:p>
        </p:txBody>
      </p:sp>
    </p:spTree>
    <p:extLst>
      <p:ext uri="{BB962C8B-B14F-4D97-AF65-F5344CB8AC3E}">
        <p14:creationId xmlns:p14="http://schemas.microsoft.com/office/powerpoint/2010/main" val="129117408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0FAE04-E853-4650-A24D-5F754E1D5A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2" y="0"/>
            <a:ext cx="12191999" cy="6858000"/>
          </a:xfrm>
          <a:prstGeom prst="rect">
            <a:avLst/>
          </a:prstGeom>
          <a:solidFill>
            <a:schemeClr val="accent6"/>
          </a:solidFill>
        </p:spPr>
        <p:txBody>
          <a:bodyPr lIns="0" tIns="0" rIns="0" bIns="0"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marL="112895" marR="0" lvl="0" indent="-112895" algn="l" defTabSz="823002" rtl="0" eaLnBrk="1" fontAlgn="auto" latinLnBrk="0" hangingPunct="1">
              <a:lnSpc>
                <a:spcPct val="100000"/>
              </a:lnSpc>
              <a:spcBef>
                <a:spcPts val="1036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Trykk - &gt; Sett inn -&gt; Bilde for å endre eller sette inn bilde</a:t>
            </a:r>
            <a:endParaRPr lang="en-US" dirty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2057639"/>
            <a:ext cx="9144000" cy="2733991"/>
          </a:xfrm>
        </p:spPr>
        <p:txBody>
          <a:bodyPr anchor="ctr"/>
          <a:lstStyle>
            <a:lvl1pPr algn="ctr">
              <a:lnSpc>
                <a:spcPct val="100000"/>
              </a:lnSpc>
              <a:defRPr sz="4051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nb-NO" noProof="0" dirty="0"/>
              <a:t>Sitat</a:t>
            </a:r>
          </a:p>
        </p:txBody>
      </p:sp>
      <p:sp>
        <p:nvSpPr>
          <p:cNvPr id="11" name="Text Placeholder 4" descr="Logo Universitetet i oslo">
            <a:extLst>
              <a:ext uri="{FF2B5EF4-FFF2-40B4-BE49-F238E27FC236}">
                <a16:creationId xmlns:a16="http://schemas.microsoft.com/office/drawing/2014/main" id="{85E9E616-9857-4793-9543-97601CFB29B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2" y="6280142"/>
            <a:ext cx="1021263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3688BA85-E873-4370-B3DC-1DB3D6805327}"/>
              </a:ext>
            </a:extLst>
          </p:cNvPr>
          <p:cNvSpPr/>
          <p:nvPr userDrawn="1"/>
        </p:nvSpPr>
        <p:spPr>
          <a:xfrm>
            <a:off x="2430934" y="-151261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/>
              <a:t>sitk1, sitk2, sitk3</a:t>
            </a:r>
          </a:p>
        </p:txBody>
      </p:sp>
      <p:sp>
        <p:nvSpPr>
          <p:cNvPr id="5" name="addin_colorbox" hidden="1">
            <a:extLst>
              <a:ext uri="{FF2B5EF4-FFF2-40B4-BE49-F238E27FC236}">
                <a16:creationId xmlns:a16="http://schemas.microsoft.com/office/drawing/2014/main" id="{01750E1E-149D-4737-BB50-E180FD962100}"/>
              </a:ext>
            </a:extLst>
          </p:cNvPr>
          <p:cNvSpPr/>
          <p:nvPr userDrawn="1"/>
        </p:nvSpPr>
        <p:spPr>
          <a:xfrm>
            <a:off x="4861869" y="-151261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addin_colorbox</a:t>
            </a:r>
            <a:endParaRPr lang="nb-NO" sz="1440" dirty="0"/>
          </a:p>
        </p:txBody>
      </p:sp>
      <p:sp>
        <p:nvSpPr>
          <p:cNvPr id="6" name="addin_title" hidden="1">
            <a:extLst>
              <a:ext uri="{FF2B5EF4-FFF2-40B4-BE49-F238E27FC236}">
                <a16:creationId xmlns:a16="http://schemas.microsoft.com/office/drawing/2014/main" id="{8A95C1E6-41C2-4B63-A678-1197B885A271}"/>
              </a:ext>
            </a:extLst>
          </p:cNvPr>
          <p:cNvSpPr/>
          <p:nvPr userDrawn="1"/>
        </p:nvSpPr>
        <p:spPr>
          <a:xfrm>
            <a:off x="9723740" y="-151261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addin_title</a:t>
            </a:r>
            <a:endParaRPr lang="nb-NO" sz="1440" dirty="0"/>
          </a:p>
        </p:txBody>
      </p:sp>
      <p:sp>
        <p:nvSpPr>
          <p:cNvPr id="7" name="addin_text" hidden="1">
            <a:extLst>
              <a:ext uri="{FF2B5EF4-FFF2-40B4-BE49-F238E27FC236}">
                <a16:creationId xmlns:a16="http://schemas.microsoft.com/office/drawing/2014/main" id="{88900728-1D9A-4CFE-BD46-77F03BBF6825}"/>
              </a:ext>
            </a:extLst>
          </p:cNvPr>
          <p:cNvSpPr/>
          <p:nvPr userDrawn="1"/>
        </p:nvSpPr>
        <p:spPr>
          <a:xfrm>
            <a:off x="0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addin_text</a:t>
            </a:r>
            <a:endParaRPr lang="nb-NO" sz="1440" dirty="0"/>
          </a:p>
        </p:txBody>
      </p:sp>
      <p:sp>
        <p:nvSpPr>
          <p:cNvPr id="8" name="addin_image" hidden="1">
            <a:extLst>
              <a:ext uri="{FF2B5EF4-FFF2-40B4-BE49-F238E27FC236}">
                <a16:creationId xmlns:a16="http://schemas.microsoft.com/office/drawing/2014/main" id="{71F63DE9-1A9D-416E-8BF1-5DDBAC2C3665}"/>
              </a:ext>
            </a:extLst>
          </p:cNvPr>
          <p:cNvSpPr/>
          <p:nvPr userDrawn="1"/>
        </p:nvSpPr>
        <p:spPr>
          <a:xfrm>
            <a:off x="2505076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addin_image</a:t>
            </a:r>
            <a:endParaRPr lang="nb-NO" sz="1440" dirty="0"/>
          </a:p>
        </p:txBody>
      </p:sp>
      <p:sp>
        <p:nvSpPr>
          <p:cNvPr id="9" name="addin_grouplist" hidden="1">
            <a:extLst>
              <a:ext uri="{FF2B5EF4-FFF2-40B4-BE49-F238E27FC236}">
                <a16:creationId xmlns:a16="http://schemas.microsoft.com/office/drawing/2014/main" id="{55453450-7C5E-47ED-8FB9-95BB5C190194}"/>
              </a:ext>
            </a:extLst>
          </p:cNvPr>
          <p:cNvSpPr/>
          <p:nvPr userDrawn="1"/>
        </p:nvSpPr>
        <p:spPr>
          <a:xfrm>
            <a:off x="4973337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81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sz="1440" dirty="0"/>
          </a:p>
        </p:txBody>
      </p:sp>
      <p:sp>
        <p:nvSpPr>
          <p:cNvPr id="10" name="addin_background" hidden="1">
            <a:extLst>
              <a:ext uri="{FF2B5EF4-FFF2-40B4-BE49-F238E27FC236}">
                <a16:creationId xmlns:a16="http://schemas.microsoft.com/office/drawing/2014/main" id="{19DE1B7D-2015-4D3D-81DA-BE1C0B884B8C}"/>
              </a:ext>
            </a:extLst>
          </p:cNvPr>
          <p:cNvSpPr/>
          <p:nvPr userDrawn="1"/>
        </p:nvSpPr>
        <p:spPr>
          <a:xfrm>
            <a:off x="7441600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81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sz="1440" dirty="0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2DACBF1F-1831-46CB-8E94-DAC5CC4C8A53}"/>
              </a:ext>
            </a:extLst>
          </p:cNvPr>
          <p:cNvSpPr/>
          <p:nvPr userDrawn="1"/>
        </p:nvSpPr>
        <p:spPr>
          <a:xfrm>
            <a:off x="2583335" y="-136021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/>
              <a:t>sitk1, sitk2, sitk3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08780C0B-BBD9-4BF7-B461-4D609C762B61}"/>
              </a:ext>
            </a:extLst>
          </p:cNvPr>
          <p:cNvSpPr/>
          <p:nvPr userDrawn="1"/>
        </p:nvSpPr>
        <p:spPr>
          <a:xfrm>
            <a:off x="5014269" y="-136021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addin_colorbox</a:t>
            </a:r>
            <a:endParaRPr lang="nb-NO" sz="1440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3E5FC6D0-29E6-4763-9016-B07C6C2F674E}"/>
              </a:ext>
            </a:extLst>
          </p:cNvPr>
          <p:cNvSpPr/>
          <p:nvPr userDrawn="1"/>
        </p:nvSpPr>
        <p:spPr>
          <a:xfrm>
            <a:off x="9876140" y="-136021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addin_title</a:t>
            </a:r>
            <a:endParaRPr lang="nb-NO" sz="1440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E5048523-44FB-402D-AF9A-189895D758AB}"/>
              </a:ext>
            </a:extLst>
          </p:cNvPr>
          <p:cNvSpPr/>
          <p:nvPr userDrawn="1"/>
        </p:nvSpPr>
        <p:spPr>
          <a:xfrm>
            <a:off x="152400" y="-7087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addin_text</a:t>
            </a:r>
            <a:endParaRPr lang="nb-NO" sz="1440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4EBCC3D3-FB5E-4C44-BD2A-4765289129B6}"/>
              </a:ext>
            </a:extLst>
          </p:cNvPr>
          <p:cNvSpPr/>
          <p:nvPr userDrawn="1"/>
        </p:nvSpPr>
        <p:spPr>
          <a:xfrm>
            <a:off x="2657476" y="-7087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addin_image</a:t>
            </a:r>
            <a:endParaRPr lang="nb-NO" sz="1440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A21182DD-62B1-48E3-8A1E-30E0E49F8581}"/>
              </a:ext>
            </a:extLst>
          </p:cNvPr>
          <p:cNvSpPr/>
          <p:nvPr userDrawn="1"/>
        </p:nvSpPr>
        <p:spPr>
          <a:xfrm>
            <a:off x="5125737" y="-7087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81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sz="1440" dirty="0"/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DA65AA7C-2435-43EC-9E54-A952934DE561}"/>
              </a:ext>
            </a:extLst>
          </p:cNvPr>
          <p:cNvSpPr/>
          <p:nvPr userDrawn="1"/>
        </p:nvSpPr>
        <p:spPr>
          <a:xfrm>
            <a:off x="7594000" y="-7087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81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sz="1440" dirty="0"/>
          </a:p>
        </p:txBody>
      </p:sp>
    </p:spTree>
    <p:extLst>
      <p:ext uri="{BB962C8B-B14F-4D97-AF65-F5344CB8AC3E}">
        <p14:creationId xmlns:p14="http://schemas.microsoft.com/office/powerpoint/2010/main" val="213114954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 tekstboks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 sz="3150"/>
            </a:lvl1pPr>
          </a:lstStyle>
          <a:p>
            <a:r>
              <a:rPr lang="en-US" noProof="0" dirty="0"/>
              <a:t>Click to edit Master title style</a:t>
            </a:r>
            <a:endParaRPr lang="nb-NO" noProof="0" dirty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6"/>
            <a:ext cx="11431664" cy="494749"/>
          </a:xfrm>
        </p:spPr>
        <p:txBody>
          <a:bodyPr anchor="t"/>
          <a:lstStyle>
            <a:lvl1pPr marL="0" indent="0" algn="l">
              <a:buNone/>
              <a:defRPr sz="1620"/>
            </a:lvl1pPr>
            <a:lvl2pPr marL="411500" indent="0" algn="ctr">
              <a:buNone/>
              <a:defRPr sz="1800"/>
            </a:lvl2pPr>
            <a:lvl3pPr marL="823002" indent="0" algn="ctr">
              <a:buNone/>
              <a:defRPr sz="1620"/>
            </a:lvl3pPr>
            <a:lvl4pPr marL="1234502" indent="0" algn="ctr">
              <a:buNone/>
              <a:defRPr sz="1440"/>
            </a:lvl4pPr>
            <a:lvl5pPr marL="1646002" indent="0" algn="ctr">
              <a:buNone/>
              <a:defRPr sz="1440"/>
            </a:lvl5pPr>
            <a:lvl6pPr marL="2057503" indent="0" algn="ctr">
              <a:buNone/>
              <a:defRPr sz="1440"/>
            </a:lvl6pPr>
            <a:lvl7pPr marL="2469004" indent="0" algn="ctr">
              <a:buNone/>
              <a:defRPr sz="1440"/>
            </a:lvl7pPr>
            <a:lvl8pPr marL="2880504" indent="0" algn="ctr">
              <a:buNone/>
              <a:defRPr sz="1440"/>
            </a:lvl8pPr>
            <a:lvl9pPr marL="3292004" indent="0" algn="ctr">
              <a:buNone/>
              <a:defRPr sz="144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387AD4FF-2A17-41D2-9989-72E3EE53EDB7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80170" y="1704042"/>
            <a:ext cx="11431663" cy="4354559"/>
          </a:xfrm>
        </p:spPr>
        <p:txBody>
          <a:bodyPr/>
          <a:lstStyle>
            <a:lvl1pPr marL="241459" indent="-241459">
              <a:defRPr sz="2520"/>
            </a:lvl1pPr>
            <a:lvl2pPr marL="617251" indent="-205750">
              <a:buFont typeface="Arial" panose="020B0604020202020204" pitchFamily="34" charset="0"/>
              <a:buChar char="–"/>
              <a:defRPr sz="2160"/>
            </a:lvl2pPr>
            <a:lvl3pPr marL="1028752" indent="-205750">
              <a:buFont typeface="Arial" panose="020B0604020202020204" pitchFamily="34" charset="0"/>
              <a:buChar char="▪"/>
              <a:defRPr sz="2160"/>
            </a:lvl3pPr>
            <a:lvl4pPr marL="1440252" indent="-205750">
              <a:buFont typeface="Arial" panose="020B0604020202020204" pitchFamily="34" charset="0"/>
              <a:buChar char="▫"/>
              <a:defRPr sz="2160"/>
            </a:lvl4pPr>
            <a:lvl5pPr marL="1851752" indent="-205750">
              <a:buFont typeface="Arial" panose="020B0604020202020204" pitchFamily="34" charset="0"/>
              <a:buChar char="ꞏ"/>
              <a:defRPr sz="2160"/>
            </a:lvl5pPr>
          </a:lstStyle>
          <a:p>
            <a:pPr lvl="0"/>
            <a:r>
              <a:rPr lang="en-US" noProof="0" dirty="0"/>
              <a:t>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  <a:endParaRPr lang="nb-NO" noProof="0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2207EF-1A49-4BEC-B35C-772E1E2EFECD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134CF4-4951-4824-A36D-2B6BAEF472C0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159497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o tekstbokser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 sz="315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9" y="1003336"/>
            <a:ext cx="5469089" cy="494749"/>
          </a:xfrm>
        </p:spPr>
        <p:txBody>
          <a:bodyPr anchor="t"/>
          <a:lstStyle>
            <a:lvl1pPr marL="0" indent="0" algn="l">
              <a:buNone/>
              <a:defRPr sz="1620"/>
            </a:lvl1pPr>
            <a:lvl2pPr marL="411500" indent="0" algn="ctr">
              <a:buNone/>
              <a:defRPr sz="1800"/>
            </a:lvl2pPr>
            <a:lvl3pPr marL="823002" indent="0" algn="ctr">
              <a:buNone/>
              <a:defRPr sz="1620"/>
            </a:lvl3pPr>
            <a:lvl4pPr marL="1234502" indent="0" algn="ctr">
              <a:buNone/>
              <a:defRPr sz="1440"/>
            </a:lvl4pPr>
            <a:lvl5pPr marL="1646002" indent="0" algn="ctr">
              <a:buNone/>
              <a:defRPr sz="1440"/>
            </a:lvl5pPr>
            <a:lvl6pPr marL="2057503" indent="0" algn="ctr">
              <a:buNone/>
              <a:defRPr sz="1440"/>
            </a:lvl6pPr>
            <a:lvl7pPr marL="2469004" indent="0" algn="ctr">
              <a:buNone/>
              <a:defRPr sz="1440"/>
            </a:lvl7pPr>
            <a:lvl8pPr marL="2880504" indent="0" algn="ctr">
              <a:buNone/>
              <a:defRPr sz="1440"/>
            </a:lvl8pPr>
            <a:lvl9pPr marL="3292004" indent="0" algn="ctr">
              <a:buNone/>
              <a:defRPr sz="144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E8C4F134-43A3-438E-88E2-D8FF0EDE7A13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71" y="1704042"/>
            <a:ext cx="5469088" cy="4354559"/>
          </a:xfrm>
        </p:spPr>
        <p:txBody>
          <a:bodyPr/>
          <a:lstStyle>
            <a:lvl1pPr marL="241459" indent="-241459">
              <a:defRPr sz="2520"/>
            </a:lvl1pPr>
            <a:lvl2pPr marL="617251" indent="-205750">
              <a:buFont typeface="Arial" panose="020B0604020202020204" pitchFamily="34" charset="0"/>
              <a:buChar char="‒"/>
              <a:defRPr sz="2160"/>
            </a:lvl2pPr>
            <a:lvl3pPr marL="1028752" indent="-205750">
              <a:buFont typeface="Arial" panose="020B0604020202020204" pitchFamily="34" charset="0"/>
              <a:buChar char="▪"/>
              <a:defRPr sz="2160"/>
            </a:lvl3pPr>
            <a:lvl4pPr marL="1440252" indent="-205750">
              <a:buFont typeface="Arial" panose="020B0604020202020204" pitchFamily="34" charset="0"/>
              <a:buChar char="▫"/>
              <a:defRPr sz="2160"/>
            </a:lvl4pPr>
            <a:lvl5pPr marL="1851752" indent="-205750">
              <a:buFont typeface="Arial" panose="020B0604020202020204" pitchFamily="34" charset="0"/>
              <a:buChar char="ꞏ"/>
              <a:defRPr sz="2160"/>
            </a:lvl5pPr>
          </a:lstStyle>
          <a:p>
            <a:pPr lvl="0"/>
            <a:r>
              <a:rPr lang="en-US" noProof="0" dirty="0"/>
              <a:t>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4003BB-F04C-4A8B-BC54-5FDD5D30356E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342742" y="1003336"/>
            <a:ext cx="5469089" cy="494749"/>
          </a:xfrm>
        </p:spPr>
        <p:txBody>
          <a:bodyPr/>
          <a:lstStyle>
            <a:lvl1pPr marL="0" indent="0">
              <a:buNone/>
              <a:defRPr lang="en-US" sz="162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A0524D80-7434-47CB-8898-52900F44078A}"/>
              </a:ext>
            </a:extLst>
          </p:cNvPr>
          <p:cNvSpPr>
            <a:spLocks noGrp="1"/>
          </p:cNvSpPr>
          <p:nvPr>
            <p:ph sz="half" idx="31"/>
          </p:nvPr>
        </p:nvSpPr>
        <p:spPr>
          <a:xfrm>
            <a:off x="6342742" y="1704042"/>
            <a:ext cx="5469089" cy="4354852"/>
          </a:xfrm>
        </p:spPr>
        <p:txBody>
          <a:bodyPr/>
          <a:lstStyle>
            <a:lvl1pPr marL="241459" indent="-241459">
              <a:defRPr sz="2520"/>
            </a:lvl1pPr>
            <a:lvl2pPr marL="617251" indent="-205750">
              <a:buFont typeface="Arial" panose="020B0604020202020204" pitchFamily="34" charset="0"/>
              <a:buChar char="‒"/>
              <a:defRPr sz="2160"/>
            </a:lvl2pPr>
            <a:lvl3pPr marL="1028752" indent="-205750">
              <a:buFont typeface="Arial" panose="020B0604020202020204" pitchFamily="34" charset="0"/>
              <a:buChar char="▪"/>
              <a:defRPr sz="2160"/>
            </a:lvl3pPr>
            <a:lvl4pPr marL="1440252" indent="-205750">
              <a:buFont typeface="Arial" panose="020B0604020202020204" pitchFamily="34" charset="0"/>
              <a:buChar char="▫"/>
              <a:defRPr sz="2160"/>
            </a:lvl4pPr>
            <a:lvl5pPr marL="1851752" indent="-205750">
              <a:buFont typeface="Arial" panose="020B0604020202020204" pitchFamily="34" charset="0"/>
              <a:buChar char="ꞏ"/>
              <a:defRPr sz="2160"/>
            </a:lvl5pPr>
          </a:lstStyle>
          <a:p>
            <a:pPr lvl="0"/>
            <a:r>
              <a:rPr lang="en-US" noProof="0" dirty="0"/>
              <a:t>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  <a:endParaRPr lang="nb-NO" noProof="0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AAA207-8E55-477B-AF05-92D6F597A5B7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A7972B2-D533-401B-8556-469D52E0F4DD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173012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659099" y="371518"/>
            <a:ext cx="4152735" cy="5325998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51192628-F328-404D-8EFE-7A0B924C214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59098" y="5875994"/>
            <a:ext cx="4152735" cy="182608"/>
          </a:xfrm>
        </p:spPr>
        <p:txBody>
          <a:bodyPr/>
          <a:lstStyle>
            <a:lvl1pPr marL="0" indent="0" algn="r">
              <a:buNone/>
              <a:defRPr sz="676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700DEDF7-A715-4410-ACF2-29795822FE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70" y="161944"/>
            <a:ext cx="5715831" cy="754068"/>
          </a:xfrm>
        </p:spPr>
        <p:txBody>
          <a:bodyPr/>
          <a:lstStyle>
            <a:lvl1pPr>
              <a:defRPr sz="315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F0A05AF4-63D3-4127-BC34-6BD82C03AF3F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70" y="1003336"/>
            <a:ext cx="5715831" cy="494749"/>
          </a:xfrm>
        </p:spPr>
        <p:txBody>
          <a:bodyPr anchor="t"/>
          <a:lstStyle>
            <a:lvl1pPr marL="0" indent="0" algn="l">
              <a:buNone/>
              <a:defRPr sz="1620"/>
            </a:lvl1pPr>
            <a:lvl2pPr marL="411500" indent="0" algn="ctr">
              <a:buNone/>
              <a:defRPr sz="1800"/>
            </a:lvl2pPr>
            <a:lvl3pPr marL="823002" indent="0" algn="ctr">
              <a:buNone/>
              <a:defRPr sz="1620"/>
            </a:lvl3pPr>
            <a:lvl4pPr marL="1234502" indent="0" algn="ctr">
              <a:buNone/>
              <a:defRPr sz="1440"/>
            </a:lvl4pPr>
            <a:lvl5pPr marL="1646002" indent="0" algn="ctr">
              <a:buNone/>
              <a:defRPr sz="1440"/>
            </a:lvl5pPr>
            <a:lvl6pPr marL="2057503" indent="0" algn="ctr">
              <a:buNone/>
              <a:defRPr sz="1440"/>
            </a:lvl6pPr>
            <a:lvl7pPr marL="2469004" indent="0" algn="ctr">
              <a:buNone/>
              <a:defRPr sz="1440"/>
            </a:lvl7pPr>
            <a:lvl8pPr marL="2880504" indent="0" algn="ctr">
              <a:buNone/>
              <a:defRPr sz="1440"/>
            </a:lvl8pPr>
            <a:lvl9pPr marL="3292004" indent="0" algn="ctr">
              <a:buNone/>
              <a:defRPr sz="144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70" y="1704042"/>
            <a:ext cx="5715831" cy="4354559"/>
          </a:xfrm>
        </p:spPr>
        <p:txBody>
          <a:bodyPr/>
          <a:lstStyle>
            <a:lvl1pPr marL="241459" indent="-241459">
              <a:defRPr sz="2520"/>
            </a:lvl1pPr>
            <a:lvl2pPr marL="617251" indent="-205750">
              <a:buFont typeface="Arial" panose="020B0604020202020204" pitchFamily="34" charset="0"/>
              <a:buChar char="‒"/>
              <a:defRPr sz="2160"/>
            </a:lvl2pPr>
            <a:lvl3pPr marL="1028752" indent="-205750">
              <a:buFont typeface="Arial" panose="020B0604020202020204" pitchFamily="34" charset="0"/>
              <a:buChar char="▪"/>
              <a:defRPr sz="2160"/>
            </a:lvl3pPr>
            <a:lvl4pPr marL="1440252" indent="-205750">
              <a:buFont typeface="Arial" panose="020B0604020202020204" pitchFamily="34" charset="0"/>
              <a:buChar char="▫"/>
              <a:defRPr sz="2160"/>
            </a:lvl4pPr>
            <a:lvl5pPr>
              <a:defRPr sz="2160"/>
            </a:lvl5pPr>
          </a:lstStyle>
          <a:p>
            <a:pPr lvl="0"/>
            <a:r>
              <a:rPr lang="en-US" noProof="0" dirty="0"/>
              <a:t>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  <a:endParaRPr lang="nb-NO" noProof="0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E9125386-EE30-45FB-BA78-8A032E308E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4" y="6243182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72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755916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19F22D83-B5FE-4078-A904-43A0015893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 sz="315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44269EB-52A0-4947-98BF-6FDC43498788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80168" y="1180008"/>
            <a:ext cx="11431664" cy="4720030"/>
          </a:xfrm>
          <a:prstGeom prst="rect">
            <a:avLst/>
          </a:prstGeom>
        </p:spPr>
        <p:txBody>
          <a:bodyPr lIns="0" tIns="0" rIns="0" bIns="0"/>
          <a:lstStyle>
            <a:lvl1pPr marL="112895" indent="-112895" algn="l">
              <a:lnSpc>
                <a:spcPct val="100000"/>
              </a:lnSpc>
              <a:spcBef>
                <a:spcPts val="1036"/>
              </a:spcBef>
              <a:spcAft>
                <a:spcPts val="0"/>
              </a:spcAft>
              <a:buClrTx/>
              <a:buFontTx/>
              <a:buNone/>
              <a:defRPr sz="1350" b="0" i="0" u="none" cap="none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77B9B8B-41DA-40B7-A3EE-81571DB48A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4" y="6243182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72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805790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re tekstbokser med ingr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>
            <a:extLst>
              <a:ext uri="{FF2B5EF4-FFF2-40B4-BE49-F238E27FC236}">
                <a16:creationId xmlns:a16="http://schemas.microsoft.com/office/drawing/2014/main" id="{E1DAFF44-670E-4F4C-85A7-C39E379A89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A53454CC-87E9-4EB8-A148-E8917C513AF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80170" y="1003336"/>
            <a:ext cx="3524319" cy="494749"/>
          </a:xfrm>
        </p:spPr>
        <p:txBody>
          <a:bodyPr anchor="t"/>
          <a:lstStyle>
            <a:lvl1pPr>
              <a:buNone/>
              <a:defRPr lang="en-US" sz="162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9B68EB7-26DD-44B0-B503-B133010AD6D9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79853" y="1710200"/>
            <a:ext cx="3524319" cy="815353"/>
          </a:xfrm>
          <a:prstGeom prst="rect">
            <a:avLst/>
          </a:prstGeom>
        </p:spPr>
        <p:txBody>
          <a:bodyPr lIns="0" tIns="0" rIns="0" bIns="0"/>
          <a:lstStyle>
            <a:lvl1pPr marL="112895" indent="-112895" algn="l">
              <a:lnSpc>
                <a:spcPct val="100000"/>
              </a:lnSpc>
              <a:spcBef>
                <a:spcPts val="1036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620" b="0" i="0" u="none" cap="none">
                <a:solidFill>
                  <a:srgbClr val="000000"/>
                </a:solidFill>
                <a:latin typeface="+mn-lt"/>
              </a:defRPr>
            </a:lvl1pPr>
            <a:lvl2pPr marL="617251" indent="-20575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620" b="0" i="0" u="none" cap="none">
                <a:solidFill>
                  <a:srgbClr val="000000"/>
                </a:solidFill>
                <a:latin typeface="+mn-lt"/>
              </a:defRPr>
            </a:lvl2pPr>
            <a:lvl3pPr marL="1028752" indent="-20575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620" b="0" i="0" u="none" cap="none">
                <a:solidFill>
                  <a:srgbClr val="000000"/>
                </a:solidFill>
                <a:latin typeface="+mn-lt"/>
              </a:defRPr>
            </a:lvl3pPr>
            <a:lvl4pPr marL="1440252" indent="-20575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620" b="0" i="0" u="none" cap="none">
                <a:solidFill>
                  <a:srgbClr val="000000"/>
                </a:solidFill>
                <a:latin typeface="+mn-lt"/>
              </a:defRPr>
            </a:lvl4pPr>
            <a:lvl5pPr marL="1851752" indent="-20575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62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F24F2E76-C57A-43E9-AE90-9A5885C83A59}"/>
              </a:ext>
            </a:extLst>
          </p:cNvPr>
          <p:cNvSpPr>
            <a:spLocks noGrp="1"/>
          </p:cNvSpPr>
          <p:nvPr>
            <p:ph sz="quarter" idx="36"/>
          </p:nvPr>
        </p:nvSpPr>
        <p:spPr>
          <a:xfrm>
            <a:off x="377362" y="2793529"/>
            <a:ext cx="3524319" cy="2875433"/>
          </a:xfrm>
          <a:prstGeom prst="rect">
            <a:avLst/>
          </a:prstGeom>
        </p:spPr>
        <p:txBody>
          <a:bodyPr lIns="0" tIns="0" rIns="0" bIns="0"/>
          <a:lstStyle>
            <a:lvl1pPr marL="241459" indent="-241459" algn="l">
              <a:lnSpc>
                <a:spcPct val="100000"/>
              </a:lnSpc>
              <a:spcBef>
                <a:spcPts val="1036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160" b="0" i="0" u="none" cap="none">
                <a:solidFill>
                  <a:srgbClr val="000000"/>
                </a:solidFill>
                <a:latin typeface="+mn-lt"/>
              </a:defRPr>
            </a:lvl1pPr>
            <a:lvl2pPr marL="617251" indent="-20575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160" b="0" i="0" u="none" cap="none">
                <a:solidFill>
                  <a:srgbClr val="000000"/>
                </a:solidFill>
                <a:latin typeface="+mn-lt"/>
              </a:defRPr>
            </a:lvl2pPr>
            <a:lvl3pPr marL="1028752" indent="-20575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160" b="0" i="0" u="none" cap="none">
                <a:solidFill>
                  <a:srgbClr val="000000"/>
                </a:solidFill>
                <a:latin typeface="+mn-lt"/>
              </a:defRPr>
            </a:lvl3pPr>
            <a:lvl4pPr marL="1440252" indent="-20575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160" b="0" i="0" u="none" cap="none">
                <a:solidFill>
                  <a:srgbClr val="000000"/>
                </a:solidFill>
                <a:latin typeface="+mn-lt"/>
              </a:defRPr>
            </a:lvl4pPr>
            <a:lvl5pPr marL="1851752" indent="-20575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16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04FE8AE5-898D-4838-B222-D9178BD5489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42" y="1003336"/>
            <a:ext cx="3524319" cy="494749"/>
          </a:xfrm>
        </p:spPr>
        <p:txBody>
          <a:bodyPr anchor="t"/>
          <a:lstStyle>
            <a:lvl1pPr>
              <a:buNone/>
              <a:defRPr lang="en-US" sz="162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3871769-9C00-4F59-9847-667CD9B433B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333842" y="1720928"/>
            <a:ext cx="3524319" cy="815353"/>
          </a:xfrm>
          <a:prstGeom prst="rect">
            <a:avLst/>
          </a:prstGeom>
        </p:spPr>
        <p:txBody>
          <a:bodyPr lIns="0" tIns="0" rIns="0" bIns="0"/>
          <a:lstStyle>
            <a:lvl1pPr marL="112895" indent="-112895" algn="l">
              <a:lnSpc>
                <a:spcPct val="100000"/>
              </a:lnSpc>
              <a:spcBef>
                <a:spcPts val="1036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620" b="0" i="0" u="none" cap="none">
                <a:solidFill>
                  <a:srgbClr val="000000"/>
                </a:solidFill>
                <a:latin typeface="+mn-lt"/>
              </a:defRPr>
            </a:lvl1pPr>
            <a:lvl2pPr marL="617251" indent="-20575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620" b="0" i="0" u="none" cap="none">
                <a:solidFill>
                  <a:srgbClr val="000000"/>
                </a:solidFill>
                <a:latin typeface="+mn-lt"/>
              </a:defRPr>
            </a:lvl2pPr>
            <a:lvl3pPr marL="1028752" indent="-20575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620" b="0" i="0" u="none" cap="none">
                <a:solidFill>
                  <a:srgbClr val="000000"/>
                </a:solidFill>
                <a:latin typeface="+mn-lt"/>
              </a:defRPr>
            </a:lvl3pPr>
            <a:lvl4pPr marL="1440252" indent="-20575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620" b="0" i="0" u="none" cap="none">
                <a:solidFill>
                  <a:srgbClr val="000000"/>
                </a:solidFill>
                <a:latin typeface="+mn-lt"/>
              </a:defRPr>
            </a:lvl4pPr>
            <a:lvl5pPr marL="1851752" indent="-20575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62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3FA1C9B2-210C-4D25-800A-903735EC531A}"/>
              </a:ext>
            </a:extLst>
          </p:cNvPr>
          <p:cNvSpPr>
            <a:spLocks noGrp="1"/>
          </p:cNvSpPr>
          <p:nvPr>
            <p:ph sz="quarter" idx="35"/>
          </p:nvPr>
        </p:nvSpPr>
        <p:spPr>
          <a:xfrm>
            <a:off x="4333839" y="2793529"/>
            <a:ext cx="3524320" cy="2875433"/>
          </a:xfrm>
          <a:prstGeom prst="rect">
            <a:avLst/>
          </a:prstGeom>
        </p:spPr>
        <p:txBody>
          <a:bodyPr lIns="0" tIns="0" rIns="0" bIns="0"/>
          <a:lstStyle>
            <a:lvl1pPr marL="241459" indent="-241459" algn="l">
              <a:lnSpc>
                <a:spcPct val="100000"/>
              </a:lnSpc>
              <a:spcBef>
                <a:spcPts val="1036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160" b="0" i="0" u="none" cap="none">
                <a:solidFill>
                  <a:srgbClr val="000000"/>
                </a:solidFill>
                <a:latin typeface="+mn-lt"/>
              </a:defRPr>
            </a:lvl1pPr>
            <a:lvl2pPr marL="617251" indent="-20575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160" b="0" i="0" u="none" cap="none">
                <a:solidFill>
                  <a:srgbClr val="000000"/>
                </a:solidFill>
                <a:latin typeface="+mn-lt"/>
              </a:defRPr>
            </a:lvl2pPr>
            <a:lvl3pPr marL="1028752" indent="-20575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160" b="0" i="0" u="none" cap="none">
                <a:solidFill>
                  <a:srgbClr val="000000"/>
                </a:solidFill>
                <a:latin typeface="+mn-lt"/>
              </a:defRPr>
            </a:lvl3pPr>
            <a:lvl4pPr marL="1440252" indent="-20575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160" b="0" i="0" u="none" cap="none">
                <a:solidFill>
                  <a:srgbClr val="000000"/>
                </a:solidFill>
                <a:latin typeface="+mn-lt"/>
              </a:defRPr>
            </a:lvl4pPr>
            <a:lvl5pPr marL="1851752" indent="-20575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16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Text Placeholder 21">
            <a:extLst>
              <a:ext uri="{FF2B5EF4-FFF2-40B4-BE49-F238E27FC236}">
                <a16:creationId xmlns:a16="http://schemas.microsoft.com/office/drawing/2014/main" id="{734C1ED4-971E-4006-9901-E3C5A2D1ADF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4" y="1003336"/>
            <a:ext cx="3524319" cy="494749"/>
          </a:xfrm>
        </p:spPr>
        <p:txBody>
          <a:bodyPr anchor="t"/>
          <a:lstStyle>
            <a:lvl1pPr>
              <a:buNone/>
              <a:defRPr lang="en-US" sz="162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7F28ED8-40A8-43F5-9C35-FA0A7A4B7B0A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287514" y="1710200"/>
            <a:ext cx="3524639" cy="815353"/>
          </a:xfrm>
          <a:prstGeom prst="rect">
            <a:avLst/>
          </a:prstGeom>
        </p:spPr>
        <p:txBody>
          <a:bodyPr lIns="0" tIns="0" rIns="0" bIns="0"/>
          <a:lstStyle>
            <a:lvl1pPr marL="112895" indent="-112895" algn="l">
              <a:lnSpc>
                <a:spcPct val="100000"/>
              </a:lnSpc>
              <a:spcBef>
                <a:spcPts val="1036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620" b="0" i="0" u="none" cap="none">
                <a:solidFill>
                  <a:srgbClr val="000000"/>
                </a:solidFill>
                <a:latin typeface="+mn-lt"/>
              </a:defRPr>
            </a:lvl1pPr>
            <a:lvl2pPr marL="617251" indent="-20575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620" b="0" i="0" u="none" cap="none">
                <a:solidFill>
                  <a:srgbClr val="000000"/>
                </a:solidFill>
                <a:latin typeface="+mn-lt"/>
              </a:defRPr>
            </a:lvl2pPr>
            <a:lvl3pPr marL="1028752" indent="-20575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620" b="0" i="0" u="none" cap="none">
                <a:solidFill>
                  <a:srgbClr val="000000"/>
                </a:solidFill>
                <a:latin typeface="+mn-lt"/>
              </a:defRPr>
            </a:lvl3pPr>
            <a:lvl4pPr marL="1440252" indent="-20575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620" b="0" i="0" u="none" cap="none">
                <a:solidFill>
                  <a:srgbClr val="000000"/>
                </a:solidFill>
                <a:latin typeface="+mn-lt"/>
              </a:defRPr>
            </a:lvl4pPr>
            <a:lvl5pPr marL="1851752" indent="-20575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62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5" name="Content Placeholder 24">
            <a:extLst>
              <a:ext uri="{FF2B5EF4-FFF2-40B4-BE49-F238E27FC236}">
                <a16:creationId xmlns:a16="http://schemas.microsoft.com/office/drawing/2014/main" id="{920B93BE-FC97-4838-B295-13DE19DE7FB1}"/>
              </a:ext>
            </a:extLst>
          </p:cNvPr>
          <p:cNvSpPr>
            <a:spLocks noGrp="1"/>
          </p:cNvSpPr>
          <p:nvPr>
            <p:ph sz="quarter" idx="37"/>
          </p:nvPr>
        </p:nvSpPr>
        <p:spPr>
          <a:xfrm>
            <a:off x="8284386" y="2793529"/>
            <a:ext cx="3524639" cy="2875433"/>
          </a:xfrm>
          <a:prstGeom prst="rect">
            <a:avLst/>
          </a:prstGeom>
        </p:spPr>
        <p:txBody>
          <a:bodyPr lIns="0" tIns="0" rIns="0" bIns="0"/>
          <a:lstStyle>
            <a:lvl1pPr marL="241459" indent="-241459" algn="l">
              <a:lnSpc>
                <a:spcPct val="100000"/>
              </a:lnSpc>
              <a:spcBef>
                <a:spcPts val="1036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160" b="0" i="0" u="none" cap="none">
                <a:solidFill>
                  <a:srgbClr val="000000"/>
                </a:solidFill>
                <a:latin typeface="+mn-lt"/>
              </a:defRPr>
            </a:lvl1pPr>
            <a:lvl2pPr marL="617251" indent="-20575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160" b="0" i="0" u="none" cap="none">
                <a:solidFill>
                  <a:srgbClr val="000000"/>
                </a:solidFill>
                <a:latin typeface="+mn-lt"/>
              </a:defRPr>
            </a:lvl2pPr>
            <a:lvl3pPr marL="1028752" indent="-20575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160" b="0" i="0" u="none" cap="none">
                <a:solidFill>
                  <a:srgbClr val="000000"/>
                </a:solidFill>
                <a:latin typeface="+mn-lt"/>
              </a:defRPr>
            </a:lvl3pPr>
            <a:lvl4pPr marL="1440252" indent="-20575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160" b="0" i="0" u="none" cap="none">
                <a:solidFill>
                  <a:srgbClr val="000000"/>
                </a:solidFill>
                <a:latin typeface="+mn-lt"/>
              </a:defRPr>
            </a:lvl4pPr>
            <a:lvl5pPr marL="1851752" indent="-20575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16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3EB74F5A-3F59-4167-9DC8-330443F355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4" y="6243182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72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219212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1794FAB1-D6B5-4A8A-91E4-BEB7326ADF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37" name="Picture Placeholder 4">
            <a:extLst>
              <a:ext uri="{FF2B5EF4-FFF2-40B4-BE49-F238E27FC236}">
                <a16:creationId xmlns:a16="http://schemas.microsoft.com/office/drawing/2014/main" id="{8DB62B9B-DA6F-4B28-8109-CB17B37FC57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380169" y="1002717"/>
            <a:ext cx="3558980" cy="1523584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5" name="Text Placeholder 21">
            <a:extLst>
              <a:ext uri="{FF2B5EF4-FFF2-40B4-BE49-F238E27FC236}">
                <a16:creationId xmlns:a16="http://schemas.microsoft.com/office/drawing/2014/main" id="{D77A5E11-842C-4FB6-815C-DFB3ABB6270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81049" y="2604950"/>
            <a:ext cx="3558099" cy="494749"/>
          </a:xfrm>
        </p:spPr>
        <p:txBody>
          <a:bodyPr anchor="t"/>
          <a:lstStyle>
            <a:lvl1pPr>
              <a:buNone/>
              <a:defRPr lang="en-US" sz="162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6" name="Content Placeholder 3">
            <a:extLst>
              <a:ext uri="{FF2B5EF4-FFF2-40B4-BE49-F238E27FC236}">
                <a16:creationId xmlns:a16="http://schemas.microsoft.com/office/drawing/2014/main" id="{608D3BA1-A495-4A81-AEDF-108083B425F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68" y="3302288"/>
            <a:ext cx="3612984" cy="2366672"/>
          </a:xfrm>
        </p:spPr>
        <p:txBody>
          <a:bodyPr/>
          <a:lstStyle>
            <a:lvl1pPr marL="241459" indent="-241459">
              <a:defRPr sz="2160"/>
            </a:lvl1pPr>
            <a:lvl2pPr>
              <a:defRPr sz="2160"/>
            </a:lvl2pPr>
            <a:lvl3pPr>
              <a:defRPr sz="2160"/>
            </a:lvl3pPr>
            <a:lvl4pPr>
              <a:defRPr sz="2160"/>
            </a:lvl4pPr>
            <a:lvl5pPr>
              <a:defRPr sz="2160"/>
            </a:lvl5pPr>
          </a:lstStyle>
          <a:p>
            <a:pPr lvl="0"/>
            <a:r>
              <a:rPr lang="en-US" noProof="0" dirty="0"/>
              <a:t>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  <a:endParaRPr lang="nb-NO" noProof="0" dirty="0"/>
          </a:p>
        </p:txBody>
      </p:sp>
      <p:sp>
        <p:nvSpPr>
          <p:cNvPr id="34" name="Picture Placeholder 4">
            <a:extLst>
              <a:ext uri="{FF2B5EF4-FFF2-40B4-BE49-F238E27FC236}">
                <a16:creationId xmlns:a16="http://schemas.microsoft.com/office/drawing/2014/main" id="{8DBA5C73-7C13-4B90-AB3C-33800055D04C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19318" y="1002717"/>
            <a:ext cx="3556173" cy="1523584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2" name="Text Placeholder 21">
            <a:extLst>
              <a:ext uri="{FF2B5EF4-FFF2-40B4-BE49-F238E27FC236}">
                <a16:creationId xmlns:a16="http://schemas.microsoft.com/office/drawing/2014/main" id="{A5F10688-3BD3-4100-93E4-DF84C9CFDBE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322128" y="2604950"/>
            <a:ext cx="3553363" cy="494749"/>
          </a:xfrm>
        </p:spPr>
        <p:txBody>
          <a:bodyPr anchor="t"/>
          <a:lstStyle>
            <a:lvl1pPr>
              <a:buNone/>
              <a:defRPr lang="en-US" sz="162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3" name="Content Placeholder 3">
            <a:extLst>
              <a:ext uri="{FF2B5EF4-FFF2-40B4-BE49-F238E27FC236}">
                <a16:creationId xmlns:a16="http://schemas.microsoft.com/office/drawing/2014/main" id="{3F640CBC-9652-48BE-BF08-FD238D950C8A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4316509" y="3302288"/>
            <a:ext cx="3612984" cy="2366672"/>
          </a:xfrm>
        </p:spPr>
        <p:txBody>
          <a:bodyPr/>
          <a:lstStyle>
            <a:lvl1pPr marL="241459" indent="-241459">
              <a:defRPr sz="2160"/>
            </a:lvl1pPr>
            <a:lvl2pPr>
              <a:defRPr sz="2160"/>
            </a:lvl2pPr>
            <a:lvl3pPr>
              <a:defRPr sz="2160"/>
            </a:lvl3pPr>
            <a:lvl4pPr>
              <a:defRPr sz="2160"/>
            </a:lvl4pPr>
            <a:lvl5pPr>
              <a:defRPr sz="2160"/>
            </a:lvl5pPr>
          </a:lstStyle>
          <a:p>
            <a:pPr lvl="0"/>
            <a:r>
              <a:rPr lang="en-US" noProof="0" dirty="0"/>
              <a:t>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  <a:endParaRPr lang="nb-NO" noProof="0" dirty="0"/>
          </a:p>
        </p:txBody>
      </p:sp>
      <p:sp>
        <p:nvSpPr>
          <p:cNvPr id="24" name="Picture Placeholder 4">
            <a:extLst>
              <a:ext uri="{FF2B5EF4-FFF2-40B4-BE49-F238E27FC236}">
                <a16:creationId xmlns:a16="http://schemas.microsoft.com/office/drawing/2014/main" id="{A93925D5-5699-4BE0-AEE8-00634046ACBA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255659" y="1002717"/>
            <a:ext cx="3556173" cy="1523584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58468" y="2604950"/>
            <a:ext cx="3553363" cy="494749"/>
          </a:xfrm>
        </p:spPr>
        <p:txBody>
          <a:bodyPr anchor="t"/>
          <a:lstStyle>
            <a:lvl1pPr>
              <a:buNone/>
              <a:defRPr lang="en-US" sz="162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8252851" y="3302288"/>
            <a:ext cx="3612984" cy="2366672"/>
          </a:xfrm>
        </p:spPr>
        <p:txBody>
          <a:bodyPr/>
          <a:lstStyle>
            <a:lvl1pPr marL="241459" indent="-241459">
              <a:defRPr sz="2160"/>
            </a:lvl1pPr>
            <a:lvl2pPr>
              <a:defRPr sz="2160"/>
            </a:lvl2pPr>
            <a:lvl3pPr>
              <a:defRPr sz="2160"/>
            </a:lvl3pPr>
            <a:lvl4pPr>
              <a:defRPr sz="2160"/>
            </a:lvl4pPr>
            <a:lvl5pPr>
              <a:defRPr sz="2160"/>
            </a:lvl5pPr>
          </a:lstStyle>
          <a:p>
            <a:pPr lvl="0"/>
            <a:r>
              <a:rPr lang="en-US" noProof="0" dirty="0"/>
              <a:t>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  <a:endParaRPr lang="nb-NO" noProof="0" dirty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536D8A58-B677-4BBF-8564-3532CB713F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4" y="6243182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72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464960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re tekst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6"/>
            <a:ext cx="11431664" cy="494749"/>
          </a:xfrm>
        </p:spPr>
        <p:txBody>
          <a:bodyPr anchor="t"/>
          <a:lstStyle>
            <a:lvl1pPr marL="0" indent="0" algn="l">
              <a:buNone/>
              <a:defRPr sz="1620"/>
            </a:lvl1pPr>
            <a:lvl2pPr marL="411500" indent="0" algn="ctr">
              <a:buNone/>
              <a:defRPr sz="1800"/>
            </a:lvl2pPr>
            <a:lvl3pPr marL="823002" indent="0" algn="ctr">
              <a:buNone/>
              <a:defRPr sz="1620"/>
            </a:lvl3pPr>
            <a:lvl4pPr marL="1234502" indent="0" algn="ctr">
              <a:buNone/>
              <a:defRPr sz="1440"/>
            </a:lvl4pPr>
            <a:lvl5pPr marL="1646002" indent="0" algn="ctr">
              <a:buNone/>
              <a:defRPr sz="1440"/>
            </a:lvl5pPr>
            <a:lvl6pPr marL="2057503" indent="0" algn="ctr">
              <a:buNone/>
              <a:defRPr sz="1440"/>
            </a:lvl6pPr>
            <a:lvl7pPr marL="2469004" indent="0" algn="ctr">
              <a:buNone/>
              <a:defRPr sz="1440"/>
            </a:lvl7pPr>
            <a:lvl8pPr marL="2880504" indent="0" algn="ctr">
              <a:buNone/>
              <a:defRPr sz="1440"/>
            </a:lvl8pPr>
            <a:lvl9pPr marL="3292004" indent="0" algn="ctr">
              <a:buNone/>
              <a:defRPr sz="144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6" name="Text Placeholder 21">
            <a:extLst>
              <a:ext uri="{FF2B5EF4-FFF2-40B4-BE49-F238E27FC236}">
                <a16:creationId xmlns:a16="http://schemas.microsoft.com/office/drawing/2014/main" id="{B72D2E40-18A8-4D11-A79B-F130A143E05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0169" y="1570741"/>
            <a:ext cx="2703713" cy="494749"/>
          </a:xfrm>
        </p:spPr>
        <p:txBody>
          <a:bodyPr anchor="ctr"/>
          <a:lstStyle>
            <a:lvl1pPr>
              <a:buNone/>
              <a:defRPr lang="en-US" sz="135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5" name="Content Placeholder 3">
            <a:extLst>
              <a:ext uri="{FF2B5EF4-FFF2-40B4-BE49-F238E27FC236}">
                <a16:creationId xmlns:a16="http://schemas.microsoft.com/office/drawing/2014/main" id="{FBF46E5C-C7CD-4024-B778-D17BB07C10CB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69" y="2307945"/>
            <a:ext cx="2703713" cy="3361014"/>
          </a:xfrm>
        </p:spPr>
        <p:txBody>
          <a:bodyPr/>
          <a:lstStyle>
            <a:lvl1pPr>
              <a:defRPr sz="1080"/>
            </a:lvl1pPr>
            <a:lvl2pPr>
              <a:defRPr sz="1080"/>
            </a:lvl2pPr>
            <a:lvl3pPr>
              <a:defRPr sz="1080"/>
            </a:lvl3pPr>
            <a:lvl4pPr>
              <a:defRPr sz="1080"/>
            </a:lvl4pPr>
            <a:lvl5pPr>
              <a:defRPr sz="108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44" name="Text Placeholder 21">
            <a:extLst>
              <a:ext uri="{FF2B5EF4-FFF2-40B4-BE49-F238E27FC236}">
                <a16:creationId xmlns:a16="http://schemas.microsoft.com/office/drawing/2014/main" id="{3E2AF5D0-334B-4117-BADC-AC9D08C21C5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303808" y="1570741"/>
            <a:ext cx="2703713" cy="494749"/>
          </a:xfrm>
        </p:spPr>
        <p:txBody>
          <a:bodyPr anchor="ctr"/>
          <a:lstStyle>
            <a:lvl1pPr>
              <a:buNone/>
              <a:defRPr lang="en-US" sz="135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3" name="Content Placeholder 3">
            <a:extLst>
              <a:ext uri="{FF2B5EF4-FFF2-40B4-BE49-F238E27FC236}">
                <a16:creationId xmlns:a16="http://schemas.microsoft.com/office/drawing/2014/main" id="{542EDCC5-87FC-4341-AA76-9AE955848C54}"/>
              </a:ext>
            </a:extLst>
          </p:cNvPr>
          <p:cNvSpPr>
            <a:spLocks noGrp="1"/>
          </p:cNvSpPr>
          <p:nvPr>
            <p:ph sz="half" idx="27"/>
          </p:nvPr>
        </p:nvSpPr>
        <p:spPr>
          <a:xfrm>
            <a:off x="3303808" y="2307943"/>
            <a:ext cx="2703713" cy="3361015"/>
          </a:xfrm>
        </p:spPr>
        <p:txBody>
          <a:bodyPr/>
          <a:lstStyle>
            <a:lvl1pPr>
              <a:defRPr sz="1080"/>
            </a:lvl1pPr>
            <a:lvl2pPr>
              <a:defRPr sz="1080"/>
            </a:lvl2pPr>
            <a:lvl3pPr>
              <a:defRPr sz="1080"/>
            </a:lvl3pPr>
            <a:lvl4pPr>
              <a:defRPr sz="1080"/>
            </a:lvl4pPr>
            <a:lvl5pPr>
              <a:defRPr sz="108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42" name="Text Placeholder 21">
            <a:extLst>
              <a:ext uri="{FF2B5EF4-FFF2-40B4-BE49-F238E27FC236}">
                <a16:creationId xmlns:a16="http://schemas.microsoft.com/office/drawing/2014/main" id="{B6D298D6-0193-4F36-B987-5B03BFD64A7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205964" y="1570741"/>
            <a:ext cx="2703713" cy="494749"/>
          </a:xfrm>
        </p:spPr>
        <p:txBody>
          <a:bodyPr anchor="ctr"/>
          <a:lstStyle>
            <a:lvl1pPr>
              <a:buNone/>
              <a:defRPr lang="en-US" sz="135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1" name="Content Placeholder 3">
            <a:extLst>
              <a:ext uri="{FF2B5EF4-FFF2-40B4-BE49-F238E27FC236}">
                <a16:creationId xmlns:a16="http://schemas.microsoft.com/office/drawing/2014/main" id="{E25FBBCD-FAB3-496C-9023-BEA9649A7EA4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6205964" y="2307945"/>
            <a:ext cx="2703713" cy="3361014"/>
          </a:xfrm>
        </p:spPr>
        <p:txBody>
          <a:bodyPr/>
          <a:lstStyle>
            <a:lvl1pPr>
              <a:defRPr sz="1080"/>
            </a:lvl1pPr>
            <a:lvl2pPr>
              <a:defRPr sz="1080"/>
            </a:lvl2pPr>
            <a:lvl3pPr>
              <a:defRPr sz="1080"/>
            </a:lvl3pPr>
            <a:lvl4pPr>
              <a:defRPr sz="1080"/>
            </a:lvl4pPr>
            <a:lvl5pPr>
              <a:defRPr sz="108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5" name="Text Placeholder 21">
            <a:extLst>
              <a:ext uri="{FF2B5EF4-FFF2-40B4-BE49-F238E27FC236}">
                <a16:creationId xmlns:a16="http://schemas.microsoft.com/office/drawing/2014/main" id="{84EBD52D-9372-4482-9683-865699B9658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108120" y="1570741"/>
            <a:ext cx="2703713" cy="494749"/>
          </a:xfrm>
        </p:spPr>
        <p:txBody>
          <a:bodyPr anchor="ctr"/>
          <a:lstStyle>
            <a:lvl1pPr>
              <a:buNone/>
              <a:defRPr lang="en-US" sz="135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108120" y="2307943"/>
            <a:ext cx="2703713" cy="3361013"/>
          </a:xfrm>
        </p:spPr>
        <p:txBody>
          <a:bodyPr/>
          <a:lstStyle>
            <a:lvl1pPr>
              <a:defRPr sz="1080"/>
            </a:lvl1pPr>
            <a:lvl2pPr>
              <a:defRPr sz="1080"/>
            </a:lvl2pPr>
            <a:lvl3pPr>
              <a:defRPr sz="1080"/>
            </a:lvl3pPr>
            <a:lvl4pPr>
              <a:defRPr sz="1080"/>
            </a:lvl4pPr>
            <a:lvl5pPr>
              <a:defRPr sz="108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AE5EE307-16A7-4BB4-826C-FE03F2BC5A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4" y="6243182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72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017050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>
            <a:extLst>
              <a:ext uri="{FF2B5EF4-FFF2-40B4-BE49-F238E27FC236}">
                <a16:creationId xmlns:a16="http://schemas.microsoft.com/office/drawing/2014/main" id="{7F856006-F837-40CC-A206-116358E515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1" name="Picture Placeholder 4">
            <a:extLst>
              <a:ext uri="{FF2B5EF4-FFF2-40B4-BE49-F238E27FC236}">
                <a16:creationId xmlns:a16="http://schemas.microsoft.com/office/drawing/2014/main" id="{DC80BDF2-BFAE-4432-9B71-EC93BBDB264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80168" y="1002717"/>
            <a:ext cx="2716859" cy="1523584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11FE7522-682F-43A2-922B-D0B51A4624B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2604950"/>
            <a:ext cx="2716859" cy="494749"/>
          </a:xfrm>
        </p:spPr>
        <p:txBody>
          <a:bodyPr anchor="t"/>
          <a:lstStyle>
            <a:lvl1pPr marL="0" indent="0" algn="l">
              <a:buNone/>
              <a:defRPr sz="1350"/>
            </a:lvl1pPr>
            <a:lvl2pPr marL="411500" indent="0" algn="ctr">
              <a:buNone/>
              <a:defRPr sz="1800"/>
            </a:lvl2pPr>
            <a:lvl3pPr marL="823002" indent="0" algn="ctr">
              <a:buNone/>
              <a:defRPr sz="1620"/>
            </a:lvl3pPr>
            <a:lvl4pPr marL="1234502" indent="0" algn="ctr">
              <a:buNone/>
              <a:defRPr sz="1440"/>
            </a:lvl4pPr>
            <a:lvl5pPr marL="1646002" indent="0" algn="ctr">
              <a:buNone/>
              <a:defRPr sz="1440"/>
            </a:lvl5pPr>
            <a:lvl6pPr marL="2057503" indent="0" algn="ctr">
              <a:buNone/>
              <a:defRPr sz="1440"/>
            </a:lvl6pPr>
            <a:lvl7pPr marL="2469004" indent="0" algn="ctr">
              <a:buNone/>
              <a:defRPr sz="1440"/>
            </a:lvl7pPr>
            <a:lvl8pPr marL="2880504" indent="0" algn="ctr">
              <a:buNone/>
              <a:defRPr sz="1440"/>
            </a:lvl8pPr>
            <a:lvl9pPr marL="3292004" indent="0" algn="ctr">
              <a:buNone/>
              <a:defRPr sz="144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30" name="Content Placeholder 3">
            <a:extLst>
              <a:ext uri="{FF2B5EF4-FFF2-40B4-BE49-F238E27FC236}">
                <a16:creationId xmlns:a16="http://schemas.microsoft.com/office/drawing/2014/main" id="{480D74DD-4A50-49DD-9306-A23A22079643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80167" y="3292761"/>
            <a:ext cx="2716859" cy="2376198"/>
          </a:xfrm>
        </p:spPr>
        <p:txBody>
          <a:bodyPr/>
          <a:lstStyle>
            <a:lvl1pPr>
              <a:defRPr sz="1080"/>
            </a:lvl1pPr>
            <a:lvl2pPr>
              <a:defRPr sz="1080"/>
            </a:lvl2pPr>
            <a:lvl3pPr>
              <a:defRPr sz="1080"/>
            </a:lvl3pPr>
            <a:lvl4pPr>
              <a:defRPr sz="1080"/>
            </a:lvl4pPr>
            <a:lvl5pPr>
              <a:defRPr sz="108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388075E-3AFC-4298-92EB-455858EE4D00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286577" y="1002717"/>
            <a:ext cx="2716859" cy="1523584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C5EE1A38-0897-4573-99F1-2AAFFB9267F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577" y="2604950"/>
            <a:ext cx="2716859" cy="494749"/>
          </a:xfrm>
        </p:spPr>
        <p:txBody>
          <a:bodyPr anchor="t"/>
          <a:lstStyle>
            <a:lvl1pPr>
              <a:buNone/>
              <a:defRPr lang="en-US" sz="135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286577" y="3292762"/>
            <a:ext cx="2716859" cy="2376198"/>
          </a:xfrm>
        </p:spPr>
        <p:txBody>
          <a:bodyPr/>
          <a:lstStyle>
            <a:lvl1pPr>
              <a:defRPr sz="1080"/>
            </a:lvl1pPr>
            <a:lvl2pPr>
              <a:defRPr sz="1080"/>
            </a:lvl2pPr>
            <a:lvl3pPr>
              <a:defRPr sz="1080"/>
            </a:lvl3pPr>
            <a:lvl4pPr>
              <a:defRPr sz="1080"/>
            </a:lvl4pPr>
            <a:lvl5pPr>
              <a:defRPr sz="108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5" name="Picture Placeholder 4">
            <a:extLst>
              <a:ext uri="{FF2B5EF4-FFF2-40B4-BE49-F238E27FC236}">
                <a16:creationId xmlns:a16="http://schemas.microsoft.com/office/drawing/2014/main" id="{3D1BDEE6-8393-45A2-903D-6459074B303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192989" y="1002717"/>
            <a:ext cx="2716859" cy="1523584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2D7B525A-A39D-4409-889F-3E50319F94F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92988" y="2604950"/>
            <a:ext cx="2716859" cy="494749"/>
          </a:xfrm>
        </p:spPr>
        <p:txBody>
          <a:bodyPr anchor="t"/>
          <a:lstStyle>
            <a:lvl1pPr>
              <a:buNone/>
              <a:defRPr lang="en-US" sz="135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8" name="Content Placeholder 3">
            <a:extLst>
              <a:ext uri="{FF2B5EF4-FFF2-40B4-BE49-F238E27FC236}">
                <a16:creationId xmlns:a16="http://schemas.microsoft.com/office/drawing/2014/main" id="{A3C6FFF7-1BD6-4C2E-949A-7AEAD2340CC4}"/>
              </a:ext>
            </a:extLst>
          </p:cNvPr>
          <p:cNvSpPr>
            <a:spLocks noGrp="1"/>
          </p:cNvSpPr>
          <p:nvPr>
            <p:ph sz="half" idx="28"/>
          </p:nvPr>
        </p:nvSpPr>
        <p:spPr>
          <a:xfrm>
            <a:off x="6192988" y="3292762"/>
            <a:ext cx="2716859" cy="2376198"/>
          </a:xfrm>
        </p:spPr>
        <p:txBody>
          <a:bodyPr/>
          <a:lstStyle>
            <a:lvl1pPr>
              <a:defRPr sz="1080"/>
            </a:lvl1pPr>
            <a:lvl2pPr>
              <a:defRPr sz="1080"/>
            </a:lvl2pPr>
            <a:lvl3pPr>
              <a:defRPr sz="1080"/>
            </a:lvl3pPr>
            <a:lvl4pPr>
              <a:defRPr sz="1080"/>
            </a:lvl4pPr>
            <a:lvl5pPr>
              <a:defRPr sz="108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9094973" y="1040822"/>
            <a:ext cx="2716859" cy="1523584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22AA6F0B-4FE7-4E1E-A833-9372AA44889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094973" y="2604950"/>
            <a:ext cx="2716859" cy="494749"/>
          </a:xfrm>
        </p:spPr>
        <p:txBody>
          <a:bodyPr anchor="t"/>
          <a:lstStyle>
            <a:lvl1pPr>
              <a:buNone/>
              <a:defRPr lang="en-US" sz="135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094973" y="3292762"/>
            <a:ext cx="2716859" cy="2376197"/>
          </a:xfrm>
        </p:spPr>
        <p:txBody>
          <a:bodyPr/>
          <a:lstStyle>
            <a:lvl1pPr>
              <a:defRPr sz="1080"/>
            </a:lvl1pPr>
            <a:lvl2pPr>
              <a:defRPr sz="1080"/>
            </a:lvl2pPr>
            <a:lvl3pPr>
              <a:defRPr sz="1080"/>
            </a:lvl3pPr>
            <a:lvl4pPr>
              <a:defRPr sz="1080"/>
            </a:lvl4pPr>
            <a:lvl5pPr>
              <a:defRPr sz="108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9C3F215E-98D7-4E75-AF2C-6DC421F9F5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4" y="6243182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72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606874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o bild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1">
            <a:extLst>
              <a:ext uri="{FF2B5EF4-FFF2-40B4-BE49-F238E27FC236}">
                <a16:creationId xmlns:a16="http://schemas.microsoft.com/office/drawing/2014/main" id="{00F89B0E-F421-45EF-8C78-C84FEFC483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3" name="Subtitle 2">
            <a:extLst>
              <a:ext uri="{FF2B5EF4-FFF2-40B4-BE49-F238E27FC236}">
                <a16:creationId xmlns:a16="http://schemas.microsoft.com/office/drawing/2014/main" id="{F7BB50C2-6F95-4C0A-8590-741501231A71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6"/>
            <a:ext cx="11431664" cy="494749"/>
          </a:xfrm>
        </p:spPr>
        <p:txBody>
          <a:bodyPr anchor="t"/>
          <a:lstStyle>
            <a:lvl1pPr marL="0" indent="0" algn="l">
              <a:buNone/>
              <a:defRPr sz="1620"/>
            </a:lvl1pPr>
            <a:lvl2pPr marL="411500" indent="0" algn="ctr">
              <a:buNone/>
              <a:defRPr sz="1800"/>
            </a:lvl2pPr>
            <a:lvl3pPr marL="823002" indent="0" algn="ctr">
              <a:buNone/>
              <a:defRPr sz="1620"/>
            </a:lvl3pPr>
            <a:lvl4pPr marL="1234502" indent="0" algn="ctr">
              <a:buNone/>
              <a:defRPr sz="1440"/>
            </a:lvl4pPr>
            <a:lvl5pPr marL="1646002" indent="0" algn="ctr">
              <a:buNone/>
              <a:defRPr sz="1440"/>
            </a:lvl5pPr>
            <a:lvl6pPr marL="2057503" indent="0" algn="ctr">
              <a:buNone/>
              <a:defRPr sz="1440"/>
            </a:lvl6pPr>
            <a:lvl7pPr marL="2469004" indent="0" algn="ctr">
              <a:buNone/>
              <a:defRPr sz="1440"/>
            </a:lvl7pPr>
            <a:lvl8pPr marL="2880504" indent="0" algn="ctr">
              <a:buNone/>
              <a:defRPr sz="1440"/>
            </a:lvl8pPr>
            <a:lvl9pPr marL="3292004" indent="0" algn="ctr">
              <a:buNone/>
              <a:defRPr sz="144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D0001077-9CBF-4E3B-BC21-E948C160E96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80170" y="1729109"/>
            <a:ext cx="5611759" cy="3948448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41D3FFA-A749-48E7-93B6-E3608A598DA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0168" y="5875994"/>
            <a:ext cx="5611760" cy="182608"/>
          </a:xfrm>
        </p:spPr>
        <p:txBody>
          <a:bodyPr/>
          <a:lstStyle>
            <a:lvl1pPr marL="0" indent="0" algn="r">
              <a:buNone/>
              <a:defRPr sz="676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B89F89F-F92D-4257-8097-9A576478EB5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172202" y="1729109"/>
            <a:ext cx="5611759" cy="3948448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BD368394-9DFE-49F7-8B3A-C5D11ABAF3C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00074" y="5875994"/>
            <a:ext cx="5583887" cy="182608"/>
          </a:xfrm>
        </p:spPr>
        <p:txBody>
          <a:bodyPr/>
          <a:lstStyle>
            <a:lvl1pPr marL="0" indent="0" algn="r">
              <a:buNone/>
              <a:defRPr sz="676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78C22F4-77A5-4B84-BD5E-2A59A32FB5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4" y="6243182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72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FAE41322-259C-45E1-8EBA-CD9AEBC31A7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321690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le 1">
            <a:extLst>
              <a:ext uri="{FF2B5EF4-FFF2-40B4-BE49-F238E27FC236}">
                <a16:creationId xmlns:a16="http://schemas.microsoft.com/office/drawing/2014/main" id="{53F87D86-02F1-4288-ADF3-CFC53D24CE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9" name="Text Placeholder 21">
            <a:extLst>
              <a:ext uri="{FF2B5EF4-FFF2-40B4-BE49-F238E27FC236}">
                <a16:creationId xmlns:a16="http://schemas.microsoft.com/office/drawing/2014/main" id="{78A54228-A18C-49D4-8BAE-55234982E140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80170" y="1003336"/>
            <a:ext cx="3524319" cy="494749"/>
          </a:xfrm>
        </p:spPr>
        <p:txBody>
          <a:bodyPr anchor="t"/>
          <a:lstStyle>
            <a:lvl1pPr>
              <a:buNone/>
              <a:defRPr lang="en-US" sz="162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37AE244-E30D-4FB2-98A6-B9EC37B05A9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80171" y="1710901"/>
            <a:ext cx="3524319" cy="395805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21">
            <a:extLst>
              <a:ext uri="{FF2B5EF4-FFF2-40B4-BE49-F238E27FC236}">
                <a16:creationId xmlns:a16="http://schemas.microsoft.com/office/drawing/2014/main" id="{16109106-4360-48AE-97EE-22C402C46E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42" y="1003336"/>
            <a:ext cx="3524319" cy="494749"/>
          </a:xfrm>
        </p:spPr>
        <p:txBody>
          <a:bodyPr anchor="t"/>
          <a:lstStyle>
            <a:lvl1pPr>
              <a:buNone/>
              <a:defRPr lang="en-US" sz="162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CA0C917-5130-4608-85A6-627EB2AFD5D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33843" y="1703169"/>
            <a:ext cx="3524319" cy="395805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4" y="1003336"/>
            <a:ext cx="3524319" cy="494749"/>
          </a:xfrm>
        </p:spPr>
        <p:txBody>
          <a:bodyPr anchor="t"/>
          <a:lstStyle>
            <a:lvl1pPr>
              <a:buNone/>
              <a:defRPr lang="en-US" sz="162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0C61C4C-3830-4483-B223-21FD6F02122E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287515" y="1703169"/>
            <a:ext cx="3524319" cy="395805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BBD9063C-F778-46E7-8697-C72B9C1AA8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4" y="6243182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72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013514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ort bilde utfyll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05C0B4E6-5502-441C-BDE1-D20B190815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 sz="315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0" y="1180008"/>
            <a:ext cx="12192000" cy="5677992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Text Placeholder 4" descr="Logo Universitetet i oslo">
            <a:extLst>
              <a:ext uri="{FF2B5EF4-FFF2-40B4-BE49-F238E27FC236}">
                <a16:creationId xmlns:a16="http://schemas.microsoft.com/office/drawing/2014/main" id="{47006D2C-998F-4DB7-B481-B9B3DCDC0DA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81002" y="6280142"/>
            <a:ext cx="1021263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773735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BD289F-AA6B-4FB2-A81B-530238144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D1492D-B242-4BDE-940A-6ED6C625F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351110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1177540" y="2300554"/>
            <a:ext cx="10058400" cy="1143000"/>
          </a:xfrm>
        </p:spPr>
        <p:txBody>
          <a:bodyPr anchor="b"/>
          <a:lstStyle>
            <a:lvl1pPr>
              <a:defRPr sz="192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177540" y="3429000"/>
            <a:ext cx="100584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4973316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D4ACDF-AF38-491D-BC78-99547CD3A082}" type="datetime1">
              <a:rPr lang="nb-NO" altLang="nb-NO" smtClean="0"/>
              <a:t>23.10.2024</a:t>
            </a:fld>
            <a:endParaRPr lang="nb-NO" altLang="nb-NO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98641C6-D45E-4B3A-A08E-AC8766AC1DAC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241938896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2"/>
            <a:ext cx="10363200" cy="1362076"/>
          </a:xfrm>
        </p:spPr>
        <p:txBody>
          <a:bodyPr anchor="t"/>
          <a:lstStyle>
            <a:lvl1pPr algn="l">
              <a:defRPr sz="3840" b="1" cap="all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5"/>
            <a:ext cx="10363200" cy="1500186"/>
          </a:xfrm>
        </p:spPr>
        <p:txBody>
          <a:bodyPr anchor="b"/>
          <a:lstStyle>
            <a:lvl1pPr marL="0" indent="0">
              <a:buNone/>
              <a:defRPr sz="1920"/>
            </a:lvl1pPr>
            <a:lvl2pPr marL="435510" indent="0">
              <a:buNone/>
              <a:defRPr sz="1680"/>
            </a:lvl2pPr>
            <a:lvl3pPr marL="871021" indent="0">
              <a:buNone/>
              <a:defRPr sz="1560"/>
            </a:lvl3pPr>
            <a:lvl4pPr marL="1306531" indent="0">
              <a:buNone/>
              <a:defRPr sz="1320"/>
            </a:lvl4pPr>
            <a:lvl5pPr marL="1742041" indent="0">
              <a:buNone/>
              <a:defRPr sz="1320"/>
            </a:lvl5pPr>
            <a:lvl6pPr marL="2177552" indent="0">
              <a:buNone/>
              <a:defRPr sz="1320"/>
            </a:lvl6pPr>
            <a:lvl7pPr marL="2613062" indent="0">
              <a:buNone/>
              <a:defRPr sz="1320"/>
            </a:lvl7pPr>
            <a:lvl8pPr marL="3048574" indent="0">
              <a:buNone/>
              <a:defRPr sz="1320"/>
            </a:lvl8pPr>
            <a:lvl9pPr marL="3484084" indent="0">
              <a:buNone/>
              <a:defRPr sz="132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8C1B47B-7FD5-4A1F-8B4A-1300D4632B69}" type="datetime1">
              <a:rPr lang="nb-NO" altLang="nb-NO" smtClean="0"/>
              <a:t>23.10.2024</a:t>
            </a:fld>
            <a:endParaRPr lang="nb-NO" altLang="nb-NO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C94837-C0B8-488E-85FD-51EB1D151D95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425547385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20800" y="1981200"/>
            <a:ext cx="5029200" cy="4114800"/>
          </a:xfrm>
        </p:spPr>
        <p:txBody>
          <a:bodyPr/>
          <a:lstStyle>
            <a:lvl1pPr>
              <a:defRPr sz="2640"/>
            </a:lvl1pPr>
            <a:lvl2pPr>
              <a:defRPr sz="2280"/>
            </a:lvl2pPr>
            <a:lvl3pPr>
              <a:defRPr sz="1920"/>
            </a:lvl3pPr>
            <a:lvl4pPr>
              <a:defRPr sz="1680"/>
            </a:lvl4pPr>
            <a:lvl5pPr>
              <a:defRPr sz="1680"/>
            </a:lvl5pPr>
            <a:lvl6pPr>
              <a:defRPr sz="1680"/>
            </a:lvl6pPr>
            <a:lvl7pPr>
              <a:defRPr sz="1680"/>
            </a:lvl7pPr>
            <a:lvl8pPr>
              <a:defRPr sz="1680"/>
            </a:lvl8pPr>
            <a:lvl9pPr>
              <a:defRPr sz="168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53200" y="1981200"/>
            <a:ext cx="5029200" cy="4114800"/>
          </a:xfrm>
        </p:spPr>
        <p:txBody>
          <a:bodyPr/>
          <a:lstStyle>
            <a:lvl1pPr>
              <a:defRPr sz="2640"/>
            </a:lvl1pPr>
            <a:lvl2pPr>
              <a:defRPr sz="2280"/>
            </a:lvl2pPr>
            <a:lvl3pPr>
              <a:defRPr sz="1920"/>
            </a:lvl3pPr>
            <a:lvl4pPr>
              <a:defRPr sz="1680"/>
            </a:lvl4pPr>
            <a:lvl5pPr>
              <a:defRPr sz="1680"/>
            </a:lvl5pPr>
            <a:lvl6pPr>
              <a:defRPr sz="1680"/>
            </a:lvl6pPr>
            <a:lvl7pPr>
              <a:defRPr sz="1680"/>
            </a:lvl7pPr>
            <a:lvl8pPr>
              <a:defRPr sz="1680"/>
            </a:lvl8pPr>
            <a:lvl9pPr>
              <a:defRPr sz="168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7CCF9A5-B8FE-4CDF-8DEC-E9B5AA20883B}" type="datetime1">
              <a:rPr lang="nb-NO" altLang="nb-NO" smtClean="0"/>
              <a:t>23.10.2024</a:t>
            </a:fld>
            <a:endParaRPr lang="nb-NO" alt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9EEE00B-82FC-47F9-A9E4-D7D49E2FC53D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59848390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2" y="1535113"/>
            <a:ext cx="5386917" cy="639762"/>
          </a:xfrm>
        </p:spPr>
        <p:txBody>
          <a:bodyPr anchor="b"/>
          <a:lstStyle>
            <a:lvl1pPr marL="0" indent="0">
              <a:buNone/>
              <a:defRPr sz="2280" b="1"/>
            </a:lvl1pPr>
            <a:lvl2pPr marL="435510" indent="0">
              <a:buNone/>
              <a:defRPr sz="1920" b="1"/>
            </a:lvl2pPr>
            <a:lvl3pPr marL="871021" indent="0">
              <a:buNone/>
              <a:defRPr sz="1680" b="1"/>
            </a:lvl3pPr>
            <a:lvl4pPr marL="1306531" indent="0">
              <a:buNone/>
              <a:defRPr sz="1560" b="1"/>
            </a:lvl4pPr>
            <a:lvl5pPr marL="1742041" indent="0">
              <a:buNone/>
              <a:defRPr sz="1560" b="1"/>
            </a:lvl5pPr>
            <a:lvl6pPr marL="2177552" indent="0">
              <a:buNone/>
              <a:defRPr sz="1560" b="1"/>
            </a:lvl6pPr>
            <a:lvl7pPr marL="2613062" indent="0">
              <a:buNone/>
              <a:defRPr sz="1560" b="1"/>
            </a:lvl7pPr>
            <a:lvl8pPr marL="3048574" indent="0">
              <a:buNone/>
              <a:defRPr sz="1560" b="1"/>
            </a:lvl8pPr>
            <a:lvl9pPr marL="3484084" indent="0">
              <a:buNone/>
              <a:defRPr sz="156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2" y="2174876"/>
            <a:ext cx="5386917" cy="3951288"/>
          </a:xfrm>
        </p:spPr>
        <p:txBody>
          <a:bodyPr/>
          <a:lstStyle>
            <a:lvl1pPr>
              <a:defRPr sz="2280"/>
            </a:lvl1pPr>
            <a:lvl2pPr>
              <a:defRPr sz="1920"/>
            </a:lvl2pPr>
            <a:lvl3pPr>
              <a:defRPr sz="1680"/>
            </a:lvl3pPr>
            <a:lvl4pPr>
              <a:defRPr sz="1560"/>
            </a:lvl4pPr>
            <a:lvl5pPr>
              <a:defRPr sz="1560"/>
            </a:lvl5pPr>
            <a:lvl6pPr>
              <a:defRPr sz="1560"/>
            </a:lvl6pPr>
            <a:lvl7pPr>
              <a:defRPr sz="1560"/>
            </a:lvl7pPr>
            <a:lvl8pPr>
              <a:defRPr sz="1560"/>
            </a:lvl8pPr>
            <a:lvl9pPr>
              <a:defRPr sz="156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0" y="1535113"/>
            <a:ext cx="5389033" cy="639762"/>
          </a:xfrm>
        </p:spPr>
        <p:txBody>
          <a:bodyPr anchor="b"/>
          <a:lstStyle>
            <a:lvl1pPr marL="0" indent="0">
              <a:buNone/>
              <a:defRPr sz="2280" b="1"/>
            </a:lvl1pPr>
            <a:lvl2pPr marL="435510" indent="0">
              <a:buNone/>
              <a:defRPr sz="1920" b="1"/>
            </a:lvl2pPr>
            <a:lvl3pPr marL="871021" indent="0">
              <a:buNone/>
              <a:defRPr sz="1680" b="1"/>
            </a:lvl3pPr>
            <a:lvl4pPr marL="1306531" indent="0">
              <a:buNone/>
              <a:defRPr sz="1560" b="1"/>
            </a:lvl4pPr>
            <a:lvl5pPr marL="1742041" indent="0">
              <a:buNone/>
              <a:defRPr sz="1560" b="1"/>
            </a:lvl5pPr>
            <a:lvl6pPr marL="2177552" indent="0">
              <a:buNone/>
              <a:defRPr sz="1560" b="1"/>
            </a:lvl6pPr>
            <a:lvl7pPr marL="2613062" indent="0">
              <a:buNone/>
              <a:defRPr sz="1560" b="1"/>
            </a:lvl7pPr>
            <a:lvl8pPr marL="3048574" indent="0">
              <a:buNone/>
              <a:defRPr sz="1560" b="1"/>
            </a:lvl8pPr>
            <a:lvl9pPr marL="3484084" indent="0">
              <a:buNone/>
              <a:defRPr sz="156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0" y="2174876"/>
            <a:ext cx="5389033" cy="3951288"/>
          </a:xfrm>
        </p:spPr>
        <p:txBody>
          <a:bodyPr/>
          <a:lstStyle>
            <a:lvl1pPr>
              <a:defRPr sz="2280"/>
            </a:lvl1pPr>
            <a:lvl2pPr>
              <a:defRPr sz="1920"/>
            </a:lvl2pPr>
            <a:lvl3pPr>
              <a:defRPr sz="1680"/>
            </a:lvl3pPr>
            <a:lvl4pPr>
              <a:defRPr sz="1560"/>
            </a:lvl4pPr>
            <a:lvl5pPr>
              <a:defRPr sz="1560"/>
            </a:lvl5pPr>
            <a:lvl6pPr>
              <a:defRPr sz="1560"/>
            </a:lvl6pPr>
            <a:lvl7pPr>
              <a:defRPr sz="1560"/>
            </a:lvl7pPr>
            <a:lvl8pPr>
              <a:defRPr sz="1560"/>
            </a:lvl8pPr>
            <a:lvl9pPr>
              <a:defRPr sz="156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BF10B6B-7097-47FE-BD4C-15FC8D52E88B}" type="datetime1">
              <a:rPr lang="nb-NO" altLang="nb-NO" smtClean="0"/>
              <a:t>23.10.2024</a:t>
            </a:fld>
            <a:endParaRPr lang="nb-NO" altLang="nb-NO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3CD0B60-1B5D-4E70-991D-D50E967558F9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66218618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7AE3C68-98E6-4B36-B61B-0F5DFC4896C2}" type="datetime1">
              <a:rPr lang="nb-NO" altLang="nb-NO" smtClean="0"/>
              <a:t>23.10.2024</a:t>
            </a:fld>
            <a:endParaRPr lang="nb-NO" altLang="nb-NO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360E800-F732-471D-98EA-1CEF5C3FBCBF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57123536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BBF0C53-87D2-4291-AC34-AE904C813ED0}" type="datetime1">
              <a:rPr lang="nb-NO" altLang="nb-NO" smtClean="0"/>
              <a:t>23.10.2024</a:t>
            </a:fld>
            <a:endParaRPr lang="nb-NO" altLang="nb-NO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BB2E8C4-9A45-457D-A489-12015E914BE2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111520669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192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4"/>
          </a:xfrm>
        </p:spPr>
        <p:txBody>
          <a:bodyPr/>
          <a:lstStyle>
            <a:lvl1pPr>
              <a:defRPr sz="3000"/>
            </a:lvl1pPr>
            <a:lvl2pPr>
              <a:defRPr sz="2640"/>
            </a:lvl2pPr>
            <a:lvl3pPr>
              <a:defRPr sz="2280"/>
            </a:lvl3pPr>
            <a:lvl4pPr>
              <a:defRPr sz="1920"/>
            </a:lvl4pPr>
            <a:lvl5pPr>
              <a:defRPr sz="1920"/>
            </a:lvl5pPr>
            <a:lvl6pPr>
              <a:defRPr sz="1920"/>
            </a:lvl6pPr>
            <a:lvl7pPr>
              <a:defRPr sz="1920"/>
            </a:lvl7pPr>
            <a:lvl8pPr>
              <a:defRPr sz="1920"/>
            </a:lvl8pPr>
            <a:lvl9pPr>
              <a:defRPr sz="192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1"/>
            <a:ext cx="4011084" cy="4691063"/>
          </a:xfrm>
        </p:spPr>
        <p:txBody>
          <a:bodyPr/>
          <a:lstStyle>
            <a:lvl1pPr marL="0" indent="0">
              <a:buNone/>
              <a:defRPr sz="1320"/>
            </a:lvl1pPr>
            <a:lvl2pPr marL="435510" indent="0">
              <a:buNone/>
              <a:defRPr sz="1200"/>
            </a:lvl2pPr>
            <a:lvl3pPr marL="871021" indent="0">
              <a:buNone/>
              <a:defRPr sz="960"/>
            </a:lvl3pPr>
            <a:lvl4pPr marL="1306531" indent="0">
              <a:buNone/>
              <a:defRPr sz="840"/>
            </a:lvl4pPr>
            <a:lvl5pPr marL="1742041" indent="0">
              <a:buNone/>
              <a:defRPr sz="840"/>
            </a:lvl5pPr>
            <a:lvl6pPr marL="2177552" indent="0">
              <a:buNone/>
              <a:defRPr sz="840"/>
            </a:lvl6pPr>
            <a:lvl7pPr marL="2613062" indent="0">
              <a:buNone/>
              <a:defRPr sz="840"/>
            </a:lvl7pPr>
            <a:lvl8pPr marL="3048574" indent="0">
              <a:buNone/>
              <a:defRPr sz="840"/>
            </a:lvl8pPr>
            <a:lvl9pPr marL="3484084" indent="0">
              <a:buNone/>
              <a:defRPr sz="84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F443E17-4338-4F30-B499-5E3902248508}" type="datetime1">
              <a:rPr lang="nb-NO" altLang="nb-NO" smtClean="0"/>
              <a:t>23.10.2024</a:t>
            </a:fld>
            <a:endParaRPr lang="nb-NO" alt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F6C2191-4972-4EEC-B3C6-41B02CD4E13B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948386332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9" y="4800602"/>
            <a:ext cx="7315200" cy="566737"/>
          </a:xfrm>
        </p:spPr>
        <p:txBody>
          <a:bodyPr anchor="b"/>
          <a:lstStyle>
            <a:lvl1pPr algn="l">
              <a:defRPr sz="192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9" y="612775"/>
            <a:ext cx="7315200" cy="4114800"/>
          </a:xfrm>
        </p:spPr>
        <p:txBody>
          <a:bodyPr/>
          <a:lstStyle>
            <a:lvl1pPr marL="0" indent="0">
              <a:buNone/>
              <a:defRPr sz="3000"/>
            </a:lvl1pPr>
            <a:lvl2pPr marL="435510" indent="0">
              <a:buNone/>
              <a:defRPr sz="2640"/>
            </a:lvl2pPr>
            <a:lvl3pPr marL="871021" indent="0">
              <a:buNone/>
              <a:defRPr sz="2280"/>
            </a:lvl3pPr>
            <a:lvl4pPr marL="1306531" indent="0">
              <a:buNone/>
              <a:defRPr sz="1920"/>
            </a:lvl4pPr>
            <a:lvl5pPr marL="1742041" indent="0">
              <a:buNone/>
              <a:defRPr sz="1920"/>
            </a:lvl5pPr>
            <a:lvl6pPr marL="2177552" indent="0">
              <a:buNone/>
              <a:defRPr sz="1920"/>
            </a:lvl6pPr>
            <a:lvl7pPr marL="2613062" indent="0">
              <a:buNone/>
              <a:defRPr sz="1920"/>
            </a:lvl7pPr>
            <a:lvl8pPr marL="3048574" indent="0">
              <a:buNone/>
              <a:defRPr sz="1920"/>
            </a:lvl8pPr>
            <a:lvl9pPr marL="3484084" indent="0">
              <a:buNone/>
              <a:defRPr sz="1920"/>
            </a:lvl9pPr>
          </a:lstStyle>
          <a:p>
            <a:pPr lvl="0"/>
            <a:r>
              <a:rPr lang="en-US" noProof="0"/>
              <a:t>Click icon to add picture</a:t>
            </a:r>
            <a:endParaRPr lang="nb-NO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9" y="5367339"/>
            <a:ext cx="7315200" cy="804863"/>
          </a:xfrm>
        </p:spPr>
        <p:txBody>
          <a:bodyPr/>
          <a:lstStyle>
            <a:lvl1pPr marL="0" indent="0">
              <a:buNone/>
              <a:defRPr sz="1320"/>
            </a:lvl1pPr>
            <a:lvl2pPr marL="435510" indent="0">
              <a:buNone/>
              <a:defRPr sz="1200"/>
            </a:lvl2pPr>
            <a:lvl3pPr marL="871021" indent="0">
              <a:buNone/>
              <a:defRPr sz="960"/>
            </a:lvl3pPr>
            <a:lvl4pPr marL="1306531" indent="0">
              <a:buNone/>
              <a:defRPr sz="840"/>
            </a:lvl4pPr>
            <a:lvl5pPr marL="1742041" indent="0">
              <a:buNone/>
              <a:defRPr sz="840"/>
            </a:lvl5pPr>
            <a:lvl6pPr marL="2177552" indent="0">
              <a:buNone/>
              <a:defRPr sz="840"/>
            </a:lvl6pPr>
            <a:lvl7pPr marL="2613062" indent="0">
              <a:buNone/>
              <a:defRPr sz="840"/>
            </a:lvl7pPr>
            <a:lvl8pPr marL="3048574" indent="0">
              <a:buNone/>
              <a:defRPr sz="840"/>
            </a:lvl8pPr>
            <a:lvl9pPr marL="3484084" indent="0">
              <a:buNone/>
              <a:defRPr sz="84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5AC867-D4FB-4A92-BD03-51730B3B4C3D}" type="datetime1">
              <a:rPr lang="nb-NO" altLang="nb-NO" smtClean="0"/>
              <a:t>23.10.2024</a:t>
            </a:fld>
            <a:endParaRPr lang="nb-NO" alt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060F646-FDA5-4F95-A2B6-53C08793E556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19955099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UiO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0E962FF3-951D-4441-9C7D-501471E5888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7AED3548-5867-47BB-8575-A83E0A9CE3B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6112" y="381854"/>
            <a:ext cx="5619582" cy="1116919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DC827CE2-8409-4B09-A9E5-74716A2BA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3375167"/>
            <a:ext cx="5716962" cy="1547605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1" name="Subtitle 2">
            <a:extLst>
              <a:ext uri="{FF2B5EF4-FFF2-40B4-BE49-F238E27FC236}">
                <a16:creationId xmlns:a16="http://schemas.microsoft.com/office/drawing/2014/main" id="{73782A73-0164-4D2C-BAD5-DF53C4F800E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0C9865C8-230B-42BE-8B05-ECBF9A085ED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6371C43A-1652-4674-9385-53CBD321097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Enhet</a:t>
            </a:r>
            <a:endParaRPr lang="en-US"/>
          </a:p>
        </p:txBody>
      </p:sp>
      <p:sp>
        <p:nvSpPr>
          <p:cNvPr id="28" name="Date Placeholder 3">
            <a:extLst>
              <a:ext uri="{FF2B5EF4-FFF2-40B4-BE49-F238E27FC236}">
                <a16:creationId xmlns:a16="http://schemas.microsoft.com/office/drawing/2014/main" id="{A1654625-2F9D-43A8-9B19-A1501B2C4B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1" name="Text Placeholder 4" descr="UiO segl">
            <a:extLst>
              <a:ext uri="{FF2B5EF4-FFF2-40B4-BE49-F238E27FC236}">
                <a16:creationId xmlns:a16="http://schemas.microsoft.com/office/drawing/2014/main" id="{D397E638-588F-47C4-8318-DB30D79BCF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4" name="addin_colorbox" hidden="1">
            <a:extLst>
              <a:ext uri="{FF2B5EF4-FFF2-40B4-BE49-F238E27FC236}">
                <a16:creationId xmlns:a16="http://schemas.microsoft.com/office/drawing/2014/main" id="{B34046E2-E0A0-4315-9411-04EBA19D54D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EB9E8B29-78FF-422D-B648-7D4F0D403082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918F58FB-9B03-413E-989C-AE087C74A79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16BC30A-E2A3-4BB3-8175-D14FBA97BB4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189797EA-4203-48ED-9B9C-9481B1311A5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D3C84601-A4D0-4B48-876F-9DC17367A2A1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pic>
        <p:nvPicPr>
          <p:cNvPr id="22" name="logo_hvit" descr="UiO Segl" hidden="1">
            <a:extLst>
              <a:ext uri="{FF2B5EF4-FFF2-40B4-BE49-F238E27FC236}">
                <a16:creationId xmlns:a16="http://schemas.microsoft.com/office/drawing/2014/main" id="{9312E79A-63CD-41D4-8EA6-B9BD7EBEEAD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3" name="logo_sort" descr="UiO Segl" hidden="1">
            <a:extLst>
              <a:ext uri="{FF2B5EF4-FFF2-40B4-BE49-F238E27FC236}">
                <a16:creationId xmlns:a16="http://schemas.microsoft.com/office/drawing/2014/main" id="{CCD2A0AF-6987-472B-AB0A-FE4E51B298B4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4" name="addin_colorlist" hidden="1">
            <a:extLst>
              <a:ext uri="{FF2B5EF4-FFF2-40B4-BE49-F238E27FC236}">
                <a16:creationId xmlns:a16="http://schemas.microsoft.com/office/drawing/2014/main" id="{FD548E61-D022-4178-8722-46839AB856D2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halv1, halv2, halv3, halv4, halv5, halv6, halv7, halv8</a:t>
            </a:r>
          </a:p>
        </p:txBody>
      </p:sp>
    </p:spTree>
    <p:extLst>
      <p:ext uri="{BB962C8B-B14F-4D97-AF65-F5344CB8AC3E}">
        <p14:creationId xmlns:p14="http://schemas.microsoft.com/office/powerpoint/2010/main" val="276310765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UiO Farge/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80CF6147-1B60-436B-ABD0-E426D3DDF3E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0" name="Text Placeholder 6" descr="Logo Universitetet i oslo">
            <a:extLst>
              <a:ext uri="{FF2B5EF4-FFF2-40B4-BE49-F238E27FC236}">
                <a16:creationId xmlns:a16="http://schemas.microsoft.com/office/drawing/2014/main" id="{36E824D8-5207-4DF5-BD9E-C1307AD980A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69DA1E-EAF3-4579-9C13-A3B45E22F6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3375167"/>
            <a:ext cx="5716962" cy="1547605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502EFC6A-E5AE-4CDD-893A-8151185CCF9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38E5FEA3-8D79-4D56-9664-2703F65E1EC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3" name="Text Placeholder 8">
            <a:extLst>
              <a:ext uri="{FF2B5EF4-FFF2-40B4-BE49-F238E27FC236}">
                <a16:creationId xmlns:a16="http://schemas.microsoft.com/office/drawing/2014/main" id="{74BFEE26-19F8-420D-B230-46123EBE4C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Enhet</a:t>
            </a:r>
            <a:endParaRPr lang="en-US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F7CD78E4-773D-43A0-AF45-F06FF64BD1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35" name="Text Placeholder 4" descr="UiO segl">
            <a:extLst>
              <a:ext uri="{FF2B5EF4-FFF2-40B4-BE49-F238E27FC236}">
                <a16:creationId xmlns:a16="http://schemas.microsoft.com/office/drawing/2014/main" id="{F9A19FD8-51AB-4838-9B3F-0C4ED0CDF7B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6" name="addin_colorlist" hidden="1">
            <a:extLst>
              <a:ext uri="{FF2B5EF4-FFF2-40B4-BE49-F238E27FC236}">
                <a16:creationId xmlns:a16="http://schemas.microsoft.com/office/drawing/2014/main" id="{9C89DC5C-C295-4993-8094-F0B8D6618A6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halv1, halv2, halv3, halv4, halv5, halv6, halv7, halv8</a:t>
            </a:r>
          </a:p>
        </p:txBody>
      </p:sp>
      <p:sp>
        <p:nvSpPr>
          <p:cNvPr id="27" name="addin_colorbox" hidden="1">
            <a:extLst>
              <a:ext uri="{FF2B5EF4-FFF2-40B4-BE49-F238E27FC236}">
                <a16:creationId xmlns:a16="http://schemas.microsoft.com/office/drawing/2014/main" id="{2CC73354-08EE-44A2-AB48-A462E1508E46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28" name="addin_title" hidden="1">
            <a:extLst>
              <a:ext uri="{FF2B5EF4-FFF2-40B4-BE49-F238E27FC236}">
                <a16:creationId xmlns:a16="http://schemas.microsoft.com/office/drawing/2014/main" id="{26C6DF9C-269B-4A64-898A-65E2DB4E195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29" name="addin_text" hidden="1">
            <a:extLst>
              <a:ext uri="{FF2B5EF4-FFF2-40B4-BE49-F238E27FC236}">
                <a16:creationId xmlns:a16="http://schemas.microsoft.com/office/drawing/2014/main" id="{DEF32610-8099-45EC-A831-EA132BB98DEB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30" name="addin_image" hidden="1">
            <a:extLst>
              <a:ext uri="{FF2B5EF4-FFF2-40B4-BE49-F238E27FC236}">
                <a16:creationId xmlns:a16="http://schemas.microsoft.com/office/drawing/2014/main" id="{FCBF301A-51A4-47F6-A13E-EA0C05B5707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31" name="addin_grouplist" hidden="1">
            <a:extLst>
              <a:ext uri="{FF2B5EF4-FFF2-40B4-BE49-F238E27FC236}">
                <a16:creationId xmlns:a16="http://schemas.microsoft.com/office/drawing/2014/main" id="{31339D77-A008-41C5-8746-5E52634CF5F3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32" name="addin_logo" hidden="1">
            <a:extLst>
              <a:ext uri="{FF2B5EF4-FFF2-40B4-BE49-F238E27FC236}">
                <a16:creationId xmlns:a16="http://schemas.microsoft.com/office/drawing/2014/main" id="{826D203C-01F5-46E6-8CA5-6E8C2BD4380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pic>
        <p:nvPicPr>
          <p:cNvPr id="33" name="logo_hvit" descr="UiO Segl" hidden="1">
            <a:extLst>
              <a:ext uri="{FF2B5EF4-FFF2-40B4-BE49-F238E27FC236}">
                <a16:creationId xmlns:a16="http://schemas.microsoft.com/office/drawing/2014/main" id="{D427F631-71AD-40A0-9DBF-5B89C6D6AF8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34" name="logo_sort" descr="UiO Segl" hidden="1">
            <a:extLst>
              <a:ext uri="{FF2B5EF4-FFF2-40B4-BE49-F238E27FC236}">
                <a16:creationId xmlns:a16="http://schemas.microsoft.com/office/drawing/2014/main" id="{79A0A5BE-15A5-45D3-AAD4-DA46706180E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1056757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UiO Fullbredde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659A8DBD-BD7A-4EDC-B67F-D66D4E02E6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12355"/>
            <a:ext cx="10343114" cy="6833287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B8534B2-2B3C-45E4-A5C6-20DB83FC5B61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846263" y="12356"/>
            <a:ext cx="10345737" cy="6832943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184891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37" name="Text Placeholder 6" descr="Logo Universitetet i oslo">
            <a:extLst>
              <a:ext uri="{FF2B5EF4-FFF2-40B4-BE49-F238E27FC236}">
                <a16:creationId xmlns:a16="http://schemas.microsoft.com/office/drawing/2014/main" id="{F29784C4-AE21-4452-BCC9-BC75C914498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86112" y="381854"/>
            <a:ext cx="5619582" cy="1116919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39" name="Title 6">
            <a:extLst>
              <a:ext uri="{FF2B5EF4-FFF2-40B4-BE49-F238E27FC236}">
                <a16:creationId xmlns:a16="http://schemas.microsoft.com/office/drawing/2014/main" id="{5D15D34C-2B62-4A4C-AEE9-82137A8B1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334682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0" name="Subtitle 2">
            <a:extLst>
              <a:ext uri="{FF2B5EF4-FFF2-40B4-BE49-F238E27FC236}">
                <a16:creationId xmlns:a16="http://schemas.microsoft.com/office/drawing/2014/main" id="{291ADE13-A8F2-46E2-995A-5B5A00B970C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42" name="Text Placeholder 8">
            <a:extLst>
              <a:ext uri="{FF2B5EF4-FFF2-40B4-BE49-F238E27FC236}">
                <a16:creationId xmlns:a16="http://schemas.microsoft.com/office/drawing/2014/main" id="{7E6BC4FE-C55B-40DF-BE2C-B4A366CA9E9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43" name="Text Placeholder 8">
            <a:extLst>
              <a:ext uri="{FF2B5EF4-FFF2-40B4-BE49-F238E27FC236}">
                <a16:creationId xmlns:a16="http://schemas.microsoft.com/office/drawing/2014/main" id="{2A5C5038-A44D-4A5A-B6E6-4A3A6640788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586699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Enhet</a:t>
            </a:r>
            <a:endParaRPr lang="en-US"/>
          </a:p>
        </p:txBody>
      </p:sp>
      <p:sp>
        <p:nvSpPr>
          <p:cNvPr id="41" name="Date Placeholder 3">
            <a:extLst>
              <a:ext uri="{FF2B5EF4-FFF2-40B4-BE49-F238E27FC236}">
                <a16:creationId xmlns:a16="http://schemas.microsoft.com/office/drawing/2014/main" id="{6D771372-9AD5-430D-A81A-2E8203086F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>
              <a:highlight>
                <a:srgbClr val="FFFFFF"/>
              </a:highlight>
            </a:endParaRPr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17DA3A3C-41C9-4BB1-8AF6-64A31B42E6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5" name="addin_colorbox" hidden="1">
            <a:extLst>
              <a:ext uri="{FF2B5EF4-FFF2-40B4-BE49-F238E27FC236}">
                <a16:creationId xmlns:a16="http://schemas.microsoft.com/office/drawing/2014/main" id="{49401EE1-2446-4FF1-9952-199B1AD33AA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7838A1EF-4F8F-4E02-84A8-CBDE742A0167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1520438F-077B-4383-9B2E-BA087AF71C6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AA4849A-5DB1-449C-B5F9-8D23CAAC0678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6FF82BAB-E28F-4E02-86D8-FEDC0BED1A1D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EA3D402A-5E41-4E74-BCFE-6ECD172AE4E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6" name="addin_colorbox" hidden="1">
            <a:extLst>
              <a:ext uri="{FF2B5EF4-FFF2-40B4-BE49-F238E27FC236}">
                <a16:creationId xmlns:a16="http://schemas.microsoft.com/office/drawing/2014/main" id="{B21C5878-1C16-4124-B18E-3FD702004B13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27" name="addin_title" hidden="1">
            <a:extLst>
              <a:ext uri="{FF2B5EF4-FFF2-40B4-BE49-F238E27FC236}">
                <a16:creationId xmlns:a16="http://schemas.microsoft.com/office/drawing/2014/main" id="{25090456-9625-456B-9BF8-33469B9C80F5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28" name="addin_text" hidden="1">
            <a:extLst>
              <a:ext uri="{FF2B5EF4-FFF2-40B4-BE49-F238E27FC236}">
                <a16:creationId xmlns:a16="http://schemas.microsoft.com/office/drawing/2014/main" id="{335F99C5-F1AA-4F79-BB95-80F64E93637D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9" name="addin_image" hidden="1">
            <a:extLst>
              <a:ext uri="{FF2B5EF4-FFF2-40B4-BE49-F238E27FC236}">
                <a16:creationId xmlns:a16="http://schemas.microsoft.com/office/drawing/2014/main" id="{8F68B54B-8B5A-4C05-93DB-7F2DC877EF5E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30" name="addin_grouplist" hidden="1">
            <a:extLst>
              <a:ext uri="{FF2B5EF4-FFF2-40B4-BE49-F238E27FC236}">
                <a16:creationId xmlns:a16="http://schemas.microsoft.com/office/drawing/2014/main" id="{F2089761-1A50-4072-9872-C62B5CA9E1F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pic>
        <p:nvPicPr>
          <p:cNvPr id="31" name="logo_hvit" descr="UiO Segl" hidden="1">
            <a:extLst>
              <a:ext uri="{FF2B5EF4-FFF2-40B4-BE49-F238E27FC236}">
                <a16:creationId xmlns:a16="http://schemas.microsoft.com/office/drawing/2014/main" id="{27B17C39-2B30-4789-8BEA-4AE4B2320B77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3" y="5458074"/>
            <a:ext cx="1025436" cy="1025436"/>
          </a:xfrm>
          <a:prstGeom prst="rect">
            <a:avLst/>
          </a:prstGeom>
        </p:spPr>
      </p:pic>
      <p:pic>
        <p:nvPicPr>
          <p:cNvPr id="32" name="logo_sort" descr="UiO segl" hidden="1">
            <a:extLst>
              <a:ext uri="{FF2B5EF4-FFF2-40B4-BE49-F238E27FC236}">
                <a16:creationId xmlns:a16="http://schemas.microsoft.com/office/drawing/2014/main" id="{46600C4D-987E-4F2B-917A-380F2324CB51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785613" y="5456640"/>
            <a:ext cx="1025421" cy="1025421"/>
          </a:xfrm>
          <a:prstGeom prst="rect">
            <a:avLst/>
          </a:prstGeom>
        </p:spPr>
      </p:pic>
      <p:sp>
        <p:nvSpPr>
          <p:cNvPr id="34" name="addin_logo" hidden="1">
            <a:extLst>
              <a:ext uri="{FF2B5EF4-FFF2-40B4-BE49-F238E27FC236}">
                <a16:creationId xmlns:a16="http://schemas.microsoft.com/office/drawing/2014/main" id="{E5963F14-DFC9-40C0-BCD0-4A837E431DF5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35" name="addin_colorlist" hidden="1">
            <a:extLst>
              <a:ext uri="{FF2B5EF4-FFF2-40B4-BE49-F238E27FC236}">
                <a16:creationId xmlns:a16="http://schemas.microsoft.com/office/drawing/2014/main" id="{B73620FB-5D82-4728-A1F9-C75D53925FBA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kapfor1, kapfor4, kapfor5, kapfor6, kapfor7</a:t>
            </a:r>
          </a:p>
        </p:txBody>
      </p:sp>
    </p:spTree>
    <p:extLst>
      <p:ext uri="{BB962C8B-B14F-4D97-AF65-F5344CB8AC3E}">
        <p14:creationId xmlns:p14="http://schemas.microsoft.com/office/powerpoint/2010/main" val="2307064617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UiO Fullbredde Farge/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0"/>
            <a:ext cx="10343114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848885" y="0"/>
            <a:ext cx="10343115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2826FC79-CEAE-42C3-9725-FAEABEBE65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334682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586699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Enhet</a:t>
            </a:r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>
              <a:highlight>
                <a:srgbClr val="FFFFFF"/>
              </a:highlight>
            </a:endParaRPr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0708232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A84D768E-AC85-41DD-B1B7-0298BF33163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/>
              <a:t>Velg fakultet fra </a:t>
            </a:r>
            <a:r>
              <a:rPr lang="nb-NO" noProof="0" err="1"/>
              <a:t>nedtrekksmenyen</a:t>
            </a:r>
            <a:endParaRPr lang="en-US" noProof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E17BAB58-FE9E-48CD-90C1-5A92CD4AF3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D1011A16-94DD-4043-A614-BEC724B6F1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BC09F072-DFF2-42B8-9221-578EE194D06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Enhet</a:t>
            </a:r>
            <a:endParaRPr lang="en-US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3BBDCC2B-F1B3-4493-BC07-8FE83C70C0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pic>
        <p:nvPicPr>
          <p:cNvPr id="24" name="Graphic 23" descr="UiO segl">
            <a:extLst>
              <a:ext uri="{FF2B5EF4-FFF2-40B4-BE49-F238E27FC236}">
                <a16:creationId xmlns:a16="http://schemas.microsoft.com/office/drawing/2014/main" id="{EC3480BC-2C3D-4A7E-9C52-40E1CC216EE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9C5D506-67A5-4F89-8560-22F43BCF74A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halv1, halv2, halv3, halv4, halv5, halv6, halv7, halv8</a:t>
            </a:r>
          </a:p>
        </p:txBody>
      </p:sp>
      <p:sp>
        <p:nvSpPr>
          <p:cNvPr id="16" name="addin_colorbox" hidden="1">
            <a:extLst>
              <a:ext uri="{FF2B5EF4-FFF2-40B4-BE49-F238E27FC236}">
                <a16:creationId xmlns:a16="http://schemas.microsoft.com/office/drawing/2014/main" id="{FCA3E1BC-B669-4110-87EA-FAF1FA6121DD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7" name="addin_title" hidden="1">
            <a:extLst>
              <a:ext uri="{FF2B5EF4-FFF2-40B4-BE49-F238E27FC236}">
                <a16:creationId xmlns:a16="http://schemas.microsoft.com/office/drawing/2014/main" id="{3ED724C7-6D8D-4B02-A942-476103665D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8" name="addin_text" hidden="1">
            <a:extLst>
              <a:ext uri="{FF2B5EF4-FFF2-40B4-BE49-F238E27FC236}">
                <a16:creationId xmlns:a16="http://schemas.microsoft.com/office/drawing/2014/main" id="{3875A1F9-BE97-453C-A6D3-C2B80FB26DA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9" name="addin_image" hidden="1">
            <a:extLst>
              <a:ext uri="{FF2B5EF4-FFF2-40B4-BE49-F238E27FC236}">
                <a16:creationId xmlns:a16="http://schemas.microsoft.com/office/drawing/2014/main" id="{B74C45E3-A0CF-4E11-99D4-B0A97B5ECA6D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0" name="addin_grouplist" hidden="1">
            <a:extLst>
              <a:ext uri="{FF2B5EF4-FFF2-40B4-BE49-F238E27FC236}">
                <a16:creationId xmlns:a16="http://schemas.microsoft.com/office/drawing/2014/main" id="{E863661C-B13F-46BB-BA71-469E9D5AB327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6B15E5D0-41F1-4B95-AEBC-8FEF29F24DE4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34402938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Farge/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4" name="Content Placeholder 17" hidden="1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/>
              <a:t>Velg fakultet fra </a:t>
            </a:r>
            <a:r>
              <a:rPr lang="nb-NO" noProof="0" err="1"/>
              <a:t>nedtrekksmenyen</a:t>
            </a:r>
            <a:endParaRPr lang="en-US" noProof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D0FDCF8F-A008-4CFD-BFC2-4B8B6F9B51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2127E9DC-8728-47D2-950F-5610AB44AE5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12AB716-EA8C-40F3-9E5E-FADFDE5B68A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Enhet</a:t>
            </a:r>
            <a:endParaRPr lang="en-US"/>
          </a:p>
        </p:txBody>
      </p:sp>
      <p:sp>
        <p:nvSpPr>
          <p:cNvPr id="24" name="Date Placeholder 3">
            <a:extLst>
              <a:ext uri="{FF2B5EF4-FFF2-40B4-BE49-F238E27FC236}">
                <a16:creationId xmlns:a16="http://schemas.microsoft.com/office/drawing/2014/main" id="{C0D51CD3-9F1B-45C4-9816-FCEC12A47A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pic>
        <p:nvPicPr>
          <p:cNvPr id="28" name="Graphic 27" descr="UiO segl">
            <a:extLst>
              <a:ext uri="{FF2B5EF4-FFF2-40B4-BE49-F238E27FC236}">
                <a16:creationId xmlns:a16="http://schemas.microsoft.com/office/drawing/2014/main" id="{AECCD3CC-AC27-4207-85D4-8056C1F5FDD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63350825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Uthevet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16BE45C5-2FD6-4365-884E-E7211BA9F81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FC80015-4906-4750-9E68-18BCB837A81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15063" y="0"/>
            <a:ext cx="5976937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B116A28A-122D-47FC-B20F-2DE6D034FB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err="1">
                <a:latin typeface="Arial, sans-serif"/>
              </a:rPr>
              <a:t>Velg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fakultet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fra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nedtrekksmenyen</a:t>
            </a:r>
            <a:endParaRPr lang="nb-NO" noProof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5634" y="2283763"/>
            <a:ext cx="5075367" cy="1650530"/>
          </a:xfrm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16F080F3-F66D-44E1-A274-51E675B7D7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B993451-3DED-457B-B2BA-C0AD678BC4F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E4C943B6-9D87-4707-9BC0-AB5D348B81A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Enhet</a:t>
            </a:r>
            <a:endParaRPr lang="en-US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9138817D-ECF3-4F24-AB4D-EE86A7D38E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E981D0C6-9965-4EA6-835B-007DA74548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1" name="addin_colorlist" hidden="1">
            <a:extLst>
              <a:ext uri="{FF2B5EF4-FFF2-40B4-BE49-F238E27FC236}">
                <a16:creationId xmlns:a16="http://schemas.microsoft.com/office/drawing/2014/main" id="{FB8D8BF6-D27B-473E-8C7F-5564EC4E8842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halv1, halv2, halv3, halv4, halv5, halv6, halv7, halv8</a:t>
            </a:r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AEA2A8D1-CC8A-49D7-B5F3-4D3D31E797B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FA762AA7-0630-463D-983A-714A0FDC6D6B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BADFE346-6D41-462E-B93E-8A458125843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2F05EFBC-3D55-4A55-AC99-18A584A64FD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22529F69-78C3-4EA5-A8EF-DAED9CFEB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26D5A990-E30B-4E3A-A5A7-8F106A934EC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60412147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3D537D-BDA7-442F-85CC-77B15D3E9EBA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EA343E91-A7F8-411F-8D9E-AD0CD04545F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err="1">
                <a:latin typeface="Arial, sans-serif"/>
              </a:rPr>
              <a:t>Velg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fakultet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fra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nedtrekksmenyen</a:t>
            </a:r>
            <a:endParaRPr lang="nb-NO" noProof="0"/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9353483E-A81E-4295-A996-3D67CCCC2E0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A0F37DB2-E675-4E63-AD01-1D4996198F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AF5E8745-EB5B-4C17-A308-AC6088BCA6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7CB7E83F-937E-4B9E-830A-492432F3A4E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Enhet</a:t>
            </a:r>
            <a:endParaRPr lang="en-US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B8980526-4F9F-495D-A07D-8D82934AE6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9BE98BF2-9E12-4468-BCAE-2A3B441A6E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96897487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Farge/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542A6449-D96E-414F-A604-C4E12FC569E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err="1">
                <a:latin typeface="Arial, sans-serif"/>
              </a:rPr>
              <a:t>Velg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fakultet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fra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nedtrekksmenyen</a:t>
            </a:r>
            <a:endParaRPr lang="nb-NO" noProof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E20FF9-F861-400C-878F-01B66486016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D729F8AC-6A5E-427F-BADE-EA072C6164C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548DDD7D-1EE4-480A-9DFC-6999E44EAAF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94EC4BF0-912D-4C74-897D-7058B1C43F4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Enhet</a:t>
            </a:r>
            <a:endParaRPr lang="en-US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4387C63E-1139-41C5-A5DA-C793443018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6E45B275-2917-4791-9D93-B119E57F1E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0984329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Uthevet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B080593B-46D5-4272-829F-0AB9BB0A72E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09880" y="0"/>
            <a:ext cx="5982120" cy="685800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AA9DF7D4-90D1-427E-86F5-96B8E6DDF5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err="1">
                <a:latin typeface="Arial, sans-serif"/>
              </a:rPr>
              <a:t>Velg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fakultet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fra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nedtrekksmenyen</a:t>
            </a:r>
            <a:endParaRPr lang="nb-NO" noProof="0"/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05359BE4-B9E6-44C9-994B-4B43BA31858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9038" y="653143"/>
            <a:ext cx="5075367" cy="1204686"/>
          </a:xfrm>
        </p:spPr>
        <p:txBody>
          <a:bodyPr/>
          <a:lstStyle>
            <a:lvl1pPr marL="0" indent="0">
              <a:buNone/>
              <a:defRPr lang="en-US" sz="20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/>
              <a:t>Navn på institutt</a:t>
            </a:r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B8A0E4F-1BA9-45F5-9553-E579F5F1C2D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79039" y="2302849"/>
            <a:ext cx="5080128" cy="1702414"/>
          </a:xfrm>
        </p:spPr>
        <p:txBody>
          <a:bodyPr/>
          <a:lstStyle>
            <a:lvl1pPr marL="0" indent="0">
              <a:buNone/>
              <a:defRPr sz="450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88EA911F-B545-4F74-AF42-9EC2B355D8F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4E55111D-AB70-4D2B-9C10-0B91F296CDF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1DB45DBF-1D97-4017-83BE-AD48141222A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Enhet</a:t>
            </a:r>
            <a:endParaRPr lang="en-US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88916788-1A25-4BF7-B2F3-11CED5D74C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27D749C7-8972-4648-8357-FE945BD112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23628310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nholdsfortegnels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2933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F5D4F5D-6A45-4660-B498-EC62A1753C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02667" y="1768008"/>
            <a:ext cx="5863168" cy="435133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4pPr>
          </a:lstStyle>
          <a:p>
            <a:pPr lvl="0"/>
            <a:r>
              <a:rPr lang="nb-NO"/>
              <a:t>Punkt A</a:t>
            </a:r>
          </a:p>
          <a:p>
            <a:pPr lvl="0"/>
            <a:r>
              <a:rPr lang="nb-NO"/>
              <a:t>Punkt B</a:t>
            </a:r>
          </a:p>
          <a:p>
            <a:pPr lvl="0"/>
            <a:r>
              <a:rPr lang="nb-NO"/>
              <a:t>Punkt C</a:t>
            </a:r>
          </a:p>
          <a:p>
            <a:pPr lvl="0"/>
            <a:r>
              <a:rPr lang="nb-NO"/>
              <a:t>Punkt D</a:t>
            </a:r>
            <a:endParaRPr lang="en-US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F9CB4958-81B1-49B9-BBDA-D042DC89C1F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6932279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nholdsfortegnelse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2933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40B9F-ECB7-4387-A58C-0A496B930AD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36716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A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36E426CF-9990-43F5-BE14-226088D8A7B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413844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B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B679225E-A5E2-4DC8-9837-7BCA23C8E40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36715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C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A833A43-18E3-4392-918C-09F8E26D369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13844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D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23B8277-88D5-4007-B32D-B587FB6C14E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36714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E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366E2B9-433F-4D84-9677-520FBB3E32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13845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F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02B12D4E-956E-456A-B250-54F8DAC4F51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2262076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tel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DBCC00A-19CF-41BF-8147-46CE1C6A77C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/>
              <a:t>Trykk - &gt; Sett inn -&gt; Bilde for å endre eller sette inn bilde</a:t>
            </a:r>
            <a:endParaRPr lang="en-US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45301A6-9B63-4AF8-9A67-C362499DE5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144304"/>
            <a:ext cx="9144000" cy="1655762"/>
          </a:xfrm>
        </p:spPr>
        <p:txBody>
          <a:bodyPr wrap="none" bIns="0" anchor="b"/>
          <a:lstStyle>
            <a:lvl1pPr marL="0" indent="0" algn="ctr">
              <a:buNone/>
              <a:defRPr sz="1750"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  <a:endParaRPr lang="nb-NO" noProof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7DF5643-8F24-4F16-9356-F129900A4A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151019"/>
            <a:ext cx="9144000" cy="1878763"/>
          </a:xfrm>
        </p:spPr>
        <p:txBody>
          <a:bodyPr wrap="none" anchor="t"/>
          <a:lstStyle>
            <a:lvl1pPr algn="ctr">
              <a:defRPr sz="4501">
                <a:highlight>
                  <a:srgbClr val="FFFFFF"/>
                </a:highlight>
              </a:defRPr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8" name="Text Placeholder 4" descr="Logo Universitetet i oslo">
            <a:extLst>
              <a:ext uri="{FF2B5EF4-FFF2-40B4-BE49-F238E27FC236}">
                <a16:creationId xmlns:a16="http://schemas.microsoft.com/office/drawing/2014/main" id="{CB6C8A24-C7F7-483C-B347-EFA80560FB0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0DAEC6C7-85EA-449B-8EE8-2D97BF53ED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83FD976-C7D4-4015-A9BA-91E02E673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F6C04A44-E476-4A49-B738-EE2D47D4BAD9}"/>
              </a:ext>
            </a:extLst>
          </p:cNvPr>
          <p:cNvSpPr/>
          <p:nvPr userDrawn="1"/>
        </p:nvSpPr>
        <p:spPr>
          <a:xfrm>
            <a:off x="0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sid1, sid2, sid3, sid4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27C08BAF-0936-474D-B97E-5B57BFE4B3DC}"/>
              </a:ext>
            </a:extLst>
          </p:cNvPr>
          <p:cNvSpPr/>
          <p:nvPr userDrawn="1"/>
        </p:nvSpPr>
        <p:spPr>
          <a:xfrm>
            <a:off x="4973338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1" name="addin_title" hidden="1">
            <a:extLst>
              <a:ext uri="{FF2B5EF4-FFF2-40B4-BE49-F238E27FC236}">
                <a16:creationId xmlns:a16="http://schemas.microsoft.com/office/drawing/2014/main" id="{CD588095-EB6E-4EE9-A470-1FC6B276AA84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2" name="addin_text" hidden="1">
            <a:extLst>
              <a:ext uri="{FF2B5EF4-FFF2-40B4-BE49-F238E27FC236}">
                <a16:creationId xmlns:a16="http://schemas.microsoft.com/office/drawing/2014/main" id="{01792D08-5194-467E-A9CB-E87CD6F0CF3C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4" name="addin_image" hidden="1">
            <a:extLst>
              <a:ext uri="{FF2B5EF4-FFF2-40B4-BE49-F238E27FC236}">
                <a16:creationId xmlns:a16="http://schemas.microsoft.com/office/drawing/2014/main" id="{7E0FF7D7-FC31-4FA1-B98D-9F5E73E0ED06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5" name="addin_background" hidden="1">
            <a:extLst>
              <a:ext uri="{FF2B5EF4-FFF2-40B4-BE49-F238E27FC236}">
                <a16:creationId xmlns:a16="http://schemas.microsoft.com/office/drawing/2014/main" id="{D73E79DB-AFAF-477A-B39A-3600CE59C83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/>
          </a:p>
        </p:txBody>
      </p:sp>
      <p:sp>
        <p:nvSpPr>
          <p:cNvPr id="16" name="addin_logo" hidden="1">
            <a:extLst>
              <a:ext uri="{FF2B5EF4-FFF2-40B4-BE49-F238E27FC236}">
                <a16:creationId xmlns:a16="http://schemas.microsoft.com/office/drawing/2014/main" id="{6D0ECAE0-D83D-477F-8858-4811F35FC31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67035535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0FAE04-E853-4650-A24D-5F754E1D5A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6"/>
          </a:solidFill>
        </p:spPr>
        <p:txBody>
          <a:bodyPr lIns="0" tIns="0" rIns="0" bIns="0"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marL="125438" marR="0" lvl="0" indent="-125438" algn="l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/>
              <a:t>Trykk - &gt; Sett inn -&gt; Bilde for å endre eller sette inn bilde</a:t>
            </a:r>
            <a:endParaRPr lang="en-US"/>
          </a:p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2057638"/>
            <a:ext cx="9144000" cy="2733991"/>
          </a:xfrm>
        </p:spPr>
        <p:txBody>
          <a:bodyPr anchor="ctr"/>
          <a:lstStyle>
            <a:lvl1pPr algn="ctr">
              <a:lnSpc>
                <a:spcPct val="100000"/>
              </a:lnSpc>
              <a:defRPr sz="4501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nb-NO" noProof="0"/>
              <a:t>Sitat</a:t>
            </a:r>
          </a:p>
        </p:txBody>
      </p:sp>
      <p:sp>
        <p:nvSpPr>
          <p:cNvPr id="11" name="Text Placeholder 4" descr="Logo Universitetet i oslo">
            <a:extLst>
              <a:ext uri="{FF2B5EF4-FFF2-40B4-BE49-F238E27FC236}">
                <a16:creationId xmlns:a16="http://schemas.microsoft.com/office/drawing/2014/main" id="{85E9E616-9857-4793-9543-97601CFB29B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3688BA85-E873-4370-B3DC-1DB3D6805327}"/>
              </a:ext>
            </a:extLst>
          </p:cNvPr>
          <p:cNvSpPr/>
          <p:nvPr userDrawn="1"/>
        </p:nvSpPr>
        <p:spPr>
          <a:xfrm>
            <a:off x="2430935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sitk1, sitk2, sitk3</a:t>
            </a:r>
          </a:p>
        </p:txBody>
      </p:sp>
      <p:sp>
        <p:nvSpPr>
          <p:cNvPr id="5" name="addin_colorbox" hidden="1">
            <a:extLst>
              <a:ext uri="{FF2B5EF4-FFF2-40B4-BE49-F238E27FC236}">
                <a16:creationId xmlns:a16="http://schemas.microsoft.com/office/drawing/2014/main" id="{01750E1E-149D-4737-BB50-E180FD96210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6" name="addin_title" hidden="1">
            <a:extLst>
              <a:ext uri="{FF2B5EF4-FFF2-40B4-BE49-F238E27FC236}">
                <a16:creationId xmlns:a16="http://schemas.microsoft.com/office/drawing/2014/main" id="{8A95C1E6-41C2-4B63-A678-1197B885A271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7" name="addin_text" hidden="1">
            <a:extLst>
              <a:ext uri="{FF2B5EF4-FFF2-40B4-BE49-F238E27FC236}">
                <a16:creationId xmlns:a16="http://schemas.microsoft.com/office/drawing/2014/main" id="{88900728-1D9A-4CFE-BD46-77F03BBF68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8" name="addin_image" hidden="1">
            <a:extLst>
              <a:ext uri="{FF2B5EF4-FFF2-40B4-BE49-F238E27FC236}">
                <a16:creationId xmlns:a16="http://schemas.microsoft.com/office/drawing/2014/main" id="{71F63DE9-1A9D-416E-8BF1-5DDBAC2C366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9" name="addin_grouplist" hidden="1">
            <a:extLst>
              <a:ext uri="{FF2B5EF4-FFF2-40B4-BE49-F238E27FC236}">
                <a16:creationId xmlns:a16="http://schemas.microsoft.com/office/drawing/2014/main" id="{55453450-7C5E-47ED-8FB9-95BB5C190194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0" name="addin_background" hidden="1">
            <a:extLst>
              <a:ext uri="{FF2B5EF4-FFF2-40B4-BE49-F238E27FC236}">
                <a16:creationId xmlns:a16="http://schemas.microsoft.com/office/drawing/2014/main" id="{19DE1B7D-2015-4D3D-81DA-BE1C0B884B8C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2DACBF1F-1831-46CB-8E94-DAC5CC4C8A53}"/>
              </a:ext>
            </a:extLst>
          </p:cNvPr>
          <p:cNvSpPr/>
          <p:nvPr userDrawn="1"/>
        </p:nvSpPr>
        <p:spPr>
          <a:xfrm>
            <a:off x="2583335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sitk1, sitk2, sitk3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08780C0B-BBD9-4BF7-B461-4D609C762B61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3E5FC6D0-29E6-4763-9016-B07C6C2F674E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E5048523-44FB-402D-AF9A-189895D758AB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4EBCC3D3-FB5E-4C44-BD2A-4765289129B6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A21182DD-62B1-48E3-8A1E-30E0E49F858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DA65AA7C-2435-43EC-9E54-A952934DE561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2550273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 tekstboks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1143166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387AD4FF-2A17-41D2-9989-72E3EE53EDB7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80169" y="1704042"/>
            <a:ext cx="11431663" cy="4354559"/>
          </a:xfrm>
        </p:spPr>
        <p:txBody>
          <a:bodyPr/>
          <a:lstStyle>
            <a:lvl1pPr marL="268288" indent="-268288">
              <a:defRPr sz="2800"/>
            </a:lvl1pPr>
            <a:lvl2pPr marL="685834" indent="-228611">
              <a:buFont typeface="Arial" panose="020B0604020202020204" pitchFamily="34" charset="0"/>
              <a:buChar char="–"/>
              <a:defRPr sz="2400"/>
            </a:lvl2pPr>
            <a:lvl3pPr marL="1143057" indent="-228611">
              <a:buFont typeface="Arial" panose="020B0604020202020204" pitchFamily="34" charset="0"/>
              <a:buChar char="▪"/>
              <a:defRPr sz="2400"/>
            </a:lvl3pPr>
            <a:lvl4pPr marL="1600280" indent="-228611">
              <a:buFont typeface="Arial" panose="020B0604020202020204" pitchFamily="34" charset="0"/>
              <a:buChar char="▫"/>
              <a:defRPr sz="2400"/>
            </a:lvl4pPr>
            <a:lvl5pPr marL="2057503" indent="-228611">
              <a:buFont typeface="Arial" panose="020B0604020202020204" pitchFamily="34" charset="0"/>
              <a:buChar char="ꞏ"/>
              <a:defRPr sz="24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2207EF-1A49-4BEC-B35C-772E1E2EFECD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134CF4-4951-4824-A36D-2B6BAEF472C0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7280213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o tekstbokser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5469089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E8C4F134-43A3-438E-88E2-D8FF0EDE7A13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70" y="1704042"/>
            <a:ext cx="5469088" cy="4354559"/>
          </a:xfrm>
        </p:spPr>
        <p:txBody>
          <a:bodyPr/>
          <a:lstStyle>
            <a:lvl1pPr marL="268288" indent="-268288">
              <a:defRPr sz="2800"/>
            </a:lvl1pPr>
            <a:lvl2pPr marL="685834" indent="-228611">
              <a:buFont typeface="Arial" panose="020B0604020202020204" pitchFamily="34" charset="0"/>
              <a:buChar char="‒"/>
              <a:defRPr sz="2400"/>
            </a:lvl2pPr>
            <a:lvl3pPr marL="1143057" indent="-228611">
              <a:buFont typeface="Arial" panose="020B0604020202020204" pitchFamily="34" charset="0"/>
              <a:buChar char="▪"/>
              <a:defRPr sz="2400"/>
            </a:lvl3pPr>
            <a:lvl4pPr marL="1600280" indent="-228611">
              <a:buFont typeface="Arial" panose="020B0604020202020204" pitchFamily="34" charset="0"/>
              <a:buChar char="▫"/>
              <a:defRPr sz="2400"/>
            </a:lvl4pPr>
            <a:lvl5pPr marL="2057503" indent="-228611">
              <a:buFont typeface="Arial" panose="020B0604020202020204" pitchFamily="34" charset="0"/>
              <a:buChar char="ꞏ"/>
              <a:defRPr sz="24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4003BB-F04C-4A8B-BC54-5FDD5D30356E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342741" y="1003335"/>
            <a:ext cx="5469089" cy="494749"/>
          </a:xfrm>
        </p:spPr>
        <p:txBody>
          <a:bodyPr/>
          <a:lstStyle>
            <a:lvl1pPr marL="0" indent="0"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A0524D80-7434-47CB-8898-52900F44078A}"/>
              </a:ext>
            </a:extLst>
          </p:cNvPr>
          <p:cNvSpPr>
            <a:spLocks noGrp="1"/>
          </p:cNvSpPr>
          <p:nvPr>
            <p:ph sz="half" idx="31"/>
          </p:nvPr>
        </p:nvSpPr>
        <p:spPr>
          <a:xfrm>
            <a:off x="6342741" y="1704042"/>
            <a:ext cx="5469089" cy="4354851"/>
          </a:xfrm>
        </p:spPr>
        <p:txBody>
          <a:bodyPr/>
          <a:lstStyle>
            <a:lvl1pPr marL="268288" indent="-268288">
              <a:defRPr sz="2800"/>
            </a:lvl1pPr>
            <a:lvl2pPr marL="685834" indent="-228611">
              <a:buFont typeface="Arial" panose="020B0604020202020204" pitchFamily="34" charset="0"/>
              <a:buChar char="‒"/>
              <a:defRPr sz="2400"/>
            </a:lvl2pPr>
            <a:lvl3pPr marL="1143057" indent="-228611">
              <a:buFont typeface="Arial" panose="020B0604020202020204" pitchFamily="34" charset="0"/>
              <a:buChar char="▪"/>
              <a:defRPr sz="2400"/>
            </a:lvl3pPr>
            <a:lvl4pPr marL="1600280" indent="-228611">
              <a:buFont typeface="Arial" panose="020B0604020202020204" pitchFamily="34" charset="0"/>
              <a:buChar char="▫"/>
              <a:defRPr sz="2400"/>
            </a:lvl4pPr>
            <a:lvl5pPr marL="2057503" indent="-228611">
              <a:buFont typeface="Arial" panose="020B0604020202020204" pitchFamily="34" charset="0"/>
              <a:buChar char="ꞏ"/>
              <a:defRPr sz="24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AAA207-8E55-477B-AF05-92D6F597A5B7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A7972B2-D533-401B-8556-469D52E0F4DD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5560645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659098" y="371518"/>
            <a:ext cx="4152735" cy="5325998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51192628-F328-404D-8EFE-7A0B924C214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59097" y="5875993"/>
            <a:ext cx="4152735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/>
              <a:t>Fotokreditt / Bildetekst</a:t>
            </a:r>
            <a:endParaRPr lang="en-US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700DEDF7-A715-4410-ACF2-29795822FE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5715831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F0A05AF4-63D3-4127-BC34-6BD82C03AF3F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5715831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69" y="1704042"/>
            <a:ext cx="5715831" cy="4354559"/>
          </a:xfrm>
        </p:spPr>
        <p:txBody>
          <a:bodyPr/>
          <a:lstStyle>
            <a:lvl1pPr marL="268288" indent="-268288">
              <a:defRPr sz="2800"/>
            </a:lvl1pPr>
            <a:lvl2pPr marL="685834" indent="-228611">
              <a:buFont typeface="Arial" panose="020B0604020202020204" pitchFamily="34" charset="0"/>
              <a:buChar char="‒"/>
              <a:defRPr sz="2400"/>
            </a:lvl2pPr>
            <a:lvl3pPr marL="1143057" indent="-228611">
              <a:buFont typeface="Arial" panose="020B0604020202020204" pitchFamily="34" charset="0"/>
              <a:buChar char="▪"/>
              <a:defRPr sz="2400"/>
            </a:lvl3pPr>
            <a:lvl4pPr marL="1600280" indent="-228611">
              <a:buFont typeface="Arial" panose="020B0604020202020204" pitchFamily="34" charset="0"/>
              <a:buChar char="▫"/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E9125386-EE30-45FB-BA78-8A032E308E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2705226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19F22D83-B5FE-4078-A904-43A0015893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44269EB-52A0-4947-98BF-6FDC43498788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80168" y="1180008"/>
            <a:ext cx="11431664" cy="4720030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Tx/>
              <a:buNone/>
              <a:defRPr sz="1500" b="0" i="0" u="none" cap="none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77B9B8B-41DA-40B7-A3EE-81571DB48A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9468049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re tekstbokser med ingr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>
            <a:extLst>
              <a:ext uri="{FF2B5EF4-FFF2-40B4-BE49-F238E27FC236}">
                <a16:creationId xmlns:a16="http://schemas.microsoft.com/office/drawing/2014/main" id="{E1DAFF44-670E-4F4C-85A7-C39E379A89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A53454CC-87E9-4EB8-A148-E8917C513AF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80168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9B68EB7-26DD-44B0-B503-B133010AD6D9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79851" y="1710199"/>
            <a:ext cx="3524319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F24F2E76-C57A-43E9-AE90-9A5885C83A59}"/>
              </a:ext>
            </a:extLst>
          </p:cNvPr>
          <p:cNvSpPr>
            <a:spLocks noGrp="1"/>
          </p:cNvSpPr>
          <p:nvPr>
            <p:ph sz="quarter" idx="36"/>
          </p:nvPr>
        </p:nvSpPr>
        <p:spPr>
          <a:xfrm>
            <a:off x="377360" y="2793528"/>
            <a:ext cx="3524319" cy="2875433"/>
          </a:xfrm>
          <a:prstGeom prst="rect">
            <a:avLst/>
          </a:prstGeom>
        </p:spPr>
        <p:txBody>
          <a:bodyPr lIns="0" tIns="0" rIns="0" bIns="0"/>
          <a:lstStyle>
            <a:lvl1pPr marL="268288" indent="-26828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04FE8AE5-898D-4838-B222-D9178BD5489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40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3871769-9C00-4F59-9847-667CD9B433B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333841" y="1720927"/>
            <a:ext cx="3524319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3FA1C9B2-210C-4D25-800A-903735EC531A}"/>
              </a:ext>
            </a:extLst>
          </p:cNvPr>
          <p:cNvSpPr>
            <a:spLocks noGrp="1"/>
          </p:cNvSpPr>
          <p:nvPr>
            <p:ph sz="quarter" idx="35"/>
          </p:nvPr>
        </p:nvSpPr>
        <p:spPr>
          <a:xfrm>
            <a:off x="4333839" y="2793528"/>
            <a:ext cx="3524320" cy="2875433"/>
          </a:xfrm>
          <a:prstGeom prst="rect">
            <a:avLst/>
          </a:prstGeom>
        </p:spPr>
        <p:txBody>
          <a:bodyPr lIns="0" tIns="0" rIns="0" bIns="0"/>
          <a:lstStyle>
            <a:lvl1pPr marL="268288" indent="-26828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8" name="Text Placeholder 21">
            <a:extLst>
              <a:ext uri="{FF2B5EF4-FFF2-40B4-BE49-F238E27FC236}">
                <a16:creationId xmlns:a16="http://schemas.microsoft.com/office/drawing/2014/main" id="{734C1ED4-971E-4006-9901-E3C5A2D1ADF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7F28ED8-40A8-43F5-9C35-FA0A7A4B7B0A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287513" y="1710199"/>
            <a:ext cx="3524639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5" name="Content Placeholder 24">
            <a:extLst>
              <a:ext uri="{FF2B5EF4-FFF2-40B4-BE49-F238E27FC236}">
                <a16:creationId xmlns:a16="http://schemas.microsoft.com/office/drawing/2014/main" id="{920B93BE-FC97-4838-B295-13DE19DE7FB1}"/>
              </a:ext>
            </a:extLst>
          </p:cNvPr>
          <p:cNvSpPr>
            <a:spLocks noGrp="1"/>
          </p:cNvSpPr>
          <p:nvPr>
            <p:ph sz="quarter" idx="37"/>
          </p:nvPr>
        </p:nvSpPr>
        <p:spPr>
          <a:xfrm>
            <a:off x="8284385" y="2793528"/>
            <a:ext cx="3524639" cy="2875433"/>
          </a:xfrm>
          <a:prstGeom prst="rect">
            <a:avLst/>
          </a:prstGeom>
        </p:spPr>
        <p:txBody>
          <a:bodyPr lIns="0" tIns="0" rIns="0" bIns="0"/>
          <a:lstStyle>
            <a:lvl1pPr marL="268288" indent="-26828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3EB74F5A-3F59-4167-9DC8-330443F355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312688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1794FAB1-D6B5-4A8A-91E4-BEB7326ADF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37" name="Picture Placeholder 4">
            <a:extLst>
              <a:ext uri="{FF2B5EF4-FFF2-40B4-BE49-F238E27FC236}">
                <a16:creationId xmlns:a16="http://schemas.microsoft.com/office/drawing/2014/main" id="{8DB62B9B-DA6F-4B28-8109-CB17B37FC57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380168" y="1002716"/>
            <a:ext cx="3558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5" name="Text Placeholder 21">
            <a:extLst>
              <a:ext uri="{FF2B5EF4-FFF2-40B4-BE49-F238E27FC236}">
                <a16:creationId xmlns:a16="http://schemas.microsoft.com/office/drawing/2014/main" id="{D77A5E11-842C-4FB6-815C-DFB3ABB6270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81050" y="2604949"/>
            <a:ext cx="3558098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6" name="Content Placeholder 3">
            <a:extLst>
              <a:ext uri="{FF2B5EF4-FFF2-40B4-BE49-F238E27FC236}">
                <a16:creationId xmlns:a16="http://schemas.microsoft.com/office/drawing/2014/main" id="{608D3BA1-A495-4A81-AEDF-108083B425F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68" y="3302287"/>
            <a:ext cx="3612984" cy="2366672"/>
          </a:xfrm>
        </p:spPr>
        <p:txBody>
          <a:bodyPr/>
          <a:lstStyle>
            <a:lvl1pPr marL="268288" indent="-268288"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34" name="Picture Placeholder 4">
            <a:extLst>
              <a:ext uri="{FF2B5EF4-FFF2-40B4-BE49-F238E27FC236}">
                <a16:creationId xmlns:a16="http://schemas.microsoft.com/office/drawing/2014/main" id="{8DBA5C73-7C13-4B90-AB3C-33800055D04C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19317" y="1002716"/>
            <a:ext cx="3556173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2" name="Text Placeholder 21">
            <a:extLst>
              <a:ext uri="{FF2B5EF4-FFF2-40B4-BE49-F238E27FC236}">
                <a16:creationId xmlns:a16="http://schemas.microsoft.com/office/drawing/2014/main" id="{A5F10688-3BD3-4100-93E4-DF84C9CFDBE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322127" y="2604949"/>
            <a:ext cx="3553363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3" name="Content Placeholder 3">
            <a:extLst>
              <a:ext uri="{FF2B5EF4-FFF2-40B4-BE49-F238E27FC236}">
                <a16:creationId xmlns:a16="http://schemas.microsoft.com/office/drawing/2014/main" id="{3F640CBC-9652-48BE-BF08-FD238D950C8A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4316509" y="3302287"/>
            <a:ext cx="3612984" cy="2366672"/>
          </a:xfrm>
        </p:spPr>
        <p:txBody>
          <a:bodyPr/>
          <a:lstStyle>
            <a:lvl1pPr marL="268288" indent="-268288"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24" name="Picture Placeholder 4">
            <a:extLst>
              <a:ext uri="{FF2B5EF4-FFF2-40B4-BE49-F238E27FC236}">
                <a16:creationId xmlns:a16="http://schemas.microsoft.com/office/drawing/2014/main" id="{A93925D5-5699-4BE0-AEE8-00634046ACBA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255658" y="1002716"/>
            <a:ext cx="3556173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58468" y="2604949"/>
            <a:ext cx="3553363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8252851" y="3302287"/>
            <a:ext cx="3612984" cy="2366672"/>
          </a:xfrm>
        </p:spPr>
        <p:txBody>
          <a:bodyPr/>
          <a:lstStyle>
            <a:lvl1pPr marL="268288" indent="-268288"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536D8A58-B677-4BBF-8564-3532CB713F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1548039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re tekst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1143166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6" name="Text Placeholder 21">
            <a:extLst>
              <a:ext uri="{FF2B5EF4-FFF2-40B4-BE49-F238E27FC236}">
                <a16:creationId xmlns:a16="http://schemas.microsoft.com/office/drawing/2014/main" id="{B72D2E40-18A8-4D11-A79B-F130A143E05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0168" y="1570739"/>
            <a:ext cx="2703713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5" name="Content Placeholder 3">
            <a:extLst>
              <a:ext uri="{FF2B5EF4-FFF2-40B4-BE49-F238E27FC236}">
                <a16:creationId xmlns:a16="http://schemas.microsoft.com/office/drawing/2014/main" id="{FBF46E5C-C7CD-4024-B778-D17BB07C10CB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68" y="2307944"/>
            <a:ext cx="2703713" cy="3361014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44" name="Text Placeholder 21">
            <a:extLst>
              <a:ext uri="{FF2B5EF4-FFF2-40B4-BE49-F238E27FC236}">
                <a16:creationId xmlns:a16="http://schemas.microsoft.com/office/drawing/2014/main" id="{3E2AF5D0-334B-4117-BADC-AC9D08C21C5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303806" y="1570739"/>
            <a:ext cx="2703713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3" name="Content Placeholder 3">
            <a:extLst>
              <a:ext uri="{FF2B5EF4-FFF2-40B4-BE49-F238E27FC236}">
                <a16:creationId xmlns:a16="http://schemas.microsoft.com/office/drawing/2014/main" id="{542EDCC5-87FC-4341-AA76-9AE955848C54}"/>
              </a:ext>
            </a:extLst>
          </p:cNvPr>
          <p:cNvSpPr>
            <a:spLocks noGrp="1"/>
          </p:cNvSpPr>
          <p:nvPr>
            <p:ph sz="half" idx="27"/>
          </p:nvPr>
        </p:nvSpPr>
        <p:spPr>
          <a:xfrm>
            <a:off x="3303806" y="2307943"/>
            <a:ext cx="2703713" cy="3361015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42" name="Text Placeholder 21">
            <a:extLst>
              <a:ext uri="{FF2B5EF4-FFF2-40B4-BE49-F238E27FC236}">
                <a16:creationId xmlns:a16="http://schemas.microsoft.com/office/drawing/2014/main" id="{B6D298D6-0193-4F36-B987-5B03BFD64A7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205962" y="1570739"/>
            <a:ext cx="2703713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1" name="Content Placeholder 3">
            <a:extLst>
              <a:ext uri="{FF2B5EF4-FFF2-40B4-BE49-F238E27FC236}">
                <a16:creationId xmlns:a16="http://schemas.microsoft.com/office/drawing/2014/main" id="{E25FBBCD-FAB3-496C-9023-BEA9649A7EA4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6205962" y="2307944"/>
            <a:ext cx="2703713" cy="3361014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25" name="Text Placeholder 21">
            <a:extLst>
              <a:ext uri="{FF2B5EF4-FFF2-40B4-BE49-F238E27FC236}">
                <a16:creationId xmlns:a16="http://schemas.microsoft.com/office/drawing/2014/main" id="{84EBD52D-9372-4482-9683-865699B9658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108118" y="1570739"/>
            <a:ext cx="2703713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108118" y="2307943"/>
            <a:ext cx="2703713" cy="3361013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AE5EE307-16A7-4BB4-826C-FE03F2BC5A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3902968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>
            <a:extLst>
              <a:ext uri="{FF2B5EF4-FFF2-40B4-BE49-F238E27FC236}">
                <a16:creationId xmlns:a16="http://schemas.microsoft.com/office/drawing/2014/main" id="{7F856006-F837-40CC-A206-116358E515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21" name="Picture Placeholder 4">
            <a:extLst>
              <a:ext uri="{FF2B5EF4-FFF2-40B4-BE49-F238E27FC236}">
                <a16:creationId xmlns:a16="http://schemas.microsoft.com/office/drawing/2014/main" id="{DC80BDF2-BFAE-4432-9B71-EC93BBDB264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80167" y="1002716"/>
            <a:ext cx="2716859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11FE7522-682F-43A2-922B-D0B51A4624B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2604949"/>
            <a:ext cx="2716858" cy="494749"/>
          </a:xfrm>
        </p:spPr>
        <p:txBody>
          <a:bodyPr anchor="t"/>
          <a:lstStyle>
            <a:lvl1pPr marL="0" indent="0" algn="l">
              <a:buNone/>
              <a:defRPr sz="15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30" name="Content Placeholder 3">
            <a:extLst>
              <a:ext uri="{FF2B5EF4-FFF2-40B4-BE49-F238E27FC236}">
                <a16:creationId xmlns:a16="http://schemas.microsoft.com/office/drawing/2014/main" id="{480D74DD-4A50-49DD-9306-A23A22079643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80167" y="3292760"/>
            <a:ext cx="2716858" cy="2376198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388075E-3AFC-4298-92EB-455858EE4D00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286577" y="1002716"/>
            <a:ext cx="2716859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C5EE1A38-0897-4573-99F1-2AAFFB9267F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578" y="2604949"/>
            <a:ext cx="2716858" cy="494749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286578" y="3292761"/>
            <a:ext cx="2716858" cy="2376198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25" name="Picture Placeholder 4">
            <a:extLst>
              <a:ext uri="{FF2B5EF4-FFF2-40B4-BE49-F238E27FC236}">
                <a16:creationId xmlns:a16="http://schemas.microsoft.com/office/drawing/2014/main" id="{3D1BDEE6-8393-45A2-903D-6459074B303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192988" y="1002716"/>
            <a:ext cx="2716859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2D7B525A-A39D-4409-889F-3E50319F94F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92988" y="2604949"/>
            <a:ext cx="2716858" cy="494749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8" name="Content Placeholder 3">
            <a:extLst>
              <a:ext uri="{FF2B5EF4-FFF2-40B4-BE49-F238E27FC236}">
                <a16:creationId xmlns:a16="http://schemas.microsoft.com/office/drawing/2014/main" id="{A3C6FFF7-1BD6-4C2E-949A-7AEAD2340CC4}"/>
              </a:ext>
            </a:extLst>
          </p:cNvPr>
          <p:cNvSpPr>
            <a:spLocks noGrp="1"/>
          </p:cNvSpPr>
          <p:nvPr>
            <p:ph sz="half" idx="28"/>
          </p:nvPr>
        </p:nvSpPr>
        <p:spPr>
          <a:xfrm>
            <a:off x="6192988" y="3292761"/>
            <a:ext cx="2716858" cy="2376198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9094974" y="1040821"/>
            <a:ext cx="2716858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22AA6F0B-4FE7-4E1E-A833-9372AA44889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094974" y="2604949"/>
            <a:ext cx="2716858" cy="494749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094974" y="3292761"/>
            <a:ext cx="2716858" cy="2376197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9C3F215E-98D7-4E75-AF2C-6DC421F9F5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0750875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o bild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1">
            <a:extLst>
              <a:ext uri="{FF2B5EF4-FFF2-40B4-BE49-F238E27FC236}">
                <a16:creationId xmlns:a16="http://schemas.microsoft.com/office/drawing/2014/main" id="{00F89B0E-F421-45EF-8C78-C84FEFC483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23" name="Subtitle 2">
            <a:extLst>
              <a:ext uri="{FF2B5EF4-FFF2-40B4-BE49-F238E27FC236}">
                <a16:creationId xmlns:a16="http://schemas.microsoft.com/office/drawing/2014/main" id="{F7BB50C2-6F95-4C0A-8590-741501231A71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1143166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D0001077-9CBF-4E3B-BC21-E948C160E96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80168" y="1729109"/>
            <a:ext cx="5611759" cy="3948448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41D3FFA-A749-48E7-93B6-E3608A598DA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0168" y="5875993"/>
            <a:ext cx="5611760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/>
              <a:t>Fotokreditt / Bildetekst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B89F89F-F92D-4257-8097-9A576478EB5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172201" y="1729109"/>
            <a:ext cx="5611759" cy="3948448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BD368394-9DFE-49F7-8B3A-C5D11ABAF3C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00072" y="5875993"/>
            <a:ext cx="5583887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/>
              <a:t>Fotokreditt / Bildetekst</a:t>
            </a:r>
            <a:endParaRPr lang="en-US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78C22F4-77A5-4B84-BD5E-2A59A32FB5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FAE41322-259C-45E1-8EBA-CD9AEBC31A7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9580579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le 1">
            <a:extLst>
              <a:ext uri="{FF2B5EF4-FFF2-40B4-BE49-F238E27FC236}">
                <a16:creationId xmlns:a16="http://schemas.microsoft.com/office/drawing/2014/main" id="{53F87D86-02F1-4288-ADF3-CFC53D24CE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29" name="Text Placeholder 21">
            <a:extLst>
              <a:ext uri="{FF2B5EF4-FFF2-40B4-BE49-F238E27FC236}">
                <a16:creationId xmlns:a16="http://schemas.microsoft.com/office/drawing/2014/main" id="{78A54228-A18C-49D4-8BAE-55234982E140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80168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37AE244-E30D-4FB2-98A6-B9EC37B05A9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80170" y="1710901"/>
            <a:ext cx="3524319" cy="395805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27" name="Text Placeholder 21">
            <a:extLst>
              <a:ext uri="{FF2B5EF4-FFF2-40B4-BE49-F238E27FC236}">
                <a16:creationId xmlns:a16="http://schemas.microsoft.com/office/drawing/2014/main" id="{16109106-4360-48AE-97EE-22C402C46E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40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CA0C917-5130-4608-85A6-627EB2AFD5D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33842" y="1703168"/>
            <a:ext cx="3524319" cy="395805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0C61C4C-3830-4483-B223-21FD6F02122E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287514" y="1703168"/>
            <a:ext cx="3524319" cy="395805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BBD9063C-F778-46E7-8697-C72B9C1AA8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7168474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ort bilde utfyll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05C0B4E6-5502-441C-BDE1-D20B190815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0" y="1180008"/>
            <a:ext cx="12192000" cy="5677992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" name="Text Placeholder 4" descr="Logo Universitetet i oslo">
            <a:extLst>
              <a:ext uri="{FF2B5EF4-FFF2-40B4-BE49-F238E27FC236}">
                <a16:creationId xmlns:a16="http://schemas.microsoft.com/office/drawing/2014/main" id="{47006D2C-998F-4DB7-B481-B9B3DCDC0DA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9937966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BD289F-AA6B-4FB2-A81B-530238144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D1492D-B242-4BDE-940A-6ED6C625F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598243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UiO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0E962FF3-951D-4441-9C7D-501471E5888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7AED3548-5867-47BB-8575-A83E0A9CE3B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6112" y="381854"/>
            <a:ext cx="5619582" cy="1116919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DC827CE2-8409-4B09-A9E5-74716A2BA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3375167"/>
            <a:ext cx="5716962" cy="1547605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1" name="Subtitle 2">
            <a:extLst>
              <a:ext uri="{FF2B5EF4-FFF2-40B4-BE49-F238E27FC236}">
                <a16:creationId xmlns:a16="http://schemas.microsoft.com/office/drawing/2014/main" id="{73782A73-0164-4D2C-BAD5-DF53C4F800E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0C9865C8-230B-42BE-8B05-ECBF9A085ED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6371C43A-1652-4674-9385-53CBD321097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Enhet</a:t>
            </a:r>
            <a:endParaRPr lang="en-US"/>
          </a:p>
        </p:txBody>
      </p:sp>
      <p:sp>
        <p:nvSpPr>
          <p:cNvPr id="28" name="Date Placeholder 3">
            <a:extLst>
              <a:ext uri="{FF2B5EF4-FFF2-40B4-BE49-F238E27FC236}">
                <a16:creationId xmlns:a16="http://schemas.microsoft.com/office/drawing/2014/main" id="{A1654625-2F9D-43A8-9B19-A1501B2C4B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1" name="Text Placeholder 4" descr="UiO segl">
            <a:extLst>
              <a:ext uri="{FF2B5EF4-FFF2-40B4-BE49-F238E27FC236}">
                <a16:creationId xmlns:a16="http://schemas.microsoft.com/office/drawing/2014/main" id="{D397E638-588F-47C4-8318-DB30D79BCF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4" name="addin_colorbox" hidden="1">
            <a:extLst>
              <a:ext uri="{FF2B5EF4-FFF2-40B4-BE49-F238E27FC236}">
                <a16:creationId xmlns:a16="http://schemas.microsoft.com/office/drawing/2014/main" id="{B34046E2-E0A0-4315-9411-04EBA19D54D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EB9E8B29-78FF-422D-B648-7D4F0D403082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918F58FB-9B03-413E-989C-AE087C74A79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16BC30A-E2A3-4BB3-8175-D14FBA97BB4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189797EA-4203-48ED-9B9C-9481B1311A5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D3C84601-A4D0-4B48-876F-9DC17367A2A1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pic>
        <p:nvPicPr>
          <p:cNvPr id="22" name="logo_hvit" descr="UiO Segl" hidden="1">
            <a:extLst>
              <a:ext uri="{FF2B5EF4-FFF2-40B4-BE49-F238E27FC236}">
                <a16:creationId xmlns:a16="http://schemas.microsoft.com/office/drawing/2014/main" id="{9312E79A-63CD-41D4-8EA6-B9BD7EBEEAD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3" name="logo_sort" descr="UiO Segl" hidden="1">
            <a:extLst>
              <a:ext uri="{FF2B5EF4-FFF2-40B4-BE49-F238E27FC236}">
                <a16:creationId xmlns:a16="http://schemas.microsoft.com/office/drawing/2014/main" id="{CCD2A0AF-6987-472B-AB0A-FE4E51B298B4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4" name="addin_colorlist" hidden="1">
            <a:extLst>
              <a:ext uri="{FF2B5EF4-FFF2-40B4-BE49-F238E27FC236}">
                <a16:creationId xmlns:a16="http://schemas.microsoft.com/office/drawing/2014/main" id="{FD548E61-D022-4178-8722-46839AB856D2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halv1, halv2, halv3, halv4, halv5, halv6, halv7, halv8</a:t>
            </a:r>
          </a:p>
        </p:txBody>
      </p:sp>
    </p:spTree>
    <p:extLst>
      <p:ext uri="{BB962C8B-B14F-4D97-AF65-F5344CB8AC3E}">
        <p14:creationId xmlns:p14="http://schemas.microsoft.com/office/powerpoint/2010/main" val="1009163005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UiO Farge/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80CF6147-1B60-436B-ABD0-E426D3DDF3E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0" name="Text Placeholder 6" descr="Logo Universitetet i oslo">
            <a:extLst>
              <a:ext uri="{FF2B5EF4-FFF2-40B4-BE49-F238E27FC236}">
                <a16:creationId xmlns:a16="http://schemas.microsoft.com/office/drawing/2014/main" id="{36E824D8-5207-4DF5-BD9E-C1307AD980A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69DA1E-EAF3-4579-9C13-A3B45E22F6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3375167"/>
            <a:ext cx="5716962" cy="1547605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502EFC6A-E5AE-4CDD-893A-8151185CCF9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38E5FEA3-8D79-4D56-9664-2703F65E1EC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3" name="Text Placeholder 8">
            <a:extLst>
              <a:ext uri="{FF2B5EF4-FFF2-40B4-BE49-F238E27FC236}">
                <a16:creationId xmlns:a16="http://schemas.microsoft.com/office/drawing/2014/main" id="{74BFEE26-19F8-420D-B230-46123EBE4C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Enhet</a:t>
            </a:r>
            <a:endParaRPr lang="en-US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F7CD78E4-773D-43A0-AF45-F06FF64BD1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35" name="Text Placeholder 4" descr="UiO segl">
            <a:extLst>
              <a:ext uri="{FF2B5EF4-FFF2-40B4-BE49-F238E27FC236}">
                <a16:creationId xmlns:a16="http://schemas.microsoft.com/office/drawing/2014/main" id="{F9A19FD8-51AB-4838-9B3F-0C4ED0CDF7B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6" name="addin_colorlist" hidden="1">
            <a:extLst>
              <a:ext uri="{FF2B5EF4-FFF2-40B4-BE49-F238E27FC236}">
                <a16:creationId xmlns:a16="http://schemas.microsoft.com/office/drawing/2014/main" id="{9C89DC5C-C295-4993-8094-F0B8D6618A6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halv1, halv2, halv3, halv4, halv5, halv6, halv7, halv8</a:t>
            </a:r>
          </a:p>
        </p:txBody>
      </p:sp>
      <p:sp>
        <p:nvSpPr>
          <p:cNvPr id="27" name="addin_colorbox" hidden="1">
            <a:extLst>
              <a:ext uri="{FF2B5EF4-FFF2-40B4-BE49-F238E27FC236}">
                <a16:creationId xmlns:a16="http://schemas.microsoft.com/office/drawing/2014/main" id="{2CC73354-08EE-44A2-AB48-A462E1508E46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28" name="addin_title" hidden="1">
            <a:extLst>
              <a:ext uri="{FF2B5EF4-FFF2-40B4-BE49-F238E27FC236}">
                <a16:creationId xmlns:a16="http://schemas.microsoft.com/office/drawing/2014/main" id="{26C6DF9C-269B-4A64-898A-65E2DB4E195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29" name="addin_text" hidden="1">
            <a:extLst>
              <a:ext uri="{FF2B5EF4-FFF2-40B4-BE49-F238E27FC236}">
                <a16:creationId xmlns:a16="http://schemas.microsoft.com/office/drawing/2014/main" id="{DEF32610-8099-45EC-A831-EA132BB98DEB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30" name="addin_image" hidden="1">
            <a:extLst>
              <a:ext uri="{FF2B5EF4-FFF2-40B4-BE49-F238E27FC236}">
                <a16:creationId xmlns:a16="http://schemas.microsoft.com/office/drawing/2014/main" id="{FCBF301A-51A4-47F6-A13E-EA0C05B5707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31" name="addin_grouplist" hidden="1">
            <a:extLst>
              <a:ext uri="{FF2B5EF4-FFF2-40B4-BE49-F238E27FC236}">
                <a16:creationId xmlns:a16="http://schemas.microsoft.com/office/drawing/2014/main" id="{31339D77-A008-41C5-8746-5E52634CF5F3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32" name="addin_logo" hidden="1">
            <a:extLst>
              <a:ext uri="{FF2B5EF4-FFF2-40B4-BE49-F238E27FC236}">
                <a16:creationId xmlns:a16="http://schemas.microsoft.com/office/drawing/2014/main" id="{826D203C-01F5-46E6-8CA5-6E8C2BD4380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pic>
        <p:nvPicPr>
          <p:cNvPr id="33" name="logo_hvit" descr="UiO Segl" hidden="1">
            <a:extLst>
              <a:ext uri="{FF2B5EF4-FFF2-40B4-BE49-F238E27FC236}">
                <a16:creationId xmlns:a16="http://schemas.microsoft.com/office/drawing/2014/main" id="{D427F631-71AD-40A0-9DBF-5B89C6D6AF8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34" name="logo_sort" descr="UiO Segl" hidden="1">
            <a:extLst>
              <a:ext uri="{FF2B5EF4-FFF2-40B4-BE49-F238E27FC236}">
                <a16:creationId xmlns:a16="http://schemas.microsoft.com/office/drawing/2014/main" id="{79A0A5BE-15A5-45D3-AAD4-DA46706180E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1057103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UiO Fullbredde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659A8DBD-BD7A-4EDC-B67F-D66D4E02E6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12355"/>
            <a:ext cx="10343114" cy="6833287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B8534B2-2B3C-45E4-A5C6-20DB83FC5B61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846263" y="12356"/>
            <a:ext cx="10345737" cy="6832943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184891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37" name="Text Placeholder 6" descr="Logo Universitetet i oslo">
            <a:extLst>
              <a:ext uri="{FF2B5EF4-FFF2-40B4-BE49-F238E27FC236}">
                <a16:creationId xmlns:a16="http://schemas.microsoft.com/office/drawing/2014/main" id="{F29784C4-AE21-4452-BCC9-BC75C914498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86112" y="381854"/>
            <a:ext cx="5619582" cy="1116919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39" name="Title 6">
            <a:extLst>
              <a:ext uri="{FF2B5EF4-FFF2-40B4-BE49-F238E27FC236}">
                <a16:creationId xmlns:a16="http://schemas.microsoft.com/office/drawing/2014/main" id="{5D15D34C-2B62-4A4C-AEE9-82137A8B1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334682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0" name="Subtitle 2">
            <a:extLst>
              <a:ext uri="{FF2B5EF4-FFF2-40B4-BE49-F238E27FC236}">
                <a16:creationId xmlns:a16="http://schemas.microsoft.com/office/drawing/2014/main" id="{291ADE13-A8F2-46E2-995A-5B5A00B970C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42" name="Text Placeholder 8">
            <a:extLst>
              <a:ext uri="{FF2B5EF4-FFF2-40B4-BE49-F238E27FC236}">
                <a16:creationId xmlns:a16="http://schemas.microsoft.com/office/drawing/2014/main" id="{7E6BC4FE-C55B-40DF-BE2C-B4A366CA9E9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43" name="Text Placeholder 8">
            <a:extLst>
              <a:ext uri="{FF2B5EF4-FFF2-40B4-BE49-F238E27FC236}">
                <a16:creationId xmlns:a16="http://schemas.microsoft.com/office/drawing/2014/main" id="{2A5C5038-A44D-4A5A-B6E6-4A3A6640788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586699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Enhet</a:t>
            </a:r>
            <a:endParaRPr lang="en-US"/>
          </a:p>
        </p:txBody>
      </p:sp>
      <p:sp>
        <p:nvSpPr>
          <p:cNvPr id="41" name="Date Placeholder 3">
            <a:extLst>
              <a:ext uri="{FF2B5EF4-FFF2-40B4-BE49-F238E27FC236}">
                <a16:creationId xmlns:a16="http://schemas.microsoft.com/office/drawing/2014/main" id="{6D771372-9AD5-430D-A81A-2E8203086F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>
              <a:highlight>
                <a:srgbClr val="FFFFFF"/>
              </a:highlight>
            </a:endParaRPr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17DA3A3C-41C9-4BB1-8AF6-64A31B42E6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5" name="addin_colorbox" hidden="1">
            <a:extLst>
              <a:ext uri="{FF2B5EF4-FFF2-40B4-BE49-F238E27FC236}">
                <a16:creationId xmlns:a16="http://schemas.microsoft.com/office/drawing/2014/main" id="{49401EE1-2446-4FF1-9952-199B1AD33AA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7838A1EF-4F8F-4E02-84A8-CBDE742A0167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1520438F-077B-4383-9B2E-BA087AF71C6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AA4849A-5DB1-449C-B5F9-8D23CAAC0678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6FF82BAB-E28F-4E02-86D8-FEDC0BED1A1D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EA3D402A-5E41-4E74-BCFE-6ECD172AE4E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6" name="addin_colorbox" hidden="1">
            <a:extLst>
              <a:ext uri="{FF2B5EF4-FFF2-40B4-BE49-F238E27FC236}">
                <a16:creationId xmlns:a16="http://schemas.microsoft.com/office/drawing/2014/main" id="{B21C5878-1C16-4124-B18E-3FD702004B13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27" name="addin_title" hidden="1">
            <a:extLst>
              <a:ext uri="{FF2B5EF4-FFF2-40B4-BE49-F238E27FC236}">
                <a16:creationId xmlns:a16="http://schemas.microsoft.com/office/drawing/2014/main" id="{25090456-9625-456B-9BF8-33469B9C80F5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28" name="addin_text" hidden="1">
            <a:extLst>
              <a:ext uri="{FF2B5EF4-FFF2-40B4-BE49-F238E27FC236}">
                <a16:creationId xmlns:a16="http://schemas.microsoft.com/office/drawing/2014/main" id="{335F99C5-F1AA-4F79-BB95-80F64E93637D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9" name="addin_image" hidden="1">
            <a:extLst>
              <a:ext uri="{FF2B5EF4-FFF2-40B4-BE49-F238E27FC236}">
                <a16:creationId xmlns:a16="http://schemas.microsoft.com/office/drawing/2014/main" id="{8F68B54B-8B5A-4C05-93DB-7F2DC877EF5E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30" name="addin_grouplist" hidden="1">
            <a:extLst>
              <a:ext uri="{FF2B5EF4-FFF2-40B4-BE49-F238E27FC236}">
                <a16:creationId xmlns:a16="http://schemas.microsoft.com/office/drawing/2014/main" id="{F2089761-1A50-4072-9872-C62B5CA9E1F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pic>
        <p:nvPicPr>
          <p:cNvPr id="31" name="logo_hvit" descr="UiO Segl" hidden="1">
            <a:extLst>
              <a:ext uri="{FF2B5EF4-FFF2-40B4-BE49-F238E27FC236}">
                <a16:creationId xmlns:a16="http://schemas.microsoft.com/office/drawing/2014/main" id="{27B17C39-2B30-4789-8BEA-4AE4B2320B77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3" y="5458074"/>
            <a:ext cx="1025436" cy="1025436"/>
          </a:xfrm>
          <a:prstGeom prst="rect">
            <a:avLst/>
          </a:prstGeom>
        </p:spPr>
      </p:pic>
      <p:pic>
        <p:nvPicPr>
          <p:cNvPr id="32" name="logo_sort" descr="UiO segl" hidden="1">
            <a:extLst>
              <a:ext uri="{FF2B5EF4-FFF2-40B4-BE49-F238E27FC236}">
                <a16:creationId xmlns:a16="http://schemas.microsoft.com/office/drawing/2014/main" id="{46600C4D-987E-4F2B-917A-380F2324CB51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785613" y="5456640"/>
            <a:ext cx="1025421" cy="1025421"/>
          </a:xfrm>
          <a:prstGeom prst="rect">
            <a:avLst/>
          </a:prstGeom>
        </p:spPr>
      </p:pic>
      <p:sp>
        <p:nvSpPr>
          <p:cNvPr id="34" name="addin_logo" hidden="1">
            <a:extLst>
              <a:ext uri="{FF2B5EF4-FFF2-40B4-BE49-F238E27FC236}">
                <a16:creationId xmlns:a16="http://schemas.microsoft.com/office/drawing/2014/main" id="{E5963F14-DFC9-40C0-BCD0-4A837E431DF5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35" name="addin_colorlist" hidden="1">
            <a:extLst>
              <a:ext uri="{FF2B5EF4-FFF2-40B4-BE49-F238E27FC236}">
                <a16:creationId xmlns:a16="http://schemas.microsoft.com/office/drawing/2014/main" id="{B73620FB-5D82-4728-A1F9-C75D53925FBA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kapfor1, kapfor4, kapfor5, kapfor6, kapfor7</a:t>
            </a:r>
          </a:p>
        </p:txBody>
      </p:sp>
    </p:spTree>
    <p:extLst>
      <p:ext uri="{BB962C8B-B14F-4D97-AF65-F5344CB8AC3E}">
        <p14:creationId xmlns:p14="http://schemas.microsoft.com/office/powerpoint/2010/main" val="2289815518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UiO Fullbredde Farge/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0"/>
            <a:ext cx="10343114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848885" y="0"/>
            <a:ext cx="10343115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2826FC79-CEAE-42C3-9725-FAEABEBE65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334682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586699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Enhet</a:t>
            </a:r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>
              <a:highlight>
                <a:srgbClr val="FFFFFF"/>
              </a:highlight>
            </a:endParaRPr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8588953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A84D768E-AC85-41DD-B1B7-0298BF33163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/>
              <a:t>Velg fakultet fra </a:t>
            </a:r>
            <a:r>
              <a:rPr lang="nb-NO" noProof="0" err="1"/>
              <a:t>nedtrekksmenyen</a:t>
            </a:r>
            <a:endParaRPr lang="en-US" noProof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E17BAB58-FE9E-48CD-90C1-5A92CD4AF3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D1011A16-94DD-4043-A614-BEC724B6F1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BC09F072-DFF2-42B8-9221-578EE194D06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Enhet</a:t>
            </a:r>
            <a:endParaRPr lang="en-US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3BBDCC2B-F1B3-4493-BC07-8FE83C70C0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pic>
        <p:nvPicPr>
          <p:cNvPr id="24" name="Graphic 23" descr="UiO segl">
            <a:extLst>
              <a:ext uri="{FF2B5EF4-FFF2-40B4-BE49-F238E27FC236}">
                <a16:creationId xmlns:a16="http://schemas.microsoft.com/office/drawing/2014/main" id="{EC3480BC-2C3D-4A7E-9C52-40E1CC216EE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9C5D506-67A5-4F89-8560-22F43BCF74A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halv1, halv2, halv3, halv4, halv5, halv6, halv7, halv8</a:t>
            </a:r>
          </a:p>
        </p:txBody>
      </p:sp>
      <p:sp>
        <p:nvSpPr>
          <p:cNvPr id="16" name="addin_colorbox" hidden="1">
            <a:extLst>
              <a:ext uri="{FF2B5EF4-FFF2-40B4-BE49-F238E27FC236}">
                <a16:creationId xmlns:a16="http://schemas.microsoft.com/office/drawing/2014/main" id="{FCA3E1BC-B669-4110-87EA-FAF1FA6121DD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7" name="addin_title" hidden="1">
            <a:extLst>
              <a:ext uri="{FF2B5EF4-FFF2-40B4-BE49-F238E27FC236}">
                <a16:creationId xmlns:a16="http://schemas.microsoft.com/office/drawing/2014/main" id="{3ED724C7-6D8D-4B02-A942-476103665D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8" name="addin_text" hidden="1">
            <a:extLst>
              <a:ext uri="{FF2B5EF4-FFF2-40B4-BE49-F238E27FC236}">
                <a16:creationId xmlns:a16="http://schemas.microsoft.com/office/drawing/2014/main" id="{3875A1F9-BE97-453C-A6D3-C2B80FB26DA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9" name="addin_image" hidden="1">
            <a:extLst>
              <a:ext uri="{FF2B5EF4-FFF2-40B4-BE49-F238E27FC236}">
                <a16:creationId xmlns:a16="http://schemas.microsoft.com/office/drawing/2014/main" id="{B74C45E3-A0CF-4E11-99D4-B0A97B5ECA6D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0" name="addin_grouplist" hidden="1">
            <a:extLst>
              <a:ext uri="{FF2B5EF4-FFF2-40B4-BE49-F238E27FC236}">
                <a16:creationId xmlns:a16="http://schemas.microsoft.com/office/drawing/2014/main" id="{E863661C-B13F-46BB-BA71-469E9D5AB327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6B15E5D0-41F1-4B95-AEBC-8FEF29F24DE4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28379291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Farge/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4" name="Content Placeholder 17" hidden="1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/>
              <a:t>Velg fakultet fra </a:t>
            </a:r>
            <a:r>
              <a:rPr lang="nb-NO" noProof="0" err="1"/>
              <a:t>nedtrekksmenyen</a:t>
            </a:r>
            <a:endParaRPr lang="en-US" noProof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D0FDCF8F-A008-4CFD-BFC2-4B8B6F9B51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2127E9DC-8728-47D2-950F-5610AB44AE5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12AB716-EA8C-40F3-9E5E-FADFDE5B68A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Enhet</a:t>
            </a:r>
            <a:endParaRPr lang="en-US"/>
          </a:p>
        </p:txBody>
      </p:sp>
      <p:sp>
        <p:nvSpPr>
          <p:cNvPr id="24" name="Date Placeholder 3">
            <a:extLst>
              <a:ext uri="{FF2B5EF4-FFF2-40B4-BE49-F238E27FC236}">
                <a16:creationId xmlns:a16="http://schemas.microsoft.com/office/drawing/2014/main" id="{C0D51CD3-9F1B-45C4-9816-FCEC12A47A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pic>
        <p:nvPicPr>
          <p:cNvPr id="28" name="Graphic 27" descr="UiO segl">
            <a:extLst>
              <a:ext uri="{FF2B5EF4-FFF2-40B4-BE49-F238E27FC236}">
                <a16:creationId xmlns:a16="http://schemas.microsoft.com/office/drawing/2014/main" id="{AECCD3CC-AC27-4207-85D4-8056C1F5FDD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67027195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Uthevet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16BE45C5-2FD6-4365-884E-E7211BA9F81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FC80015-4906-4750-9E68-18BCB837A81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15063" y="0"/>
            <a:ext cx="5976937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B116A28A-122D-47FC-B20F-2DE6D034FB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err="1">
                <a:latin typeface="Arial, sans-serif"/>
              </a:rPr>
              <a:t>Velg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fakultet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fra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nedtrekksmenyen</a:t>
            </a:r>
            <a:endParaRPr lang="nb-NO" noProof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5634" y="2283763"/>
            <a:ext cx="5075367" cy="1650530"/>
          </a:xfrm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16F080F3-F66D-44E1-A274-51E675B7D7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B993451-3DED-457B-B2BA-C0AD678BC4F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E4C943B6-9D87-4707-9BC0-AB5D348B81A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Enhet</a:t>
            </a:r>
            <a:endParaRPr lang="en-US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9138817D-ECF3-4F24-AB4D-EE86A7D38E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E981D0C6-9965-4EA6-835B-007DA74548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1" name="addin_colorlist" hidden="1">
            <a:extLst>
              <a:ext uri="{FF2B5EF4-FFF2-40B4-BE49-F238E27FC236}">
                <a16:creationId xmlns:a16="http://schemas.microsoft.com/office/drawing/2014/main" id="{FB8D8BF6-D27B-473E-8C7F-5564EC4E8842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halv1, halv2, halv3, halv4, halv5, halv6, halv7, halv8</a:t>
            </a:r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AEA2A8D1-CC8A-49D7-B5F3-4D3D31E797B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FA762AA7-0630-463D-983A-714A0FDC6D6B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BADFE346-6D41-462E-B93E-8A458125843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2F05EFBC-3D55-4A55-AC99-18A584A64FD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22529F69-78C3-4EA5-A8EF-DAED9CFEB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26D5A990-E30B-4E3A-A5A7-8F106A934EC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03527550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3D537D-BDA7-442F-85CC-77B15D3E9EBA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EA343E91-A7F8-411F-8D9E-AD0CD04545F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err="1">
                <a:latin typeface="Arial, sans-serif"/>
              </a:rPr>
              <a:t>Velg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fakultet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fra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nedtrekksmenyen</a:t>
            </a:r>
            <a:endParaRPr lang="nb-NO" noProof="0"/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9353483E-A81E-4295-A996-3D67CCCC2E0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A0F37DB2-E675-4E63-AD01-1D4996198F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AF5E8745-EB5B-4C17-A308-AC6088BCA6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7CB7E83F-937E-4B9E-830A-492432F3A4E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Enhet</a:t>
            </a:r>
            <a:endParaRPr lang="en-US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B8980526-4F9F-495D-A07D-8D82934AE6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9BE98BF2-9E12-4468-BCAE-2A3B441A6E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11256582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Farge/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542A6449-D96E-414F-A604-C4E12FC569E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err="1">
                <a:latin typeface="Arial, sans-serif"/>
              </a:rPr>
              <a:t>Velg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fakultet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fra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nedtrekksmenyen</a:t>
            </a:r>
            <a:endParaRPr lang="nb-NO" noProof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E20FF9-F861-400C-878F-01B66486016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D729F8AC-6A5E-427F-BADE-EA072C6164C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548DDD7D-1EE4-480A-9DFC-6999E44EAAF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94EC4BF0-912D-4C74-897D-7058B1C43F4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Enhet</a:t>
            </a:r>
            <a:endParaRPr lang="en-US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4387C63E-1139-41C5-A5DA-C793443018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6E45B275-2917-4791-9D93-B119E57F1E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90178238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Uthevet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B080593B-46D5-4272-829F-0AB9BB0A72E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09880" y="0"/>
            <a:ext cx="5982120" cy="685800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AA9DF7D4-90D1-427E-86F5-96B8E6DDF5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err="1">
                <a:latin typeface="Arial, sans-serif"/>
              </a:rPr>
              <a:t>Velg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fakultet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fra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nedtrekksmenyen</a:t>
            </a:r>
            <a:endParaRPr lang="nb-NO" noProof="0"/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05359BE4-B9E6-44C9-994B-4B43BA31858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9038" y="653143"/>
            <a:ext cx="5075367" cy="1204686"/>
          </a:xfrm>
        </p:spPr>
        <p:txBody>
          <a:bodyPr/>
          <a:lstStyle>
            <a:lvl1pPr marL="0" indent="0">
              <a:buNone/>
              <a:defRPr lang="en-US" sz="20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/>
              <a:t>Navn på institutt</a:t>
            </a:r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B8A0E4F-1BA9-45F5-9553-E579F5F1C2D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79039" y="2302849"/>
            <a:ext cx="5080128" cy="1702414"/>
          </a:xfrm>
        </p:spPr>
        <p:txBody>
          <a:bodyPr/>
          <a:lstStyle>
            <a:lvl1pPr marL="0" indent="0">
              <a:buNone/>
              <a:defRPr sz="450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88EA911F-B545-4F74-AF42-9EC2B355D8F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4E55111D-AB70-4D2B-9C10-0B91F296CDF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1DB45DBF-1D97-4017-83BE-AD48141222A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Enhet</a:t>
            </a:r>
            <a:endParaRPr lang="en-US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88916788-1A25-4BF7-B2F3-11CED5D74C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27D749C7-8972-4648-8357-FE945BD112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79316280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nholdsfortegnels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2933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F5D4F5D-6A45-4660-B498-EC62A1753C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02667" y="1768008"/>
            <a:ext cx="5863168" cy="435133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4pPr>
          </a:lstStyle>
          <a:p>
            <a:pPr lvl="0"/>
            <a:r>
              <a:rPr lang="nb-NO"/>
              <a:t>Punkt A</a:t>
            </a:r>
          </a:p>
          <a:p>
            <a:pPr lvl="0"/>
            <a:r>
              <a:rPr lang="nb-NO"/>
              <a:t>Punkt B</a:t>
            </a:r>
          </a:p>
          <a:p>
            <a:pPr lvl="0"/>
            <a:r>
              <a:rPr lang="nb-NO"/>
              <a:t>Punkt C</a:t>
            </a:r>
          </a:p>
          <a:p>
            <a:pPr lvl="0"/>
            <a:r>
              <a:rPr lang="nb-NO"/>
              <a:t>Punkt D</a:t>
            </a:r>
            <a:endParaRPr lang="en-US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F9CB4958-81B1-49B9-BBDA-D042DC89C1F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48285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nholdsfortegnelse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2933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40B9F-ECB7-4387-A58C-0A496B930AD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36716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A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36E426CF-9990-43F5-BE14-226088D8A7B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413844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B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B679225E-A5E2-4DC8-9837-7BCA23C8E40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36715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C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A833A43-18E3-4392-918C-09F8E26D369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13844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D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23B8277-88D5-4007-B32D-B587FB6C14E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36714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E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366E2B9-433F-4D84-9677-520FBB3E32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13845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F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02B12D4E-956E-456A-B250-54F8DAC4F51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3166949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tel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DBCC00A-19CF-41BF-8147-46CE1C6A77C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/>
              <a:t>Trykk - &gt; Sett inn -&gt; Bilde for å endre eller sette inn bilde</a:t>
            </a:r>
            <a:endParaRPr lang="en-US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45301A6-9B63-4AF8-9A67-C362499DE5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144304"/>
            <a:ext cx="9144000" cy="1655762"/>
          </a:xfrm>
        </p:spPr>
        <p:txBody>
          <a:bodyPr wrap="none" bIns="0" anchor="b"/>
          <a:lstStyle>
            <a:lvl1pPr marL="0" indent="0" algn="ctr">
              <a:buNone/>
              <a:defRPr sz="1750"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  <a:endParaRPr lang="nb-NO" noProof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7DF5643-8F24-4F16-9356-F129900A4A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151019"/>
            <a:ext cx="9144000" cy="1878763"/>
          </a:xfrm>
        </p:spPr>
        <p:txBody>
          <a:bodyPr wrap="none" anchor="t"/>
          <a:lstStyle>
            <a:lvl1pPr algn="ctr">
              <a:defRPr sz="4501">
                <a:highlight>
                  <a:srgbClr val="FFFFFF"/>
                </a:highlight>
              </a:defRPr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8" name="Text Placeholder 4" descr="Logo Universitetet i oslo">
            <a:extLst>
              <a:ext uri="{FF2B5EF4-FFF2-40B4-BE49-F238E27FC236}">
                <a16:creationId xmlns:a16="http://schemas.microsoft.com/office/drawing/2014/main" id="{CB6C8A24-C7F7-483C-B347-EFA80560FB0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0DAEC6C7-85EA-449B-8EE8-2D97BF53ED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83FD976-C7D4-4015-A9BA-91E02E673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F6C04A44-E476-4A49-B738-EE2D47D4BAD9}"/>
              </a:ext>
            </a:extLst>
          </p:cNvPr>
          <p:cNvSpPr/>
          <p:nvPr userDrawn="1"/>
        </p:nvSpPr>
        <p:spPr>
          <a:xfrm>
            <a:off x="0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sid1, sid2, sid3, sid4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27C08BAF-0936-474D-B97E-5B57BFE4B3DC}"/>
              </a:ext>
            </a:extLst>
          </p:cNvPr>
          <p:cNvSpPr/>
          <p:nvPr userDrawn="1"/>
        </p:nvSpPr>
        <p:spPr>
          <a:xfrm>
            <a:off x="4973338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1" name="addin_title" hidden="1">
            <a:extLst>
              <a:ext uri="{FF2B5EF4-FFF2-40B4-BE49-F238E27FC236}">
                <a16:creationId xmlns:a16="http://schemas.microsoft.com/office/drawing/2014/main" id="{CD588095-EB6E-4EE9-A470-1FC6B276AA84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2" name="addin_text" hidden="1">
            <a:extLst>
              <a:ext uri="{FF2B5EF4-FFF2-40B4-BE49-F238E27FC236}">
                <a16:creationId xmlns:a16="http://schemas.microsoft.com/office/drawing/2014/main" id="{01792D08-5194-467E-A9CB-E87CD6F0CF3C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4" name="addin_image" hidden="1">
            <a:extLst>
              <a:ext uri="{FF2B5EF4-FFF2-40B4-BE49-F238E27FC236}">
                <a16:creationId xmlns:a16="http://schemas.microsoft.com/office/drawing/2014/main" id="{7E0FF7D7-FC31-4FA1-B98D-9F5E73E0ED06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5" name="addin_background" hidden="1">
            <a:extLst>
              <a:ext uri="{FF2B5EF4-FFF2-40B4-BE49-F238E27FC236}">
                <a16:creationId xmlns:a16="http://schemas.microsoft.com/office/drawing/2014/main" id="{D73E79DB-AFAF-477A-B39A-3600CE59C83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/>
          </a:p>
        </p:txBody>
      </p:sp>
      <p:sp>
        <p:nvSpPr>
          <p:cNvPr id="16" name="addin_logo" hidden="1">
            <a:extLst>
              <a:ext uri="{FF2B5EF4-FFF2-40B4-BE49-F238E27FC236}">
                <a16:creationId xmlns:a16="http://schemas.microsoft.com/office/drawing/2014/main" id="{6D0ECAE0-D83D-477F-8858-4811F35FC31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18584113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0FAE04-E853-4650-A24D-5F754E1D5A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6"/>
          </a:solidFill>
        </p:spPr>
        <p:txBody>
          <a:bodyPr lIns="0" tIns="0" rIns="0" bIns="0"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marL="125438" marR="0" lvl="0" indent="-125438" algn="l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/>
              <a:t>Trykk - &gt; Sett inn -&gt; Bilde for å endre eller sette inn bilde</a:t>
            </a:r>
            <a:endParaRPr lang="en-US"/>
          </a:p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2057638"/>
            <a:ext cx="9144000" cy="2733991"/>
          </a:xfrm>
        </p:spPr>
        <p:txBody>
          <a:bodyPr anchor="ctr"/>
          <a:lstStyle>
            <a:lvl1pPr algn="ctr">
              <a:lnSpc>
                <a:spcPct val="100000"/>
              </a:lnSpc>
              <a:defRPr sz="4501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nb-NO" noProof="0"/>
              <a:t>Sitat</a:t>
            </a:r>
          </a:p>
        </p:txBody>
      </p:sp>
      <p:sp>
        <p:nvSpPr>
          <p:cNvPr id="11" name="Text Placeholder 4" descr="Logo Universitetet i oslo">
            <a:extLst>
              <a:ext uri="{FF2B5EF4-FFF2-40B4-BE49-F238E27FC236}">
                <a16:creationId xmlns:a16="http://schemas.microsoft.com/office/drawing/2014/main" id="{85E9E616-9857-4793-9543-97601CFB29B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3688BA85-E873-4370-B3DC-1DB3D6805327}"/>
              </a:ext>
            </a:extLst>
          </p:cNvPr>
          <p:cNvSpPr/>
          <p:nvPr userDrawn="1"/>
        </p:nvSpPr>
        <p:spPr>
          <a:xfrm>
            <a:off x="2430935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sitk1, sitk2, sitk3</a:t>
            </a:r>
          </a:p>
        </p:txBody>
      </p:sp>
      <p:sp>
        <p:nvSpPr>
          <p:cNvPr id="5" name="addin_colorbox" hidden="1">
            <a:extLst>
              <a:ext uri="{FF2B5EF4-FFF2-40B4-BE49-F238E27FC236}">
                <a16:creationId xmlns:a16="http://schemas.microsoft.com/office/drawing/2014/main" id="{01750E1E-149D-4737-BB50-E180FD96210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6" name="addin_title" hidden="1">
            <a:extLst>
              <a:ext uri="{FF2B5EF4-FFF2-40B4-BE49-F238E27FC236}">
                <a16:creationId xmlns:a16="http://schemas.microsoft.com/office/drawing/2014/main" id="{8A95C1E6-41C2-4B63-A678-1197B885A271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7" name="addin_text" hidden="1">
            <a:extLst>
              <a:ext uri="{FF2B5EF4-FFF2-40B4-BE49-F238E27FC236}">
                <a16:creationId xmlns:a16="http://schemas.microsoft.com/office/drawing/2014/main" id="{88900728-1D9A-4CFE-BD46-77F03BBF68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8" name="addin_image" hidden="1">
            <a:extLst>
              <a:ext uri="{FF2B5EF4-FFF2-40B4-BE49-F238E27FC236}">
                <a16:creationId xmlns:a16="http://schemas.microsoft.com/office/drawing/2014/main" id="{71F63DE9-1A9D-416E-8BF1-5DDBAC2C366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9" name="addin_grouplist" hidden="1">
            <a:extLst>
              <a:ext uri="{FF2B5EF4-FFF2-40B4-BE49-F238E27FC236}">
                <a16:creationId xmlns:a16="http://schemas.microsoft.com/office/drawing/2014/main" id="{55453450-7C5E-47ED-8FB9-95BB5C190194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0" name="addin_background" hidden="1">
            <a:extLst>
              <a:ext uri="{FF2B5EF4-FFF2-40B4-BE49-F238E27FC236}">
                <a16:creationId xmlns:a16="http://schemas.microsoft.com/office/drawing/2014/main" id="{19DE1B7D-2015-4D3D-81DA-BE1C0B884B8C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2DACBF1F-1831-46CB-8E94-DAC5CC4C8A53}"/>
              </a:ext>
            </a:extLst>
          </p:cNvPr>
          <p:cNvSpPr/>
          <p:nvPr userDrawn="1"/>
        </p:nvSpPr>
        <p:spPr>
          <a:xfrm>
            <a:off x="2583335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sitk1, sitk2, sitk3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08780C0B-BBD9-4BF7-B461-4D609C762B61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3E5FC6D0-29E6-4763-9016-B07C6C2F674E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E5048523-44FB-402D-AF9A-189895D758AB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4EBCC3D3-FB5E-4C44-BD2A-4765289129B6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A21182DD-62B1-48E3-8A1E-30E0E49F858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DA65AA7C-2435-43EC-9E54-A952934DE561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2623936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 tekstboks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1143166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387AD4FF-2A17-41D2-9989-72E3EE53EDB7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80169" y="1704042"/>
            <a:ext cx="11431663" cy="4354559"/>
          </a:xfrm>
        </p:spPr>
        <p:txBody>
          <a:bodyPr/>
          <a:lstStyle>
            <a:lvl1pPr marL="268288" indent="-268288">
              <a:defRPr sz="2800"/>
            </a:lvl1pPr>
            <a:lvl2pPr marL="685834" indent="-228611">
              <a:buFont typeface="Arial" panose="020B0604020202020204" pitchFamily="34" charset="0"/>
              <a:buChar char="–"/>
              <a:defRPr sz="2400"/>
            </a:lvl2pPr>
            <a:lvl3pPr marL="1143057" indent="-228611">
              <a:buFont typeface="Arial" panose="020B0604020202020204" pitchFamily="34" charset="0"/>
              <a:buChar char="▪"/>
              <a:defRPr sz="2400"/>
            </a:lvl3pPr>
            <a:lvl4pPr marL="1600280" indent="-228611">
              <a:buFont typeface="Arial" panose="020B0604020202020204" pitchFamily="34" charset="0"/>
              <a:buChar char="▫"/>
              <a:defRPr sz="2400"/>
            </a:lvl4pPr>
            <a:lvl5pPr marL="2057503" indent="-228611">
              <a:buFont typeface="Arial" panose="020B0604020202020204" pitchFamily="34" charset="0"/>
              <a:buChar char="ꞏ"/>
              <a:defRPr sz="24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2207EF-1A49-4BEC-B35C-772E1E2EFECD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134CF4-4951-4824-A36D-2B6BAEF472C0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0065521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o tekstbokser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5469089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E8C4F134-43A3-438E-88E2-D8FF0EDE7A13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70" y="1704042"/>
            <a:ext cx="5469088" cy="4354559"/>
          </a:xfrm>
        </p:spPr>
        <p:txBody>
          <a:bodyPr/>
          <a:lstStyle>
            <a:lvl1pPr marL="268288" indent="-268288">
              <a:defRPr sz="2800"/>
            </a:lvl1pPr>
            <a:lvl2pPr marL="685834" indent="-228611">
              <a:buFont typeface="Arial" panose="020B0604020202020204" pitchFamily="34" charset="0"/>
              <a:buChar char="‒"/>
              <a:defRPr sz="2400"/>
            </a:lvl2pPr>
            <a:lvl3pPr marL="1143057" indent="-228611">
              <a:buFont typeface="Arial" panose="020B0604020202020204" pitchFamily="34" charset="0"/>
              <a:buChar char="▪"/>
              <a:defRPr sz="2400"/>
            </a:lvl3pPr>
            <a:lvl4pPr marL="1600280" indent="-228611">
              <a:buFont typeface="Arial" panose="020B0604020202020204" pitchFamily="34" charset="0"/>
              <a:buChar char="▫"/>
              <a:defRPr sz="2400"/>
            </a:lvl4pPr>
            <a:lvl5pPr marL="2057503" indent="-228611">
              <a:buFont typeface="Arial" panose="020B0604020202020204" pitchFamily="34" charset="0"/>
              <a:buChar char="ꞏ"/>
              <a:defRPr sz="24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4003BB-F04C-4A8B-BC54-5FDD5D30356E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342741" y="1003335"/>
            <a:ext cx="5469089" cy="494749"/>
          </a:xfrm>
        </p:spPr>
        <p:txBody>
          <a:bodyPr/>
          <a:lstStyle>
            <a:lvl1pPr marL="0" indent="0"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A0524D80-7434-47CB-8898-52900F44078A}"/>
              </a:ext>
            </a:extLst>
          </p:cNvPr>
          <p:cNvSpPr>
            <a:spLocks noGrp="1"/>
          </p:cNvSpPr>
          <p:nvPr>
            <p:ph sz="half" idx="31"/>
          </p:nvPr>
        </p:nvSpPr>
        <p:spPr>
          <a:xfrm>
            <a:off x="6342741" y="1704042"/>
            <a:ext cx="5469089" cy="4354851"/>
          </a:xfrm>
        </p:spPr>
        <p:txBody>
          <a:bodyPr/>
          <a:lstStyle>
            <a:lvl1pPr marL="268288" indent="-268288">
              <a:defRPr sz="2800"/>
            </a:lvl1pPr>
            <a:lvl2pPr marL="685834" indent="-228611">
              <a:buFont typeface="Arial" panose="020B0604020202020204" pitchFamily="34" charset="0"/>
              <a:buChar char="‒"/>
              <a:defRPr sz="2400"/>
            </a:lvl2pPr>
            <a:lvl3pPr marL="1143057" indent="-228611">
              <a:buFont typeface="Arial" panose="020B0604020202020204" pitchFamily="34" charset="0"/>
              <a:buChar char="▪"/>
              <a:defRPr sz="2400"/>
            </a:lvl3pPr>
            <a:lvl4pPr marL="1600280" indent="-228611">
              <a:buFont typeface="Arial" panose="020B0604020202020204" pitchFamily="34" charset="0"/>
              <a:buChar char="▫"/>
              <a:defRPr sz="2400"/>
            </a:lvl4pPr>
            <a:lvl5pPr marL="2057503" indent="-228611">
              <a:buFont typeface="Arial" panose="020B0604020202020204" pitchFamily="34" charset="0"/>
              <a:buChar char="ꞏ"/>
              <a:defRPr sz="24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AAA207-8E55-477B-AF05-92D6F597A5B7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A7972B2-D533-401B-8556-469D52E0F4DD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5109748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659098" y="371518"/>
            <a:ext cx="4152735" cy="5325998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51192628-F328-404D-8EFE-7A0B924C214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59097" y="5875993"/>
            <a:ext cx="4152735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/>
              <a:t>Fotokreditt / Bildetekst</a:t>
            </a:r>
            <a:endParaRPr lang="en-US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700DEDF7-A715-4410-ACF2-29795822FE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5715831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F0A05AF4-63D3-4127-BC34-6BD82C03AF3F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5715831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69" y="1704042"/>
            <a:ext cx="5715831" cy="4354559"/>
          </a:xfrm>
        </p:spPr>
        <p:txBody>
          <a:bodyPr/>
          <a:lstStyle>
            <a:lvl1pPr marL="268288" indent="-268288">
              <a:defRPr sz="2800"/>
            </a:lvl1pPr>
            <a:lvl2pPr marL="685834" indent="-228611">
              <a:buFont typeface="Arial" panose="020B0604020202020204" pitchFamily="34" charset="0"/>
              <a:buChar char="‒"/>
              <a:defRPr sz="2400"/>
            </a:lvl2pPr>
            <a:lvl3pPr marL="1143057" indent="-228611">
              <a:buFont typeface="Arial" panose="020B0604020202020204" pitchFamily="34" charset="0"/>
              <a:buChar char="▪"/>
              <a:defRPr sz="2400"/>
            </a:lvl3pPr>
            <a:lvl4pPr marL="1600280" indent="-228611">
              <a:buFont typeface="Arial" panose="020B0604020202020204" pitchFamily="34" charset="0"/>
              <a:buChar char="▫"/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E9125386-EE30-45FB-BA78-8A032E308E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3659074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19F22D83-B5FE-4078-A904-43A0015893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44269EB-52A0-4947-98BF-6FDC43498788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80168" y="1180008"/>
            <a:ext cx="11431664" cy="4720030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Tx/>
              <a:buNone/>
              <a:defRPr sz="1500" b="0" i="0" u="none" cap="none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77B9B8B-41DA-40B7-A3EE-81571DB48A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0217067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re tekstbokser med ingr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>
            <a:extLst>
              <a:ext uri="{FF2B5EF4-FFF2-40B4-BE49-F238E27FC236}">
                <a16:creationId xmlns:a16="http://schemas.microsoft.com/office/drawing/2014/main" id="{E1DAFF44-670E-4F4C-85A7-C39E379A89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A53454CC-87E9-4EB8-A148-E8917C513AF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80168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9B68EB7-26DD-44B0-B503-B133010AD6D9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79851" y="1710199"/>
            <a:ext cx="3524319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F24F2E76-C57A-43E9-AE90-9A5885C83A59}"/>
              </a:ext>
            </a:extLst>
          </p:cNvPr>
          <p:cNvSpPr>
            <a:spLocks noGrp="1"/>
          </p:cNvSpPr>
          <p:nvPr>
            <p:ph sz="quarter" idx="36"/>
          </p:nvPr>
        </p:nvSpPr>
        <p:spPr>
          <a:xfrm>
            <a:off x="377360" y="2793528"/>
            <a:ext cx="3524319" cy="2875433"/>
          </a:xfrm>
          <a:prstGeom prst="rect">
            <a:avLst/>
          </a:prstGeom>
        </p:spPr>
        <p:txBody>
          <a:bodyPr lIns="0" tIns="0" rIns="0" bIns="0"/>
          <a:lstStyle>
            <a:lvl1pPr marL="268288" indent="-26828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04FE8AE5-898D-4838-B222-D9178BD5489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40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3871769-9C00-4F59-9847-667CD9B433B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333841" y="1720927"/>
            <a:ext cx="3524319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3FA1C9B2-210C-4D25-800A-903735EC531A}"/>
              </a:ext>
            </a:extLst>
          </p:cNvPr>
          <p:cNvSpPr>
            <a:spLocks noGrp="1"/>
          </p:cNvSpPr>
          <p:nvPr>
            <p:ph sz="quarter" idx="35"/>
          </p:nvPr>
        </p:nvSpPr>
        <p:spPr>
          <a:xfrm>
            <a:off x="4333839" y="2793528"/>
            <a:ext cx="3524320" cy="2875433"/>
          </a:xfrm>
          <a:prstGeom prst="rect">
            <a:avLst/>
          </a:prstGeom>
        </p:spPr>
        <p:txBody>
          <a:bodyPr lIns="0" tIns="0" rIns="0" bIns="0"/>
          <a:lstStyle>
            <a:lvl1pPr marL="268288" indent="-26828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8" name="Text Placeholder 21">
            <a:extLst>
              <a:ext uri="{FF2B5EF4-FFF2-40B4-BE49-F238E27FC236}">
                <a16:creationId xmlns:a16="http://schemas.microsoft.com/office/drawing/2014/main" id="{734C1ED4-971E-4006-9901-E3C5A2D1ADF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7F28ED8-40A8-43F5-9C35-FA0A7A4B7B0A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287513" y="1710199"/>
            <a:ext cx="3524639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5" name="Content Placeholder 24">
            <a:extLst>
              <a:ext uri="{FF2B5EF4-FFF2-40B4-BE49-F238E27FC236}">
                <a16:creationId xmlns:a16="http://schemas.microsoft.com/office/drawing/2014/main" id="{920B93BE-FC97-4838-B295-13DE19DE7FB1}"/>
              </a:ext>
            </a:extLst>
          </p:cNvPr>
          <p:cNvSpPr>
            <a:spLocks noGrp="1"/>
          </p:cNvSpPr>
          <p:nvPr>
            <p:ph sz="quarter" idx="37"/>
          </p:nvPr>
        </p:nvSpPr>
        <p:spPr>
          <a:xfrm>
            <a:off x="8284385" y="2793528"/>
            <a:ext cx="3524639" cy="2875433"/>
          </a:xfrm>
          <a:prstGeom prst="rect">
            <a:avLst/>
          </a:prstGeom>
        </p:spPr>
        <p:txBody>
          <a:bodyPr lIns="0" tIns="0" rIns="0" bIns="0"/>
          <a:lstStyle>
            <a:lvl1pPr marL="268288" indent="-26828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3EB74F5A-3F59-4167-9DC8-330443F355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925907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1794FAB1-D6B5-4A8A-91E4-BEB7326ADF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37" name="Picture Placeholder 4">
            <a:extLst>
              <a:ext uri="{FF2B5EF4-FFF2-40B4-BE49-F238E27FC236}">
                <a16:creationId xmlns:a16="http://schemas.microsoft.com/office/drawing/2014/main" id="{8DB62B9B-DA6F-4B28-8109-CB17B37FC57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380168" y="1002716"/>
            <a:ext cx="3558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5" name="Text Placeholder 21">
            <a:extLst>
              <a:ext uri="{FF2B5EF4-FFF2-40B4-BE49-F238E27FC236}">
                <a16:creationId xmlns:a16="http://schemas.microsoft.com/office/drawing/2014/main" id="{D77A5E11-842C-4FB6-815C-DFB3ABB6270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81050" y="2604949"/>
            <a:ext cx="3558098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6" name="Content Placeholder 3">
            <a:extLst>
              <a:ext uri="{FF2B5EF4-FFF2-40B4-BE49-F238E27FC236}">
                <a16:creationId xmlns:a16="http://schemas.microsoft.com/office/drawing/2014/main" id="{608D3BA1-A495-4A81-AEDF-108083B425F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68" y="3302287"/>
            <a:ext cx="3612984" cy="2366672"/>
          </a:xfrm>
        </p:spPr>
        <p:txBody>
          <a:bodyPr/>
          <a:lstStyle>
            <a:lvl1pPr marL="268288" indent="-268288"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34" name="Picture Placeholder 4">
            <a:extLst>
              <a:ext uri="{FF2B5EF4-FFF2-40B4-BE49-F238E27FC236}">
                <a16:creationId xmlns:a16="http://schemas.microsoft.com/office/drawing/2014/main" id="{8DBA5C73-7C13-4B90-AB3C-33800055D04C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19317" y="1002716"/>
            <a:ext cx="3556173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2" name="Text Placeholder 21">
            <a:extLst>
              <a:ext uri="{FF2B5EF4-FFF2-40B4-BE49-F238E27FC236}">
                <a16:creationId xmlns:a16="http://schemas.microsoft.com/office/drawing/2014/main" id="{A5F10688-3BD3-4100-93E4-DF84C9CFDBE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322127" y="2604949"/>
            <a:ext cx="3553363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3" name="Content Placeholder 3">
            <a:extLst>
              <a:ext uri="{FF2B5EF4-FFF2-40B4-BE49-F238E27FC236}">
                <a16:creationId xmlns:a16="http://schemas.microsoft.com/office/drawing/2014/main" id="{3F640CBC-9652-48BE-BF08-FD238D950C8A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4316509" y="3302287"/>
            <a:ext cx="3612984" cy="2366672"/>
          </a:xfrm>
        </p:spPr>
        <p:txBody>
          <a:bodyPr/>
          <a:lstStyle>
            <a:lvl1pPr marL="268288" indent="-268288"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24" name="Picture Placeholder 4">
            <a:extLst>
              <a:ext uri="{FF2B5EF4-FFF2-40B4-BE49-F238E27FC236}">
                <a16:creationId xmlns:a16="http://schemas.microsoft.com/office/drawing/2014/main" id="{A93925D5-5699-4BE0-AEE8-00634046ACBA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255658" y="1002716"/>
            <a:ext cx="3556173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58468" y="2604949"/>
            <a:ext cx="3553363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8252851" y="3302287"/>
            <a:ext cx="3612984" cy="2366672"/>
          </a:xfrm>
        </p:spPr>
        <p:txBody>
          <a:bodyPr/>
          <a:lstStyle>
            <a:lvl1pPr marL="268288" indent="-268288"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536D8A58-B677-4BBF-8564-3532CB713F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8666735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re tekst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1143166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6" name="Text Placeholder 21">
            <a:extLst>
              <a:ext uri="{FF2B5EF4-FFF2-40B4-BE49-F238E27FC236}">
                <a16:creationId xmlns:a16="http://schemas.microsoft.com/office/drawing/2014/main" id="{B72D2E40-18A8-4D11-A79B-F130A143E05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0168" y="1570739"/>
            <a:ext cx="2703713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5" name="Content Placeholder 3">
            <a:extLst>
              <a:ext uri="{FF2B5EF4-FFF2-40B4-BE49-F238E27FC236}">
                <a16:creationId xmlns:a16="http://schemas.microsoft.com/office/drawing/2014/main" id="{FBF46E5C-C7CD-4024-B778-D17BB07C10CB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68" y="2307944"/>
            <a:ext cx="2703713" cy="3361014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44" name="Text Placeholder 21">
            <a:extLst>
              <a:ext uri="{FF2B5EF4-FFF2-40B4-BE49-F238E27FC236}">
                <a16:creationId xmlns:a16="http://schemas.microsoft.com/office/drawing/2014/main" id="{3E2AF5D0-334B-4117-BADC-AC9D08C21C5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303806" y="1570739"/>
            <a:ext cx="2703713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3" name="Content Placeholder 3">
            <a:extLst>
              <a:ext uri="{FF2B5EF4-FFF2-40B4-BE49-F238E27FC236}">
                <a16:creationId xmlns:a16="http://schemas.microsoft.com/office/drawing/2014/main" id="{542EDCC5-87FC-4341-AA76-9AE955848C54}"/>
              </a:ext>
            </a:extLst>
          </p:cNvPr>
          <p:cNvSpPr>
            <a:spLocks noGrp="1"/>
          </p:cNvSpPr>
          <p:nvPr>
            <p:ph sz="half" idx="27"/>
          </p:nvPr>
        </p:nvSpPr>
        <p:spPr>
          <a:xfrm>
            <a:off x="3303806" y="2307943"/>
            <a:ext cx="2703713" cy="3361015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42" name="Text Placeholder 21">
            <a:extLst>
              <a:ext uri="{FF2B5EF4-FFF2-40B4-BE49-F238E27FC236}">
                <a16:creationId xmlns:a16="http://schemas.microsoft.com/office/drawing/2014/main" id="{B6D298D6-0193-4F36-B987-5B03BFD64A7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205962" y="1570739"/>
            <a:ext cx="2703713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1" name="Content Placeholder 3">
            <a:extLst>
              <a:ext uri="{FF2B5EF4-FFF2-40B4-BE49-F238E27FC236}">
                <a16:creationId xmlns:a16="http://schemas.microsoft.com/office/drawing/2014/main" id="{E25FBBCD-FAB3-496C-9023-BEA9649A7EA4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6205962" y="2307944"/>
            <a:ext cx="2703713" cy="3361014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25" name="Text Placeholder 21">
            <a:extLst>
              <a:ext uri="{FF2B5EF4-FFF2-40B4-BE49-F238E27FC236}">
                <a16:creationId xmlns:a16="http://schemas.microsoft.com/office/drawing/2014/main" id="{84EBD52D-9372-4482-9683-865699B9658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108118" y="1570739"/>
            <a:ext cx="2703713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108118" y="2307943"/>
            <a:ext cx="2703713" cy="3361013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AE5EE307-16A7-4BB4-826C-FE03F2BC5A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145561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>
            <a:extLst>
              <a:ext uri="{FF2B5EF4-FFF2-40B4-BE49-F238E27FC236}">
                <a16:creationId xmlns:a16="http://schemas.microsoft.com/office/drawing/2014/main" id="{7F856006-F837-40CC-A206-116358E515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21" name="Picture Placeholder 4">
            <a:extLst>
              <a:ext uri="{FF2B5EF4-FFF2-40B4-BE49-F238E27FC236}">
                <a16:creationId xmlns:a16="http://schemas.microsoft.com/office/drawing/2014/main" id="{DC80BDF2-BFAE-4432-9B71-EC93BBDB264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80167" y="1002716"/>
            <a:ext cx="2716859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11FE7522-682F-43A2-922B-D0B51A4624B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2604949"/>
            <a:ext cx="2716858" cy="494749"/>
          </a:xfrm>
        </p:spPr>
        <p:txBody>
          <a:bodyPr anchor="t"/>
          <a:lstStyle>
            <a:lvl1pPr marL="0" indent="0" algn="l">
              <a:buNone/>
              <a:defRPr sz="15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30" name="Content Placeholder 3">
            <a:extLst>
              <a:ext uri="{FF2B5EF4-FFF2-40B4-BE49-F238E27FC236}">
                <a16:creationId xmlns:a16="http://schemas.microsoft.com/office/drawing/2014/main" id="{480D74DD-4A50-49DD-9306-A23A22079643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80167" y="3292760"/>
            <a:ext cx="2716858" cy="2376198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388075E-3AFC-4298-92EB-455858EE4D00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286577" y="1002716"/>
            <a:ext cx="2716859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C5EE1A38-0897-4573-99F1-2AAFFB9267F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578" y="2604949"/>
            <a:ext cx="2716858" cy="494749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286578" y="3292761"/>
            <a:ext cx="2716858" cy="2376198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25" name="Picture Placeholder 4">
            <a:extLst>
              <a:ext uri="{FF2B5EF4-FFF2-40B4-BE49-F238E27FC236}">
                <a16:creationId xmlns:a16="http://schemas.microsoft.com/office/drawing/2014/main" id="{3D1BDEE6-8393-45A2-903D-6459074B303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192988" y="1002716"/>
            <a:ext cx="2716859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2D7B525A-A39D-4409-889F-3E50319F94F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92988" y="2604949"/>
            <a:ext cx="2716858" cy="494749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8" name="Content Placeholder 3">
            <a:extLst>
              <a:ext uri="{FF2B5EF4-FFF2-40B4-BE49-F238E27FC236}">
                <a16:creationId xmlns:a16="http://schemas.microsoft.com/office/drawing/2014/main" id="{A3C6FFF7-1BD6-4C2E-949A-7AEAD2340CC4}"/>
              </a:ext>
            </a:extLst>
          </p:cNvPr>
          <p:cNvSpPr>
            <a:spLocks noGrp="1"/>
          </p:cNvSpPr>
          <p:nvPr>
            <p:ph sz="half" idx="28"/>
          </p:nvPr>
        </p:nvSpPr>
        <p:spPr>
          <a:xfrm>
            <a:off x="6192988" y="3292761"/>
            <a:ext cx="2716858" cy="2376198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9094974" y="1040821"/>
            <a:ext cx="2716858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22AA6F0B-4FE7-4E1E-A833-9372AA44889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094974" y="2604949"/>
            <a:ext cx="2716858" cy="494749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094974" y="3292761"/>
            <a:ext cx="2716858" cy="2376197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9C3F215E-98D7-4E75-AF2C-6DC421F9F5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9913252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o bild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1">
            <a:extLst>
              <a:ext uri="{FF2B5EF4-FFF2-40B4-BE49-F238E27FC236}">
                <a16:creationId xmlns:a16="http://schemas.microsoft.com/office/drawing/2014/main" id="{00F89B0E-F421-45EF-8C78-C84FEFC483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23" name="Subtitle 2">
            <a:extLst>
              <a:ext uri="{FF2B5EF4-FFF2-40B4-BE49-F238E27FC236}">
                <a16:creationId xmlns:a16="http://schemas.microsoft.com/office/drawing/2014/main" id="{F7BB50C2-6F95-4C0A-8590-741501231A71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1143166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D0001077-9CBF-4E3B-BC21-E948C160E96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80168" y="1729109"/>
            <a:ext cx="5611759" cy="3948448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41D3FFA-A749-48E7-93B6-E3608A598DA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0168" y="5875993"/>
            <a:ext cx="5611760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/>
              <a:t>Fotokreditt / Bildetekst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B89F89F-F92D-4257-8097-9A576478EB5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172201" y="1729109"/>
            <a:ext cx="5611759" cy="3948448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BD368394-9DFE-49F7-8B3A-C5D11ABAF3C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00072" y="5875993"/>
            <a:ext cx="5583887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/>
              <a:t>Fotokreditt / Bildetekst</a:t>
            </a:r>
            <a:endParaRPr lang="en-US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78C22F4-77A5-4B84-BD5E-2A59A32FB5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FAE41322-259C-45E1-8EBA-CD9AEBC31A7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0671795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le 1">
            <a:extLst>
              <a:ext uri="{FF2B5EF4-FFF2-40B4-BE49-F238E27FC236}">
                <a16:creationId xmlns:a16="http://schemas.microsoft.com/office/drawing/2014/main" id="{53F87D86-02F1-4288-ADF3-CFC53D24CE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29" name="Text Placeholder 21">
            <a:extLst>
              <a:ext uri="{FF2B5EF4-FFF2-40B4-BE49-F238E27FC236}">
                <a16:creationId xmlns:a16="http://schemas.microsoft.com/office/drawing/2014/main" id="{78A54228-A18C-49D4-8BAE-55234982E140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80168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37AE244-E30D-4FB2-98A6-B9EC37B05A9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80170" y="1710901"/>
            <a:ext cx="3524319" cy="395805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27" name="Text Placeholder 21">
            <a:extLst>
              <a:ext uri="{FF2B5EF4-FFF2-40B4-BE49-F238E27FC236}">
                <a16:creationId xmlns:a16="http://schemas.microsoft.com/office/drawing/2014/main" id="{16109106-4360-48AE-97EE-22C402C46E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40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CA0C917-5130-4608-85A6-627EB2AFD5D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33842" y="1703168"/>
            <a:ext cx="3524319" cy="395805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0C61C4C-3830-4483-B223-21FD6F02122E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287514" y="1703168"/>
            <a:ext cx="3524319" cy="395805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BBD9063C-F778-46E7-8697-C72B9C1AA8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176537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ort bilde utfyll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05C0B4E6-5502-441C-BDE1-D20B190815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0" y="1180008"/>
            <a:ext cx="12192000" cy="5677992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" name="Text Placeholder 4" descr="Logo Universitetet i oslo">
            <a:extLst>
              <a:ext uri="{FF2B5EF4-FFF2-40B4-BE49-F238E27FC236}">
                <a16:creationId xmlns:a16="http://schemas.microsoft.com/office/drawing/2014/main" id="{47006D2C-998F-4DB7-B481-B9B3DCDC0DA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7219933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BD289F-AA6B-4FB2-A81B-530238144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D1492D-B242-4BDE-940A-6ED6C625F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45187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image" Target="../media/image2.sv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9.xml"/><Relationship Id="rId18" Type="http://schemas.openxmlformats.org/officeDocument/2006/relationships/slideLayout" Target="../slideLayouts/slideLayout44.xml"/><Relationship Id="rId26" Type="http://schemas.openxmlformats.org/officeDocument/2006/relationships/slideLayout" Target="../slideLayouts/slideLayout52.xml"/><Relationship Id="rId3" Type="http://schemas.openxmlformats.org/officeDocument/2006/relationships/slideLayout" Target="../slideLayouts/slideLayout29.xml"/><Relationship Id="rId21" Type="http://schemas.openxmlformats.org/officeDocument/2006/relationships/slideLayout" Target="../slideLayouts/slideLayout47.xml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17" Type="http://schemas.openxmlformats.org/officeDocument/2006/relationships/slideLayout" Target="../slideLayouts/slideLayout43.xml"/><Relationship Id="rId25" Type="http://schemas.openxmlformats.org/officeDocument/2006/relationships/slideLayout" Target="../slideLayouts/slideLayout51.xml"/><Relationship Id="rId2" Type="http://schemas.openxmlformats.org/officeDocument/2006/relationships/slideLayout" Target="../slideLayouts/slideLayout28.xml"/><Relationship Id="rId16" Type="http://schemas.openxmlformats.org/officeDocument/2006/relationships/slideLayout" Target="../slideLayouts/slideLayout42.xml"/><Relationship Id="rId20" Type="http://schemas.openxmlformats.org/officeDocument/2006/relationships/slideLayout" Target="../slideLayouts/slideLayout46.xml"/><Relationship Id="rId29" Type="http://schemas.openxmlformats.org/officeDocument/2006/relationships/image" Target="../media/image2.svg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24" Type="http://schemas.openxmlformats.org/officeDocument/2006/relationships/slideLayout" Target="../slideLayouts/slideLayout50.xml"/><Relationship Id="rId5" Type="http://schemas.openxmlformats.org/officeDocument/2006/relationships/slideLayout" Target="../slideLayouts/slideLayout31.xml"/><Relationship Id="rId15" Type="http://schemas.openxmlformats.org/officeDocument/2006/relationships/slideLayout" Target="../slideLayouts/slideLayout41.xml"/><Relationship Id="rId23" Type="http://schemas.openxmlformats.org/officeDocument/2006/relationships/slideLayout" Target="../slideLayouts/slideLayout49.xml"/><Relationship Id="rId28" Type="http://schemas.openxmlformats.org/officeDocument/2006/relationships/image" Target="../media/image1.png"/><Relationship Id="rId10" Type="http://schemas.openxmlformats.org/officeDocument/2006/relationships/slideLayout" Target="../slideLayouts/slideLayout36.xml"/><Relationship Id="rId19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40.xml"/><Relationship Id="rId22" Type="http://schemas.openxmlformats.org/officeDocument/2006/relationships/slideLayout" Target="../slideLayouts/slideLayout48.xml"/><Relationship Id="rId27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0.xml"/><Relationship Id="rId3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9.xml"/><Relationship Id="rId2" Type="http://schemas.openxmlformats.org/officeDocument/2006/relationships/slideLayout" Target="../slideLayouts/slideLayout54.xml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11" Type="http://schemas.openxmlformats.org/officeDocument/2006/relationships/image" Target="../media/image21.png"/><Relationship Id="rId5" Type="http://schemas.openxmlformats.org/officeDocument/2006/relationships/slideLayout" Target="../slideLayouts/slideLayout57.xml"/><Relationship Id="rId10" Type="http://schemas.openxmlformats.org/officeDocument/2006/relationships/theme" Target="../theme/theme3.xml"/><Relationship Id="rId4" Type="http://schemas.openxmlformats.org/officeDocument/2006/relationships/slideLayout" Target="../slideLayouts/slideLayout56.xml"/><Relationship Id="rId9" Type="http://schemas.openxmlformats.org/officeDocument/2006/relationships/slideLayout" Target="../slideLayouts/slideLayout6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9.xml"/><Relationship Id="rId13" Type="http://schemas.openxmlformats.org/officeDocument/2006/relationships/slideLayout" Target="../slideLayouts/slideLayout74.xml"/><Relationship Id="rId18" Type="http://schemas.openxmlformats.org/officeDocument/2006/relationships/slideLayout" Target="../slideLayouts/slideLayout79.xml"/><Relationship Id="rId26" Type="http://schemas.openxmlformats.org/officeDocument/2006/relationships/slideLayout" Target="../slideLayouts/slideLayout87.xml"/><Relationship Id="rId3" Type="http://schemas.openxmlformats.org/officeDocument/2006/relationships/slideLayout" Target="../slideLayouts/slideLayout64.xml"/><Relationship Id="rId21" Type="http://schemas.openxmlformats.org/officeDocument/2006/relationships/slideLayout" Target="../slideLayouts/slideLayout82.xml"/><Relationship Id="rId7" Type="http://schemas.openxmlformats.org/officeDocument/2006/relationships/slideLayout" Target="../slideLayouts/slideLayout68.xml"/><Relationship Id="rId12" Type="http://schemas.openxmlformats.org/officeDocument/2006/relationships/slideLayout" Target="../slideLayouts/slideLayout73.xml"/><Relationship Id="rId17" Type="http://schemas.openxmlformats.org/officeDocument/2006/relationships/slideLayout" Target="../slideLayouts/slideLayout78.xml"/><Relationship Id="rId25" Type="http://schemas.openxmlformats.org/officeDocument/2006/relationships/slideLayout" Target="../slideLayouts/slideLayout86.xml"/><Relationship Id="rId2" Type="http://schemas.openxmlformats.org/officeDocument/2006/relationships/slideLayout" Target="../slideLayouts/slideLayout63.xml"/><Relationship Id="rId16" Type="http://schemas.openxmlformats.org/officeDocument/2006/relationships/slideLayout" Target="../slideLayouts/slideLayout77.xml"/><Relationship Id="rId20" Type="http://schemas.openxmlformats.org/officeDocument/2006/relationships/slideLayout" Target="../slideLayouts/slideLayout81.xml"/><Relationship Id="rId29" Type="http://schemas.openxmlformats.org/officeDocument/2006/relationships/image" Target="../media/image22.svg"/><Relationship Id="rId1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7.xml"/><Relationship Id="rId11" Type="http://schemas.openxmlformats.org/officeDocument/2006/relationships/slideLayout" Target="../slideLayouts/slideLayout72.xml"/><Relationship Id="rId24" Type="http://schemas.openxmlformats.org/officeDocument/2006/relationships/slideLayout" Target="../slideLayouts/slideLayout85.xml"/><Relationship Id="rId5" Type="http://schemas.openxmlformats.org/officeDocument/2006/relationships/slideLayout" Target="../slideLayouts/slideLayout66.xml"/><Relationship Id="rId15" Type="http://schemas.openxmlformats.org/officeDocument/2006/relationships/slideLayout" Target="../slideLayouts/slideLayout76.xml"/><Relationship Id="rId23" Type="http://schemas.openxmlformats.org/officeDocument/2006/relationships/slideLayout" Target="../slideLayouts/slideLayout84.xml"/><Relationship Id="rId28" Type="http://schemas.openxmlformats.org/officeDocument/2006/relationships/image" Target="../media/image1.png"/><Relationship Id="rId10" Type="http://schemas.openxmlformats.org/officeDocument/2006/relationships/slideLayout" Target="../slideLayouts/slideLayout71.xml"/><Relationship Id="rId19" Type="http://schemas.openxmlformats.org/officeDocument/2006/relationships/slideLayout" Target="../slideLayouts/slideLayout80.xml"/><Relationship Id="rId4" Type="http://schemas.openxmlformats.org/officeDocument/2006/relationships/slideLayout" Target="../slideLayouts/slideLayout65.xml"/><Relationship Id="rId9" Type="http://schemas.openxmlformats.org/officeDocument/2006/relationships/slideLayout" Target="../slideLayouts/slideLayout70.xml"/><Relationship Id="rId14" Type="http://schemas.openxmlformats.org/officeDocument/2006/relationships/slideLayout" Target="../slideLayouts/slideLayout75.xml"/><Relationship Id="rId22" Type="http://schemas.openxmlformats.org/officeDocument/2006/relationships/slideLayout" Target="../slideLayouts/slideLayout83.xml"/><Relationship Id="rId27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5.xml"/><Relationship Id="rId13" Type="http://schemas.openxmlformats.org/officeDocument/2006/relationships/slideLayout" Target="../slideLayouts/slideLayout100.xml"/><Relationship Id="rId18" Type="http://schemas.openxmlformats.org/officeDocument/2006/relationships/slideLayout" Target="../slideLayouts/slideLayout105.xml"/><Relationship Id="rId26" Type="http://schemas.openxmlformats.org/officeDocument/2006/relationships/slideLayout" Target="../slideLayouts/slideLayout113.xml"/><Relationship Id="rId3" Type="http://schemas.openxmlformats.org/officeDocument/2006/relationships/slideLayout" Target="../slideLayouts/slideLayout90.xml"/><Relationship Id="rId21" Type="http://schemas.openxmlformats.org/officeDocument/2006/relationships/slideLayout" Target="../slideLayouts/slideLayout108.xml"/><Relationship Id="rId7" Type="http://schemas.openxmlformats.org/officeDocument/2006/relationships/slideLayout" Target="../slideLayouts/slideLayout94.xml"/><Relationship Id="rId12" Type="http://schemas.openxmlformats.org/officeDocument/2006/relationships/slideLayout" Target="../slideLayouts/slideLayout99.xml"/><Relationship Id="rId17" Type="http://schemas.openxmlformats.org/officeDocument/2006/relationships/slideLayout" Target="../slideLayouts/slideLayout104.xml"/><Relationship Id="rId25" Type="http://schemas.openxmlformats.org/officeDocument/2006/relationships/slideLayout" Target="../slideLayouts/slideLayout112.xml"/><Relationship Id="rId2" Type="http://schemas.openxmlformats.org/officeDocument/2006/relationships/slideLayout" Target="../slideLayouts/slideLayout89.xml"/><Relationship Id="rId16" Type="http://schemas.openxmlformats.org/officeDocument/2006/relationships/slideLayout" Target="../slideLayouts/slideLayout103.xml"/><Relationship Id="rId20" Type="http://schemas.openxmlformats.org/officeDocument/2006/relationships/slideLayout" Target="../slideLayouts/slideLayout107.xml"/><Relationship Id="rId29" Type="http://schemas.openxmlformats.org/officeDocument/2006/relationships/image" Target="../media/image2.svg"/><Relationship Id="rId1" Type="http://schemas.openxmlformats.org/officeDocument/2006/relationships/slideLayout" Target="../slideLayouts/slideLayout88.xml"/><Relationship Id="rId6" Type="http://schemas.openxmlformats.org/officeDocument/2006/relationships/slideLayout" Target="../slideLayouts/slideLayout93.xml"/><Relationship Id="rId11" Type="http://schemas.openxmlformats.org/officeDocument/2006/relationships/slideLayout" Target="../slideLayouts/slideLayout98.xml"/><Relationship Id="rId24" Type="http://schemas.openxmlformats.org/officeDocument/2006/relationships/slideLayout" Target="../slideLayouts/slideLayout111.xml"/><Relationship Id="rId5" Type="http://schemas.openxmlformats.org/officeDocument/2006/relationships/slideLayout" Target="../slideLayouts/slideLayout92.xml"/><Relationship Id="rId15" Type="http://schemas.openxmlformats.org/officeDocument/2006/relationships/slideLayout" Target="../slideLayouts/slideLayout102.xml"/><Relationship Id="rId23" Type="http://schemas.openxmlformats.org/officeDocument/2006/relationships/slideLayout" Target="../slideLayouts/slideLayout110.xml"/><Relationship Id="rId28" Type="http://schemas.openxmlformats.org/officeDocument/2006/relationships/image" Target="../media/image1.png"/><Relationship Id="rId10" Type="http://schemas.openxmlformats.org/officeDocument/2006/relationships/slideLayout" Target="../slideLayouts/slideLayout97.xml"/><Relationship Id="rId19" Type="http://schemas.openxmlformats.org/officeDocument/2006/relationships/slideLayout" Target="../slideLayouts/slideLayout106.xml"/><Relationship Id="rId4" Type="http://schemas.openxmlformats.org/officeDocument/2006/relationships/slideLayout" Target="../slideLayouts/slideLayout91.xml"/><Relationship Id="rId9" Type="http://schemas.openxmlformats.org/officeDocument/2006/relationships/slideLayout" Target="../slideLayouts/slideLayout96.xml"/><Relationship Id="rId14" Type="http://schemas.openxmlformats.org/officeDocument/2006/relationships/slideLayout" Target="../slideLayouts/slideLayout101.xml"/><Relationship Id="rId22" Type="http://schemas.openxmlformats.org/officeDocument/2006/relationships/slideLayout" Target="../slideLayouts/slideLayout109.xml"/><Relationship Id="rId27" Type="http://schemas.openxmlformats.org/officeDocument/2006/relationships/theme" Target="../theme/theme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4432" y="-180924"/>
            <a:ext cx="10515600" cy="132556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2529" y="1711312"/>
            <a:ext cx="5563433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0" y="626352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66367" y="6263528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rgbClr val="524B48"/>
                </a:solidFill>
              </a:defRPr>
            </a:lvl1pPr>
          </a:lstStyle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Graphic 10" descr="Logo Universitet i oslo">
            <a:extLst>
              <a:ext uri="{FF2B5EF4-FFF2-40B4-BE49-F238E27FC236}">
                <a16:creationId xmlns:a16="http://schemas.microsoft.com/office/drawing/2014/main" id="{C0E4FBEC-28F7-4C61-8732-186A1AAD3429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>
            <a:off x="381001" y="6280142"/>
            <a:ext cx="1021262" cy="202980"/>
          </a:xfrm>
          <a:prstGeom prst="rect">
            <a:avLst/>
          </a:prstGeom>
        </p:spPr>
      </p:pic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5F9D6C5-6F73-4568-92A3-43149586B0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8" name="addin_colorpicker" hidden="1">
            <a:extLst>
              <a:ext uri="{FF2B5EF4-FFF2-40B4-BE49-F238E27FC236}">
                <a16:creationId xmlns:a16="http://schemas.microsoft.com/office/drawing/2014/main" id="{EC6BC642-49C3-4139-8F38-A96E75EE0920}"/>
              </a:ext>
            </a:extLst>
          </p:cNvPr>
          <p:cNvSpPr/>
          <p:nvPr userDrawn="1"/>
        </p:nvSpPr>
        <p:spPr>
          <a:xfrm>
            <a:off x="2486668" y="-1436292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addin_colorpicker</a:t>
            </a:r>
          </a:p>
        </p:txBody>
      </p:sp>
    </p:spTree>
    <p:extLst>
      <p:ext uri="{BB962C8B-B14F-4D97-AF65-F5344CB8AC3E}">
        <p14:creationId xmlns:p14="http://schemas.microsoft.com/office/powerpoint/2010/main" val="3392286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1" r:id="rId8"/>
    <p:sldLayoutId id="2147483720" r:id="rId9"/>
    <p:sldLayoutId id="2147483719" r:id="rId10"/>
    <p:sldLayoutId id="2147483701" r:id="rId11"/>
    <p:sldLayoutId id="2147483702" r:id="rId12"/>
    <p:sldLayoutId id="2147483704" r:id="rId13"/>
    <p:sldLayoutId id="2147483706" r:id="rId14"/>
    <p:sldLayoutId id="2147483716" r:id="rId15"/>
    <p:sldLayoutId id="2147483717" r:id="rId16"/>
    <p:sldLayoutId id="2147483713" r:id="rId17"/>
    <p:sldLayoutId id="2147483714" r:id="rId18"/>
    <p:sldLayoutId id="2147483709" r:id="rId19"/>
    <p:sldLayoutId id="2147483710" r:id="rId20"/>
    <p:sldLayoutId id="2147483711" r:id="rId21"/>
    <p:sldLayoutId id="2147483712" r:id="rId22"/>
    <p:sldLayoutId id="2147483707" r:id="rId23"/>
    <p:sldLayoutId id="2147483708" r:id="rId24"/>
    <p:sldLayoutId id="2147483715" r:id="rId25"/>
    <p:sldLayoutId id="2147483718" r:id="rId26"/>
  </p:sldLayoutIdLst>
  <p:hf hdr="0"/>
  <p:txStyles>
    <p:titleStyle>
      <a:lvl1pPr algn="l" defTabSz="914446" rtl="0" eaLnBrk="1" latinLnBrk="0" hangingPunct="1">
        <a:lnSpc>
          <a:spcPct val="90000"/>
        </a:lnSpc>
        <a:spcBef>
          <a:spcPct val="0"/>
        </a:spcBef>
        <a:buNone/>
        <a:defRPr sz="3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5438" indent="-125438" algn="l" defTabSz="914446" rtl="0" eaLnBrk="1" latinLnBrk="0" hangingPunct="1">
        <a:lnSpc>
          <a:spcPct val="100000"/>
        </a:lnSpc>
        <a:spcBef>
          <a:spcPts val="115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4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57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80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03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26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8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4432" y="-180924"/>
            <a:ext cx="10515600" cy="132556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2530" y="1711312"/>
            <a:ext cx="5563433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0" y="626352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66368" y="6263529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6">
                <a:solidFill>
                  <a:srgbClr val="524B48"/>
                </a:solidFill>
              </a:defRPr>
            </a:lvl1pPr>
          </a:lstStyle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Graphic 10" descr="Logo Universitet i oslo">
            <a:extLst>
              <a:ext uri="{FF2B5EF4-FFF2-40B4-BE49-F238E27FC236}">
                <a16:creationId xmlns:a16="http://schemas.microsoft.com/office/drawing/2014/main" id="{C0E4FBEC-28F7-4C61-8732-186A1AAD3429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>
            <a:off x="381002" y="6280142"/>
            <a:ext cx="1021263" cy="202980"/>
          </a:xfrm>
          <a:prstGeom prst="rect">
            <a:avLst/>
          </a:prstGeom>
        </p:spPr>
      </p:pic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5F9D6C5-6F73-4568-92A3-43149586B0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4" y="6243182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72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8" name="addin_colorpicker" hidden="1">
            <a:extLst>
              <a:ext uri="{FF2B5EF4-FFF2-40B4-BE49-F238E27FC236}">
                <a16:creationId xmlns:a16="http://schemas.microsoft.com/office/drawing/2014/main" id="{EC6BC642-49C3-4139-8F38-A96E75EE0920}"/>
              </a:ext>
            </a:extLst>
          </p:cNvPr>
          <p:cNvSpPr/>
          <p:nvPr userDrawn="1"/>
        </p:nvSpPr>
        <p:spPr>
          <a:xfrm>
            <a:off x="2486668" y="-1436292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/>
              <a:t>addin_colorpicker</a:t>
            </a:r>
          </a:p>
        </p:txBody>
      </p:sp>
    </p:spTree>
    <p:extLst>
      <p:ext uri="{BB962C8B-B14F-4D97-AF65-F5344CB8AC3E}">
        <p14:creationId xmlns:p14="http://schemas.microsoft.com/office/powerpoint/2010/main" val="7746620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3" r:id="rId2"/>
    <p:sldLayoutId id="2147483734" r:id="rId3"/>
    <p:sldLayoutId id="2147483735" r:id="rId4"/>
    <p:sldLayoutId id="2147483736" r:id="rId5"/>
    <p:sldLayoutId id="2147483737" r:id="rId6"/>
    <p:sldLayoutId id="2147483738" r:id="rId7"/>
    <p:sldLayoutId id="2147483739" r:id="rId8"/>
    <p:sldLayoutId id="2147483740" r:id="rId9"/>
    <p:sldLayoutId id="2147483741" r:id="rId10"/>
    <p:sldLayoutId id="2147483742" r:id="rId11"/>
    <p:sldLayoutId id="2147483743" r:id="rId12"/>
    <p:sldLayoutId id="2147483744" r:id="rId13"/>
    <p:sldLayoutId id="2147483745" r:id="rId14"/>
    <p:sldLayoutId id="2147483746" r:id="rId15"/>
    <p:sldLayoutId id="2147483747" r:id="rId16"/>
    <p:sldLayoutId id="2147483748" r:id="rId17"/>
    <p:sldLayoutId id="2147483749" r:id="rId18"/>
    <p:sldLayoutId id="2147483750" r:id="rId19"/>
    <p:sldLayoutId id="2147483751" r:id="rId20"/>
    <p:sldLayoutId id="2147483752" r:id="rId21"/>
    <p:sldLayoutId id="2147483753" r:id="rId22"/>
    <p:sldLayoutId id="2147483754" r:id="rId23"/>
    <p:sldLayoutId id="2147483755" r:id="rId24"/>
    <p:sldLayoutId id="2147483756" r:id="rId25"/>
    <p:sldLayoutId id="2147483757" r:id="rId26"/>
  </p:sldLayoutIdLst>
  <p:hf hdr="0"/>
  <p:txStyles>
    <p:titleStyle>
      <a:lvl1pPr algn="l" defTabSz="823002" rtl="0" eaLnBrk="1" latinLnBrk="0" hangingPunct="1">
        <a:lnSpc>
          <a:spcPct val="90000"/>
        </a:lnSpc>
        <a:spcBef>
          <a:spcPct val="0"/>
        </a:spcBef>
        <a:buNone/>
        <a:defRPr sz="31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12895" indent="-112895" algn="l" defTabSz="823002" rtl="0" eaLnBrk="1" latinLnBrk="0" hangingPunct="1">
        <a:lnSpc>
          <a:spcPct val="100000"/>
        </a:lnSpc>
        <a:spcBef>
          <a:spcPts val="1036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617251" indent="-205750" algn="l" defTabSz="823002" rtl="0" eaLnBrk="1" latinLnBrk="0" hangingPunct="1">
        <a:lnSpc>
          <a:spcPct val="100000"/>
        </a:lnSpc>
        <a:spcBef>
          <a:spcPts val="450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1028752" indent="-205750" algn="l" defTabSz="823002" rtl="0" eaLnBrk="1" latinLnBrk="0" hangingPunct="1">
        <a:lnSpc>
          <a:spcPct val="100000"/>
        </a:lnSpc>
        <a:spcBef>
          <a:spcPts val="450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440252" indent="-205750" algn="l" defTabSz="823002" rtl="0" eaLnBrk="1" latinLnBrk="0" hangingPunct="1">
        <a:lnSpc>
          <a:spcPct val="100000"/>
        </a:lnSpc>
        <a:spcBef>
          <a:spcPts val="450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851752" indent="-205750" algn="l" defTabSz="823002" rtl="0" eaLnBrk="1" latinLnBrk="0" hangingPunct="1">
        <a:lnSpc>
          <a:spcPct val="100000"/>
        </a:lnSpc>
        <a:spcBef>
          <a:spcPts val="450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2263254" indent="-205750" algn="l" defTabSz="823002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sz="1620" kern="1200">
          <a:solidFill>
            <a:schemeClr val="tx1"/>
          </a:solidFill>
          <a:latin typeface="+mn-lt"/>
          <a:ea typeface="+mn-ea"/>
          <a:cs typeface="+mn-cs"/>
        </a:defRPr>
      </a:lvl6pPr>
      <a:lvl7pPr marL="2674753" indent="-205750" algn="l" defTabSz="823002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sz="1620" kern="1200">
          <a:solidFill>
            <a:schemeClr val="tx1"/>
          </a:solidFill>
          <a:latin typeface="+mn-lt"/>
          <a:ea typeface="+mn-ea"/>
          <a:cs typeface="+mn-cs"/>
        </a:defRPr>
      </a:lvl7pPr>
      <a:lvl8pPr marL="3086254" indent="-205750" algn="l" defTabSz="823002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sz="1620" kern="1200">
          <a:solidFill>
            <a:schemeClr val="tx1"/>
          </a:solidFill>
          <a:latin typeface="+mn-lt"/>
          <a:ea typeface="+mn-ea"/>
          <a:cs typeface="+mn-cs"/>
        </a:defRPr>
      </a:lvl8pPr>
      <a:lvl9pPr marL="3497755" indent="-205750" algn="l" defTabSz="823002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sz="16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23002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1pPr>
      <a:lvl2pPr marL="411500" algn="l" defTabSz="823002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2pPr>
      <a:lvl3pPr marL="823002" algn="l" defTabSz="823002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3pPr>
      <a:lvl4pPr marL="1234502" algn="l" defTabSz="823002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4pPr>
      <a:lvl5pPr marL="1646002" algn="l" defTabSz="823002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5pPr>
      <a:lvl6pPr marL="2057503" algn="l" defTabSz="823002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6pPr>
      <a:lvl7pPr marL="2469004" algn="l" defTabSz="823002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7pPr>
      <a:lvl8pPr marL="2880504" algn="l" defTabSz="823002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8pPr>
      <a:lvl9pPr marL="3292004" algn="l" defTabSz="823002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450851" y="849630"/>
            <a:ext cx="11127316" cy="11449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2585" tIns="36293" rIns="72585" bIns="3629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b-NO"/>
              <a:t>Click to edit Master title style</a:t>
            </a:r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0624" y="1981200"/>
            <a:ext cx="11131776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b-NO"/>
              <a:t>Edit Master text styles</a:t>
            </a:r>
          </a:p>
          <a:p>
            <a:pPr lvl="1"/>
            <a:r>
              <a:rPr lang="en-US" altLang="nb-NO"/>
              <a:t>Second level</a:t>
            </a:r>
          </a:p>
          <a:p>
            <a:pPr lvl="2"/>
            <a:r>
              <a:rPr lang="en-US" altLang="nb-NO"/>
              <a:t>Third level</a:t>
            </a:r>
          </a:p>
          <a:p>
            <a:pPr lvl="3"/>
            <a:r>
              <a:rPr lang="en-US" altLang="nb-NO"/>
              <a:t>Fourth level</a:t>
            </a:r>
          </a:p>
          <a:p>
            <a:pPr lvl="4"/>
            <a:r>
              <a:rPr lang="en-US" altLang="nb-NO"/>
              <a:t>Fifth level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0624" y="6400800"/>
            <a:ext cx="3105376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840">
                <a:solidFill>
                  <a:schemeClr val="bg2"/>
                </a:solidFill>
              </a:defRPr>
            </a:lvl1pPr>
          </a:lstStyle>
          <a:p>
            <a:fld id="{3C682EC9-8E7A-4861-AD76-0AAC819D9263}" type="datetime1">
              <a:rPr lang="nb-NO" altLang="nb-NO" smtClean="0"/>
              <a:t>23.10.2024</a:t>
            </a:fld>
            <a:endParaRPr lang="nb-NO" altLang="nb-NO"/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0691284" y="6400800"/>
            <a:ext cx="914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840">
                <a:solidFill>
                  <a:schemeClr val="bg2"/>
                </a:solidFill>
              </a:defRPr>
            </a:lvl1pPr>
          </a:lstStyle>
          <a:p>
            <a:fld id="{1895F283-0CE8-48B6-BDEE-BDD846E51A0B}" type="slidenum">
              <a:rPr lang="en-US" altLang="nb-NO"/>
              <a:pPr/>
              <a:t>‹#›</a:t>
            </a:fld>
            <a:endParaRPr lang="en-US" altLang="nb-NO"/>
          </a:p>
        </p:txBody>
      </p:sp>
      <p:pic>
        <p:nvPicPr>
          <p:cNvPr id="1030" name="Picture 6" descr="UiO_A_png.png"/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851" y="161926"/>
            <a:ext cx="2948516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56179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</p:sldLayoutIdLst>
  <p:hf sldNum="0"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35510"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871021"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06531"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742041"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25756" indent="-325756" algn="l" rtl="0" eaLnBrk="1" fontAlgn="base" hangingPunct="1">
        <a:spcBef>
          <a:spcPct val="20000"/>
        </a:spcBef>
        <a:spcAft>
          <a:spcPct val="0"/>
        </a:spcAft>
        <a:buChar char="•"/>
        <a:defRPr sz="2640">
          <a:solidFill>
            <a:schemeClr val="tx1"/>
          </a:solidFill>
          <a:latin typeface="+mn-lt"/>
          <a:ea typeface="+mn-ea"/>
          <a:cs typeface="+mn-cs"/>
        </a:defRPr>
      </a:lvl1pPr>
      <a:lvl2pPr marL="706756" indent="-270510" algn="l" rtl="0" eaLnBrk="1" fontAlgn="base" hangingPunct="1">
        <a:spcBef>
          <a:spcPct val="20000"/>
        </a:spcBef>
        <a:spcAft>
          <a:spcPct val="0"/>
        </a:spcAft>
        <a:buChar char="–"/>
        <a:defRPr sz="2280">
          <a:solidFill>
            <a:schemeClr val="tx1"/>
          </a:solidFill>
          <a:latin typeface="+mn-lt"/>
          <a:ea typeface="+mn-ea"/>
          <a:cs typeface="+mn-cs"/>
        </a:defRPr>
      </a:lvl2pPr>
      <a:lvl3pPr marL="1087756" indent="-217170" algn="l" rtl="0" eaLnBrk="1" fontAlgn="base" hangingPunct="1">
        <a:spcBef>
          <a:spcPct val="20000"/>
        </a:spcBef>
        <a:spcAft>
          <a:spcPct val="0"/>
        </a:spcAft>
        <a:buChar char="•"/>
        <a:defRPr sz="1920">
          <a:solidFill>
            <a:schemeClr val="tx1"/>
          </a:solidFill>
          <a:latin typeface="+mn-lt"/>
          <a:ea typeface="+mn-ea"/>
          <a:cs typeface="+mn-cs"/>
        </a:defRPr>
      </a:lvl3pPr>
      <a:lvl4pPr marL="1524000" indent="-21717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958340" indent="-217170" algn="l" rtl="0" eaLnBrk="1" fontAlgn="base" hangingPunct="1">
        <a:spcBef>
          <a:spcPct val="20000"/>
        </a:spcBef>
        <a:spcAft>
          <a:spcPct val="0"/>
        </a:spcAft>
        <a:buChar char="»"/>
        <a:defRPr sz="1560">
          <a:solidFill>
            <a:schemeClr val="tx1"/>
          </a:solidFill>
          <a:latin typeface="+mn-lt"/>
          <a:ea typeface="+mn-ea"/>
          <a:cs typeface="+mn-cs"/>
        </a:defRPr>
      </a:lvl5pPr>
      <a:lvl6pPr marL="2395307" indent="-217756" algn="l" rtl="0" eaLnBrk="1" fontAlgn="base" hangingPunct="1">
        <a:spcBef>
          <a:spcPct val="20000"/>
        </a:spcBef>
        <a:spcAft>
          <a:spcPct val="0"/>
        </a:spcAft>
        <a:buChar char="»"/>
        <a:defRPr sz="1560">
          <a:solidFill>
            <a:schemeClr val="tx1"/>
          </a:solidFill>
          <a:latin typeface="+mn-lt"/>
          <a:ea typeface="+mn-ea"/>
          <a:cs typeface="+mn-cs"/>
        </a:defRPr>
      </a:lvl6pPr>
      <a:lvl7pPr marL="2830818" indent="-217756" algn="l" rtl="0" eaLnBrk="1" fontAlgn="base" hangingPunct="1">
        <a:spcBef>
          <a:spcPct val="20000"/>
        </a:spcBef>
        <a:spcAft>
          <a:spcPct val="0"/>
        </a:spcAft>
        <a:buChar char="»"/>
        <a:defRPr sz="1560">
          <a:solidFill>
            <a:schemeClr val="tx1"/>
          </a:solidFill>
          <a:latin typeface="+mn-lt"/>
          <a:ea typeface="+mn-ea"/>
          <a:cs typeface="+mn-cs"/>
        </a:defRPr>
      </a:lvl7pPr>
      <a:lvl8pPr marL="3266328" indent="-217756" algn="l" rtl="0" eaLnBrk="1" fontAlgn="base" hangingPunct="1">
        <a:spcBef>
          <a:spcPct val="20000"/>
        </a:spcBef>
        <a:spcAft>
          <a:spcPct val="0"/>
        </a:spcAft>
        <a:buChar char="»"/>
        <a:defRPr sz="1560">
          <a:solidFill>
            <a:schemeClr val="tx1"/>
          </a:solidFill>
          <a:latin typeface="+mn-lt"/>
          <a:ea typeface="+mn-ea"/>
          <a:cs typeface="+mn-cs"/>
        </a:defRPr>
      </a:lvl8pPr>
      <a:lvl9pPr marL="3701839" indent="-217756" algn="l" rtl="0" eaLnBrk="1" fontAlgn="base" hangingPunct="1">
        <a:spcBef>
          <a:spcPct val="20000"/>
        </a:spcBef>
        <a:spcAft>
          <a:spcPct val="0"/>
        </a:spcAft>
        <a:buChar char="»"/>
        <a:defRPr sz="156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35510" rtl="0" eaLnBrk="1" latinLnBrk="0" hangingPunct="1">
        <a:defRPr sz="1680" kern="1200">
          <a:solidFill>
            <a:schemeClr val="tx1"/>
          </a:solidFill>
          <a:latin typeface="+mn-lt"/>
          <a:ea typeface="+mn-ea"/>
          <a:cs typeface="+mn-cs"/>
        </a:defRPr>
      </a:lvl1pPr>
      <a:lvl2pPr marL="435510" algn="l" defTabSz="435510" rtl="0" eaLnBrk="1" latinLnBrk="0" hangingPunct="1">
        <a:defRPr sz="1680" kern="1200">
          <a:solidFill>
            <a:schemeClr val="tx1"/>
          </a:solidFill>
          <a:latin typeface="+mn-lt"/>
          <a:ea typeface="+mn-ea"/>
          <a:cs typeface="+mn-cs"/>
        </a:defRPr>
      </a:lvl2pPr>
      <a:lvl3pPr marL="871021" algn="l" defTabSz="435510" rtl="0" eaLnBrk="1" latinLnBrk="0" hangingPunct="1">
        <a:defRPr sz="1680" kern="1200">
          <a:solidFill>
            <a:schemeClr val="tx1"/>
          </a:solidFill>
          <a:latin typeface="+mn-lt"/>
          <a:ea typeface="+mn-ea"/>
          <a:cs typeface="+mn-cs"/>
        </a:defRPr>
      </a:lvl3pPr>
      <a:lvl4pPr marL="1306531" algn="l" defTabSz="435510" rtl="0" eaLnBrk="1" latinLnBrk="0" hangingPunct="1">
        <a:defRPr sz="1680" kern="1200">
          <a:solidFill>
            <a:schemeClr val="tx1"/>
          </a:solidFill>
          <a:latin typeface="+mn-lt"/>
          <a:ea typeface="+mn-ea"/>
          <a:cs typeface="+mn-cs"/>
        </a:defRPr>
      </a:lvl4pPr>
      <a:lvl5pPr marL="1742041" algn="l" defTabSz="435510" rtl="0" eaLnBrk="1" latinLnBrk="0" hangingPunct="1">
        <a:defRPr sz="1680" kern="1200">
          <a:solidFill>
            <a:schemeClr val="tx1"/>
          </a:solidFill>
          <a:latin typeface="+mn-lt"/>
          <a:ea typeface="+mn-ea"/>
          <a:cs typeface="+mn-cs"/>
        </a:defRPr>
      </a:lvl5pPr>
      <a:lvl6pPr marL="2177552" algn="l" defTabSz="435510" rtl="0" eaLnBrk="1" latinLnBrk="0" hangingPunct="1">
        <a:defRPr sz="1680" kern="1200">
          <a:solidFill>
            <a:schemeClr val="tx1"/>
          </a:solidFill>
          <a:latin typeface="+mn-lt"/>
          <a:ea typeface="+mn-ea"/>
          <a:cs typeface="+mn-cs"/>
        </a:defRPr>
      </a:lvl6pPr>
      <a:lvl7pPr marL="2613062" algn="l" defTabSz="435510" rtl="0" eaLnBrk="1" latinLnBrk="0" hangingPunct="1">
        <a:defRPr sz="1680" kern="1200">
          <a:solidFill>
            <a:schemeClr val="tx1"/>
          </a:solidFill>
          <a:latin typeface="+mn-lt"/>
          <a:ea typeface="+mn-ea"/>
          <a:cs typeface="+mn-cs"/>
        </a:defRPr>
      </a:lvl7pPr>
      <a:lvl8pPr marL="3048574" algn="l" defTabSz="435510" rtl="0" eaLnBrk="1" latinLnBrk="0" hangingPunct="1">
        <a:defRPr sz="1680" kern="1200">
          <a:solidFill>
            <a:schemeClr val="tx1"/>
          </a:solidFill>
          <a:latin typeface="+mn-lt"/>
          <a:ea typeface="+mn-ea"/>
          <a:cs typeface="+mn-cs"/>
        </a:defRPr>
      </a:lvl8pPr>
      <a:lvl9pPr marL="3484084" algn="l" defTabSz="435510" rtl="0" eaLnBrk="1" latinLnBrk="0" hangingPunct="1">
        <a:defRPr sz="168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4432" y="-180924"/>
            <a:ext cx="10515600" cy="132556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2529" y="1711312"/>
            <a:ext cx="5563433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0" y="626352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66367" y="6263528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rgbClr val="524B48"/>
                </a:solidFill>
              </a:defRPr>
            </a:lvl1pPr>
          </a:lstStyle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1" name="Graphic 10" descr="Logo Universitet i oslo">
            <a:extLst>
              <a:ext uri="{FF2B5EF4-FFF2-40B4-BE49-F238E27FC236}">
                <a16:creationId xmlns:a16="http://schemas.microsoft.com/office/drawing/2014/main" id="{C0E4FBEC-28F7-4C61-8732-186A1AAD3429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>
            <a:off x="381001" y="6280142"/>
            <a:ext cx="1021262" cy="202980"/>
          </a:xfrm>
          <a:prstGeom prst="rect">
            <a:avLst/>
          </a:prstGeom>
        </p:spPr>
      </p:pic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5F9D6C5-6F73-4568-92A3-43149586B0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8" name="addin_colorpicker" hidden="1">
            <a:extLst>
              <a:ext uri="{FF2B5EF4-FFF2-40B4-BE49-F238E27FC236}">
                <a16:creationId xmlns:a16="http://schemas.microsoft.com/office/drawing/2014/main" id="{EC6BC642-49C3-4139-8F38-A96E75EE0920}"/>
              </a:ext>
            </a:extLst>
          </p:cNvPr>
          <p:cNvSpPr/>
          <p:nvPr userDrawn="1"/>
        </p:nvSpPr>
        <p:spPr>
          <a:xfrm>
            <a:off x="2486668" y="-1436292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addin_colorpicker</a:t>
            </a:r>
          </a:p>
        </p:txBody>
      </p:sp>
    </p:spTree>
    <p:extLst>
      <p:ext uri="{BB962C8B-B14F-4D97-AF65-F5344CB8AC3E}">
        <p14:creationId xmlns:p14="http://schemas.microsoft.com/office/powerpoint/2010/main" val="21934991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1" r:id="rId1"/>
    <p:sldLayoutId id="2147483792" r:id="rId2"/>
    <p:sldLayoutId id="2147483793" r:id="rId3"/>
    <p:sldLayoutId id="2147483794" r:id="rId4"/>
    <p:sldLayoutId id="2147483795" r:id="rId5"/>
    <p:sldLayoutId id="2147483796" r:id="rId6"/>
    <p:sldLayoutId id="2147483797" r:id="rId7"/>
    <p:sldLayoutId id="2147483798" r:id="rId8"/>
    <p:sldLayoutId id="2147483799" r:id="rId9"/>
    <p:sldLayoutId id="2147483800" r:id="rId10"/>
    <p:sldLayoutId id="2147483801" r:id="rId11"/>
    <p:sldLayoutId id="2147483802" r:id="rId12"/>
    <p:sldLayoutId id="2147483803" r:id="rId13"/>
    <p:sldLayoutId id="2147483804" r:id="rId14"/>
    <p:sldLayoutId id="2147483805" r:id="rId15"/>
    <p:sldLayoutId id="2147483806" r:id="rId16"/>
    <p:sldLayoutId id="2147483807" r:id="rId17"/>
    <p:sldLayoutId id="2147483808" r:id="rId18"/>
    <p:sldLayoutId id="2147483809" r:id="rId19"/>
    <p:sldLayoutId id="2147483810" r:id="rId20"/>
    <p:sldLayoutId id="2147483811" r:id="rId21"/>
    <p:sldLayoutId id="2147483812" r:id="rId22"/>
    <p:sldLayoutId id="2147483813" r:id="rId23"/>
    <p:sldLayoutId id="2147483814" r:id="rId24"/>
    <p:sldLayoutId id="2147483815" r:id="rId25"/>
    <p:sldLayoutId id="2147483816" r:id="rId26"/>
  </p:sldLayoutIdLst>
  <p:hf hdr="0"/>
  <p:txStyles>
    <p:titleStyle>
      <a:lvl1pPr algn="l" defTabSz="914446" rtl="0" eaLnBrk="1" latinLnBrk="0" hangingPunct="1">
        <a:lnSpc>
          <a:spcPct val="90000"/>
        </a:lnSpc>
        <a:spcBef>
          <a:spcPct val="0"/>
        </a:spcBef>
        <a:buNone/>
        <a:defRPr sz="3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5438" indent="-125438" algn="l" defTabSz="914446" rtl="0" eaLnBrk="1" latinLnBrk="0" hangingPunct="1">
        <a:lnSpc>
          <a:spcPct val="100000"/>
        </a:lnSpc>
        <a:spcBef>
          <a:spcPts val="115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4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57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80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03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26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8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4432" y="-180924"/>
            <a:ext cx="10515600" cy="132556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2529" y="1711312"/>
            <a:ext cx="5563433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0" y="626352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66367" y="6263528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rgbClr val="524B48"/>
                </a:solidFill>
              </a:defRPr>
            </a:lvl1pPr>
          </a:lstStyle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1" name="Graphic 10" descr="Logo Universitet i oslo">
            <a:extLst>
              <a:ext uri="{FF2B5EF4-FFF2-40B4-BE49-F238E27FC236}">
                <a16:creationId xmlns:a16="http://schemas.microsoft.com/office/drawing/2014/main" id="{C0E4FBEC-28F7-4C61-8732-186A1AAD3429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>
            <a:off x="381001" y="6280142"/>
            <a:ext cx="1021262" cy="202980"/>
          </a:xfrm>
          <a:prstGeom prst="rect">
            <a:avLst/>
          </a:prstGeom>
        </p:spPr>
      </p:pic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5F9D6C5-6F73-4568-92A3-43149586B0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8" name="addin_colorpicker" hidden="1">
            <a:extLst>
              <a:ext uri="{FF2B5EF4-FFF2-40B4-BE49-F238E27FC236}">
                <a16:creationId xmlns:a16="http://schemas.microsoft.com/office/drawing/2014/main" id="{EC6BC642-49C3-4139-8F38-A96E75EE0920}"/>
              </a:ext>
            </a:extLst>
          </p:cNvPr>
          <p:cNvSpPr/>
          <p:nvPr userDrawn="1"/>
        </p:nvSpPr>
        <p:spPr>
          <a:xfrm>
            <a:off x="2486668" y="-1436292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addin_colorpicker</a:t>
            </a:r>
          </a:p>
        </p:txBody>
      </p:sp>
    </p:spTree>
    <p:extLst>
      <p:ext uri="{BB962C8B-B14F-4D97-AF65-F5344CB8AC3E}">
        <p14:creationId xmlns:p14="http://schemas.microsoft.com/office/powerpoint/2010/main" val="42334804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8" r:id="rId1"/>
    <p:sldLayoutId id="2147483819" r:id="rId2"/>
    <p:sldLayoutId id="2147483820" r:id="rId3"/>
    <p:sldLayoutId id="2147483821" r:id="rId4"/>
    <p:sldLayoutId id="2147483822" r:id="rId5"/>
    <p:sldLayoutId id="2147483823" r:id="rId6"/>
    <p:sldLayoutId id="2147483824" r:id="rId7"/>
    <p:sldLayoutId id="2147483825" r:id="rId8"/>
    <p:sldLayoutId id="2147483826" r:id="rId9"/>
    <p:sldLayoutId id="2147483827" r:id="rId10"/>
    <p:sldLayoutId id="2147483828" r:id="rId11"/>
    <p:sldLayoutId id="2147483829" r:id="rId12"/>
    <p:sldLayoutId id="2147483830" r:id="rId13"/>
    <p:sldLayoutId id="2147483831" r:id="rId14"/>
    <p:sldLayoutId id="2147483832" r:id="rId15"/>
    <p:sldLayoutId id="2147483833" r:id="rId16"/>
    <p:sldLayoutId id="2147483834" r:id="rId17"/>
    <p:sldLayoutId id="2147483835" r:id="rId18"/>
    <p:sldLayoutId id="2147483836" r:id="rId19"/>
    <p:sldLayoutId id="2147483837" r:id="rId20"/>
    <p:sldLayoutId id="2147483838" r:id="rId21"/>
    <p:sldLayoutId id="2147483839" r:id="rId22"/>
    <p:sldLayoutId id="2147483840" r:id="rId23"/>
    <p:sldLayoutId id="2147483841" r:id="rId24"/>
    <p:sldLayoutId id="2147483842" r:id="rId25"/>
    <p:sldLayoutId id="2147483843" r:id="rId26"/>
  </p:sldLayoutIdLst>
  <p:hf hdr="0"/>
  <p:txStyles>
    <p:titleStyle>
      <a:lvl1pPr algn="l" defTabSz="914446" rtl="0" eaLnBrk="1" latinLnBrk="0" hangingPunct="1">
        <a:lnSpc>
          <a:spcPct val="90000"/>
        </a:lnSpc>
        <a:spcBef>
          <a:spcPct val="0"/>
        </a:spcBef>
        <a:buNone/>
        <a:defRPr sz="3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5438" indent="-125438" algn="l" defTabSz="914446" rtl="0" eaLnBrk="1" latinLnBrk="0" hangingPunct="1">
        <a:lnSpc>
          <a:spcPct val="100000"/>
        </a:lnSpc>
        <a:spcBef>
          <a:spcPts val="115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4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57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80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03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26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8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" name="Kobling: vinkel 32">
            <a:extLst>
              <a:ext uri="{FF2B5EF4-FFF2-40B4-BE49-F238E27FC236}">
                <a16:creationId xmlns:a16="http://schemas.microsoft.com/office/drawing/2014/main" id="{A5014C8E-004B-4B5A-B08E-9B2B3302E124}"/>
              </a:ext>
            </a:extLst>
          </p:cNvPr>
          <p:cNvCxnSpPr>
            <a:cxnSpLocks/>
            <a:stCxn id="62" idx="2"/>
            <a:endCxn id="73" idx="0"/>
          </p:cNvCxnSpPr>
          <p:nvPr/>
        </p:nvCxnSpPr>
        <p:spPr bwMode="auto">
          <a:xfrm rot="5400000">
            <a:off x="4086446" y="-167378"/>
            <a:ext cx="259229" cy="3649963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254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62" name="Rektangel 61">
            <a:extLst>
              <a:ext uri="{FF2B5EF4-FFF2-40B4-BE49-F238E27FC236}">
                <a16:creationId xmlns:a16="http://schemas.microsoft.com/office/drawing/2014/main" id="{22B8AE75-E6AB-410A-9407-660109BC8E75}"/>
              </a:ext>
            </a:extLst>
          </p:cNvPr>
          <p:cNvSpPr/>
          <p:nvPr/>
        </p:nvSpPr>
        <p:spPr bwMode="auto">
          <a:xfrm>
            <a:off x="5263356" y="936569"/>
            <a:ext cx="1555373" cy="591420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240" tIns="15240" rIns="15240" bIns="15240" numCol="1" spcCol="1270" anchor="ctr" anchorCtr="0">
            <a:noAutofit/>
          </a:bodyPr>
          <a:lstStyle/>
          <a:p>
            <a:pPr algn="ctr" defTabSz="10668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nb-NO" sz="1920" dirty="0">
                <a:solidFill>
                  <a:srgbClr val="FFFFFF"/>
                </a:solidFill>
                <a:latin typeface="Arial"/>
                <a:ea typeface="ヒラギノ角ゴ Pro W3"/>
              </a:rPr>
              <a:t>IT </a:t>
            </a:r>
            <a:r>
              <a:rPr lang="nb-NO" sz="1920" dirty="0" err="1">
                <a:solidFill>
                  <a:srgbClr val="FFFFFF"/>
                </a:solidFill>
                <a:latin typeface="Arial"/>
                <a:ea typeface="ヒラギノ角ゴ Pro W3"/>
              </a:rPr>
              <a:t>Director</a:t>
            </a:r>
            <a:endParaRPr lang="nb-NO" sz="1920" dirty="0">
              <a:solidFill>
                <a:srgbClr val="FFFFFF"/>
              </a:solidFill>
              <a:latin typeface="Arial"/>
              <a:ea typeface="ヒラギノ角ゴ Pro W3"/>
            </a:endParaRPr>
          </a:p>
        </p:txBody>
      </p:sp>
      <p:sp>
        <p:nvSpPr>
          <p:cNvPr id="73" name="Rektangel 72">
            <a:extLst>
              <a:ext uri="{FF2B5EF4-FFF2-40B4-BE49-F238E27FC236}">
                <a16:creationId xmlns:a16="http://schemas.microsoft.com/office/drawing/2014/main" id="{8A830E8C-A797-4D03-A09F-F1CED62DCA43}"/>
              </a:ext>
            </a:extLst>
          </p:cNvPr>
          <p:cNvSpPr/>
          <p:nvPr/>
        </p:nvSpPr>
        <p:spPr bwMode="auto">
          <a:xfrm>
            <a:off x="1560898" y="1787218"/>
            <a:ext cx="1660363" cy="763087"/>
          </a:xfrm>
          <a:prstGeom prst="rect">
            <a:avLst/>
          </a:prstGeom>
          <a:solidFill>
            <a:schemeClr val="accent5"/>
          </a:solidFill>
          <a:ln>
            <a:solidFill>
              <a:schemeClr val="tx2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240" tIns="15240" rIns="15240" bIns="15240" numCol="1" spcCol="1270" anchor="ctr" anchorCtr="0">
            <a:noAutofit/>
          </a:bodyPr>
          <a:lstStyle/>
          <a:p>
            <a:pPr algn="ctr" defTabSz="10668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nb-NO" sz="1600" dirty="0" err="1">
                <a:solidFill>
                  <a:srgbClr val="333399"/>
                </a:solidFill>
                <a:latin typeface="Arial"/>
                <a:ea typeface="ヒラギノ角ゴ Pro W3"/>
              </a:rPr>
              <a:t>Interdepartmental</a:t>
            </a:r>
            <a:r>
              <a:rPr lang="nb-NO" sz="1600" dirty="0">
                <a:solidFill>
                  <a:srgbClr val="333399"/>
                </a:solidFill>
                <a:latin typeface="Arial"/>
                <a:ea typeface="ヒラギノ角ゴ Pro W3"/>
              </a:rPr>
              <a:t> Support Services</a:t>
            </a:r>
          </a:p>
        </p:txBody>
      </p:sp>
      <p:sp>
        <p:nvSpPr>
          <p:cNvPr id="74" name="Rektangel 73">
            <a:extLst>
              <a:ext uri="{FF2B5EF4-FFF2-40B4-BE49-F238E27FC236}">
                <a16:creationId xmlns:a16="http://schemas.microsoft.com/office/drawing/2014/main" id="{64039C78-268C-4878-A5E8-6F913CA16D9E}"/>
              </a:ext>
            </a:extLst>
          </p:cNvPr>
          <p:cNvSpPr/>
          <p:nvPr/>
        </p:nvSpPr>
        <p:spPr bwMode="auto">
          <a:xfrm>
            <a:off x="6275043" y="1787218"/>
            <a:ext cx="1660363" cy="763087"/>
          </a:xfrm>
          <a:prstGeom prst="rect">
            <a:avLst/>
          </a:prstGeom>
          <a:solidFill>
            <a:schemeClr val="accent5"/>
          </a:solidFill>
          <a:ln>
            <a:solidFill>
              <a:schemeClr val="tx2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240" tIns="15240" rIns="15240" bIns="15240" numCol="1" spcCol="1270" anchor="ctr" anchorCtr="0">
            <a:noAutofit/>
          </a:bodyPr>
          <a:lstStyle/>
          <a:p>
            <a:pPr algn="ctr" defTabSz="10668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nb-NO" sz="1680" dirty="0">
                <a:solidFill>
                  <a:srgbClr val="333399"/>
                </a:solidFill>
                <a:latin typeface="Arial"/>
                <a:ea typeface="ヒラギノ角ゴ Pro W3"/>
              </a:rPr>
              <a:t>IT in Research, </a:t>
            </a:r>
            <a:r>
              <a:rPr lang="nb-NO" sz="1680" dirty="0" err="1">
                <a:solidFill>
                  <a:srgbClr val="333399"/>
                </a:solidFill>
                <a:latin typeface="Arial"/>
                <a:ea typeface="ヒラギノ角ゴ Pro W3"/>
              </a:rPr>
              <a:t>Dissemination</a:t>
            </a:r>
            <a:r>
              <a:rPr lang="nb-NO" sz="1680" dirty="0">
                <a:solidFill>
                  <a:srgbClr val="333399"/>
                </a:solidFill>
                <a:latin typeface="Arial"/>
                <a:ea typeface="ヒラギノ角ゴ Pro W3"/>
              </a:rPr>
              <a:t> and </a:t>
            </a:r>
            <a:r>
              <a:rPr lang="nb-NO" sz="1680" dirty="0" err="1">
                <a:solidFill>
                  <a:srgbClr val="333399"/>
                </a:solidFill>
                <a:latin typeface="Arial"/>
                <a:ea typeface="ヒラギノ角ゴ Pro W3"/>
              </a:rPr>
              <a:t>Education</a:t>
            </a:r>
            <a:endParaRPr lang="nb-NO" sz="1680" dirty="0">
              <a:solidFill>
                <a:srgbClr val="333399"/>
              </a:solidFill>
              <a:latin typeface="Arial"/>
              <a:ea typeface="ヒラギノ角ゴ Pro W3"/>
            </a:endParaRPr>
          </a:p>
        </p:txBody>
      </p:sp>
      <p:sp>
        <p:nvSpPr>
          <p:cNvPr id="76" name="Rektangel 75">
            <a:extLst>
              <a:ext uri="{FF2B5EF4-FFF2-40B4-BE49-F238E27FC236}">
                <a16:creationId xmlns:a16="http://schemas.microsoft.com/office/drawing/2014/main" id="{79CB46C2-8F55-4DD7-A4BF-2A001B243B12}"/>
              </a:ext>
            </a:extLst>
          </p:cNvPr>
          <p:cNvSpPr/>
          <p:nvPr/>
        </p:nvSpPr>
        <p:spPr bwMode="auto">
          <a:xfrm>
            <a:off x="3571000" y="1787218"/>
            <a:ext cx="1826400" cy="763087"/>
          </a:xfrm>
          <a:prstGeom prst="rect">
            <a:avLst/>
          </a:prstGeom>
          <a:solidFill>
            <a:schemeClr val="accent5"/>
          </a:solidFill>
          <a:ln>
            <a:solidFill>
              <a:schemeClr val="tx2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240" tIns="15240" rIns="15240" bIns="15240" numCol="1" spcCol="1270" anchor="ctr" anchorCtr="0">
            <a:noAutofit/>
          </a:bodyPr>
          <a:lstStyle/>
          <a:p>
            <a:pPr algn="ctr" defTabSz="10668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680" dirty="0">
                <a:solidFill>
                  <a:srgbClr val="333399"/>
                </a:solidFill>
                <a:latin typeface="Arial"/>
                <a:ea typeface="ヒラギノ角ゴ Pro W3"/>
              </a:rPr>
              <a:t>IT User Contact and Service Center</a:t>
            </a:r>
            <a:endParaRPr lang="nb-NO" sz="1680" dirty="0">
              <a:solidFill>
                <a:srgbClr val="333399"/>
              </a:solidFill>
              <a:latin typeface="Arial"/>
              <a:ea typeface="ヒラギノ角ゴ Pro W3"/>
            </a:endParaRPr>
          </a:p>
        </p:txBody>
      </p:sp>
      <p:cxnSp>
        <p:nvCxnSpPr>
          <p:cNvPr id="81" name="Kobling: vinkel 80">
            <a:extLst>
              <a:ext uri="{FF2B5EF4-FFF2-40B4-BE49-F238E27FC236}">
                <a16:creationId xmlns:a16="http://schemas.microsoft.com/office/drawing/2014/main" id="{A5B1ACA7-0B0B-4E04-ADF7-8D5AA358AFCF}"/>
              </a:ext>
            </a:extLst>
          </p:cNvPr>
          <p:cNvCxnSpPr>
            <a:cxnSpLocks/>
            <a:stCxn id="62" idx="2"/>
            <a:endCxn id="74" idx="0"/>
          </p:cNvCxnSpPr>
          <p:nvPr/>
        </p:nvCxnSpPr>
        <p:spPr bwMode="auto">
          <a:xfrm rot="5400000">
            <a:off x="5080157" y="826332"/>
            <a:ext cx="259229" cy="1662542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254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5" name="Kobling: vinkel 84">
            <a:extLst>
              <a:ext uri="{FF2B5EF4-FFF2-40B4-BE49-F238E27FC236}">
                <a16:creationId xmlns:a16="http://schemas.microsoft.com/office/drawing/2014/main" id="{5B7848B3-E8B4-44F9-AE59-8B09572248E0}"/>
              </a:ext>
            </a:extLst>
          </p:cNvPr>
          <p:cNvCxnSpPr>
            <a:cxnSpLocks/>
            <a:stCxn id="62" idx="2"/>
            <a:endCxn id="75" idx="0"/>
          </p:cNvCxnSpPr>
          <p:nvPr/>
        </p:nvCxnSpPr>
        <p:spPr bwMode="auto">
          <a:xfrm rot="16200000" flipH="1">
            <a:off x="6376298" y="1192732"/>
            <a:ext cx="259229" cy="929742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254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8" name="Kobling: vinkel 87">
            <a:extLst>
              <a:ext uri="{FF2B5EF4-FFF2-40B4-BE49-F238E27FC236}">
                <a16:creationId xmlns:a16="http://schemas.microsoft.com/office/drawing/2014/main" id="{A61E9316-C65B-4686-9140-1737F9825030}"/>
              </a:ext>
            </a:extLst>
          </p:cNvPr>
          <p:cNvCxnSpPr>
            <a:cxnSpLocks/>
            <a:stCxn id="62" idx="2"/>
            <a:endCxn id="76" idx="0"/>
          </p:cNvCxnSpPr>
          <p:nvPr/>
        </p:nvCxnSpPr>
        <p:spPr bwMode="auto">
          <a:xfrm rot="16200000" flipH="1">
            <a:off x="7802058" y="-233027"/>
            <a:ext cx="259229" cy="3781260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254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3" name="Rektangel 22">
            <a:extLst>
              <a:ext uri="{FF2B5EF4-FFF2-40B4-BE49-F238E27FC236}">
                <a16:creationId xmlns:a16="http://schemas.microsoft.com/office/drawing/2014/main" id="{C40218C8-DDCC-4777-A63C-FA55317F892B}"/>
              </a:ext>
            </a:extLst>
          </p:cNvPr>
          <p:cNvSpPr/>
          <p:nvPr/>
        </p:nvSpPr>
        <p:spPr bwMode="auto">
          <a:xfrm>
            <a:off x="1586287" y="2737724"/>
            <a:ext cx="1343090" cy="517064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240" tIns="15240" rIns="15240" bIns="15240" numCol="1" spcCol="1270" anchor="ctr" anchorCtr="0">
            <a:noAutofit/>
          </a:bodyPr>
          <a:lstStyle/>
          <a:p>
            <a:pPr algn="ctr" defTabSz="10668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nb-NO" sz="1260" dirty="0">
                <a:solidFill>
                  <a:srgbClr val="FFFFFF"/>
                </a:solidFill>
                <a:latin typeface="Arial"/>
                <a:ea typeface="ヒラギノ角ゴ Pro W3"/>
              </a:rPr>
              <a:t>IT </a:t>
            </a:r>
            <a:r>
              <a:rPr lang="nb-NO" sz="1260" dirty="0" err="1">
                <a:solidFill>
                  <a:srgbClr val="FFFFFF"/>
                </a:solidFill>
                <a:latin typeface="Arial"/>
                <a:ea typeface="ヒラギノ角ゴ Pro W3"/>
              </a:rPr>
              <a:t>Director´s</a:t>
            </a:r>
            <a:r>
              <a:rPr lang="nb-NO" sz="1260" dirty="0">
                <a:solidFill>
                  <a:srgbClr val="FFFFFF"/>
                </a:solidFill>
                <a:latin typeface="Arial"/>
                <a:ea typeface="ヒラギノ角ゴ Pro W3"/>
              </a:rPr>
              <a:t> Office</a:t>
            </a:r>
          </a:p>
        </p:txBody>
      </p:sp>
      <p:cxnSp>
        <p:nvCxnSpPr>
          <p:cNvPr id="24" name="Kobling: vinkel 23">
            <a:extLst>
              <a:ext uri="{FF2B5EF4-FFF2-40B4-BE49-F238E27FC236}">
                <a16:creationId xmlns:a16="http://schemas.microsoft.com/office/drawing/2014/main" id="{52EE87FB-F983-455C-AE8D-8B0974BF397E}"/>
              </a:ext>
            </a:extLst>
          </p:cNvPr>
          <p:cNvCxnSpPr>
            <a:cxnSpLocks/>
            <a:stCxn id="73" idx="1"/>
            <a:endCxn id="23" idx="1"/>
          </p:cNvCxnSpPr>
          <p:nvPr/>
        </p:nvCxnSpPr>
        <p:spPr bwMode="auto">
          <a:xfrm rot="10800000" flipH="1" flipV="1">
            <a:off x="1560897" y="2168761"/>
            <a:ext cx="25390" cy="827495"/>
          </a:xfrm>
          <a:prstGeom prst="bentConnector3">
            <a:avLst>
              <a:gd name="adj1" fmla="val -1080442"/>
            </a:avLst>
          </a:prstGeom>
          <a:solidFill>
            <a:schemeClr val="accent1"/>
          </a:solidFill>
          <a:ln w="254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7" name="Rektangel 26">
            <a:extLst>
              <a:ext uri="{FF2B5EF4-FFF2-40B4-BE49-F238E27FC236}">
                <a16:creationId xmlns:a16="http://schemas.microsoft.com/office/drawing/2014/main" id="{4C8090AB-AE10-4042-A201-F8D2E939D9E5}"/>
              </a:ext>
            </a:extLst>
          </p:cNvPr>
          <p:cNvSpPr/>
          <p:nvPr/>
        </p:nvSpPr>
        <p:spPr bwMode="auto">
          <a:xfrm>
            <a:off x="1586287" y="3310542"/>
            <a:ext cx="1343090" cy="517064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240" tIns="15240" rIns="15240" bIns="15240" numCol="1" spcCol="1270" anchor="ctr" anchorCtr="0">
            <a:noAutofit/>
          </a:bodyPr>
          <a:lstStyle/>
          <a:p>
            <a:pPr algn="ctr" defTabSz="10668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nb-NO" sz="1260" dirty="0">
                <a:solidFill>
                  <a:srgbClr val="FFFFFF"/>
                </a:solidFill>
                <a:latin typeface="Arial"/>
                <a:ea typeface="ヒラギノ角ゴ Pro W3"/>
              </a:rPr>
              <a:t>Finance and Business</a:t>
            </a:r>
          </a:p>
        </p:txBody>
      </p:sp>
      <p:cxnSp>
        <p:nvCxnSpPr>
          <p:cNvPr id="28" name="Kobling: vinkel 27">
            <a:extLst>
              <a:ext uri="{FF2B5EF4-FFF2-40B4-BE49-F238E27FC236}">
                <a16:creationId xmlns:a16="http://schemas.microsoft.com/office/drawing/2014/main" id="{2487476B-211C-4178-A2E1-AEA2D1F32C1A}"/>
              </a:ext>
            </a:extLst>
          </p:cNvPr>
          <p:cNvCxnSpPr>
            <a:cxnSpLocks/>
            <a:stCxn id="73" idx="1"/>
            <a:endCxn id="27" idx="1"/>
          </p:cNvCxnSpPr>
          <p:nvPr/>
        </p:nvCxnSpPr>
        <p:spPr bwMode="auto">
          <a:xfrm rot="10800000" flipH="1" flipV="1">
            <a:off x="1560897" y="2168761"/>
            <a:ext cx="25390" cy="1400312"/>
          </a:xfrm>
          <a:prstGeom prst="bentConnector3">
            <a:avLst>
              <a:gd name="adj1" fmla="val -1080442"/>
            </a:avLst>
          </a:prstGeom>
          <a:solidFill>
            <a:schemeClr val="accent1"/>
          </a:solidFill>
          <a:ln w="254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9" name="Rektangel 28">
            <a:extLst>
              <a:ext uri="{FF2B5EF4-FFF2-40B4-BE49-F238E27FC236}">
                <a16:creationId xmlns:a16="http://schemas.microsoft.com/office/drawing/2014/main" id="{A354C082-97A7-4F07-8B4D-4A93C241DB42}"/>
              </a:ext>
            </a:extLst>
          </p:cNvPr>
          <p:cNvSpPr/>
          <p:nvPr/>
        </p:nvSpPr>
        <p:spPr bwMode="auto">
          <a:xfrm>
            <a:off x="1586287" y="3883359"/>
            <a:ext cx="1343090" cy="517064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240" tIns="15240" rIns="15240" bIns="15240" numCol="1" spcCol="1270" anchor="ctr" anchorCtr="0">
            <a:noAutofit/>
          </a:bodyPr>
          <a:lstStyle/>
          <a:p>
            <a:pPr algn="ctr" defTabSz="10668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nb-NO" sz="1260" dirty="0">
                <a:solidFill>
                  <a:srgbClr val="FFFFFF"/>
                </a:solidFill>
                <a:latin typeface="Arial"/>
                <a:ea typeface="ヒラギノ角ゴ Pro W3"/>
              </a:rPr>
              <a:t>HR and Projects</a:t>
            </a:r>
          </a:p>
        </p:txBody>
      </p:sp>
      <p:cxnSp>
        <p:nvCxnSpPr>
          <p:cNvPr id="30" name="Kobling: vinkel 29">
            <a:extLst>
              <a:ext uri="{FF2B5EF4-FFF2-40B4-BE49-F238E27FC236}">
                <a16:creationId xmlns:a16="http://schemas.microsoft.com/office/drawing/2014/main" id="{6E3185F9-29C3-4CF3-A0B7-8DCC6BC86284}"/>
              </a:ext>
            </a:extLst>
          </p:cNvPr>
          <p:cNvCxnSpPr>
            <a:cxnSpLocks/>
            <a:stCxn id="73" idx="1"/>
            <a:endCxn id="29" idx="1"/>
          </p:cNvCxnSpPr>
          <p:nvPr/>
        </p:nvCxnSpPr>
        <p:spPr bwMode="auto">
          <a:xfrm rot="10800000" flipH="1" flipV="1">
            <a:off x="1560897" y="2168761"/>
            <a:ext cx="25390" cy="1973130"/>
          </a:xfrm>
          <a:prstGeom prst="bentConnector3">
            <a:avLst>
              <a:gd name="adj1" fmla="val -1080442"/>
            </a:avLst>
          </a:prstGeom>
          <a:solidFill>
            <a:schemeClr val="accent1"/>
          </a:solidFill>
          <a:ln w="254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2" name="Rektangel 31">
            <a:extLst>
              <a:ext uri="{FF2B5EF4-FFF2-40B4-BE49-F238E27FC236}">
                <a16:creationId xmlns:a16="http://schemas.microsoft.com/office/drawing/2014/main" id="{09AD7C1E-A1DA-495A-95B3-449A6F483ACB}"/>
              </a:ext>
            </a:extLst>
          </p:cNvPr>
          <p:cNvSpPr/>
          <p:nvPr/>
        </p:nvSpPr>
        <p:spPr bwMode="auto">
          <a:xfrm>
            <a:off x="1586287" y="4456177"/>
            <a:ext cx="1343090" cy="517064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240" tIns="15240" rIns="15240" bIns="15240" numCol="1" spcCol="1270" anchor="ctr" anchorCtr="0">
            <a:noAutofit/>
          </a:bodyPr>
          <a:lstStyle/>
          <a:p>
            <a:pPr algn="ctr" defTabSz="10668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nb-NO" sz="1260" dirty="0">
                <a:solidFill>
                  <a:srgbClr val="FFFFFF"/>
                </a:solidFill>
                <a:latin typeface="Arial"/>
                <a:ea typeface="ヒラギノ角ゴ Pro W3"/>
              </a:rPr>
              <a:t>IT Security and Law</a:t>
            </a:r>
          </a:p>
        </p:txBody>
      </p:sp>
      <p:cxnSp>
        <p:nvCxnSpPr>
          <p:cNvPr id="34" name="Kobling: vinkel 33">
            <a:extLst>
              <a:ext uri="{FF2B5EF4-FFF2-40B4-BE49-F238E27FC236}">
                <a16:creationId xmlns:a16="http://schemas.microsoft.com/office/drawing/2014/main" id="{1B86B4E7-24AE-4B3D-8891-03F459DE13A5}"/>
              </a:ext>
            </a:extLst>
          </p:cNvPr>
          <p:cNvCxnSpPr>
            <a:cxnSpLocks/>
            <a:stCxn id="73" idx="1"/>
            <a:endCxn id="32" idx="1"/>
          </p:cNvCxnSpPr>
          <p:nvPr/>
        </p:nvCxnSpPr>
        <p:spPr bwMode="auto">
          <a:xfrm rot="10800000" flipH="1" flipV="1">
            <a:off x="1560897" y="2168760"/>
            <a:ext cx="25390" cy="2545948"/>
          </a:xfrm>
          <a:prstGeom prst="bentConnector3">
            <a:avLst>
              <a:gd name="adj1" fmla="val -1080442"/>
            </a:avLst>
          </a:prstGeom>
          <a:solidFill>
            <a:schemeClr val="accent1"/>
          </a:solidFill>
          <a:ln w="254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6" name="Rektangel 35">
            <a:extLst>
              <a:ext uri="{FF2B5EF4-FFF2-40B4-BE49-F238E27FC236}">
                <a16:creationId xmlns:a16="http://schemas.microsoft.com/office/drawing/2014/main" id="{5C5557D4-75D2-4739-A6E9-E115FD72ACD2}"/>
              </a:ext>
            </a:extLst>
          </p:cNvPr>
          <p:cNvSpPr/>
          <p:nvPr/>
        </p:nvSpPr>
        <p:spPr bwMode="auto">
          <a:xfrm>
            <a:off x="6314508" y="2737724"/>
            <a:ext cx="1555373" cy="526777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240" tIns="15240" rIns="15240" bIns="15240" numCol="1" spcCol="1270" anchor="ctr" anchorCtr="0">
            <a:noAutofit/>
          </a:bodyPr>
          <a:lstStyle/>
          <a:p>
            <a:pPr algn="ctr" defTabSz="10668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nb-NO" sz="1260" dirty="0">
                <a:solidFill>
                  <a:srgbClr val="FFFFFF"/>
                </a:solidFill>
                <a:latin typeface="Arial"/>
                <a:ea typeface="ヒラギノ角ゴ Pro W3"/>
              </a:rPr>
              <a:t>Advanced User </a:t>
            </a:r>
            <a:r>
              <a:rPr lang="nb-NO" sz="1260" dirty="0" err="1">
                <a:solidFill>
                  <a:srgbClr val="FFFFFF"/>
                </a:solidFill>
                <a:latin typeface="Arial"/>
                <a:ea typeface="ヒラギノ角ゴ Pro W3"/>
              </a:rPr>
              <a:t>Contact</a:t>
            </a:r>
            <a:endParaRPr lang="nb-NO" sz="1260" dirty="0">
              <a:solidFill>
                <a:srgbClr val="FFFFFF"/>
              </a:solidFill>
              <a:latin typeface="Arial"/>
              <a:ea typeface="ヒラギノ角ゴ Pro W3"/>
            </a:endParaRPr>
          </a:p>
        </p:txBody>
      </p:sp>
      <p:cxnSp>
        <p:nvCxnSpPr>
          <p:cNvPr id="37" name="Kobling: vinkel 36">
            <a:extLst>
              <a:ext uri="{FF2B5EF4-FFF2-40B4-BE49-F238E27FC236}">
                <a16:creationId xmlns:a16="http://schemas.microsoft.com/office/drawing/2014/main" id="{38B603F2-F918-4EB8-9C86-F4C82F47CC62}"/>
              </a:ext>
            </a:extLst>
          </p:cNvPr>
          <p:cNvCxnSpPr>
            <a:cxnSpLocks/>
            <a:stCxn id="74" idx="1"/>
            <a:endCxn id="36" idx="1"/>
          </p:cNvCxnSpPr>
          <p:nvPr/>
        </p:nvCxnSpPr>
        <p:spPr bwMode="auto">
          <a:xfrm rot="10800000" flipH="1" flipV="1">
            <a:off x="6275042" y="2168761"/>
            <a:ext cx="39466" cy="832351"/>
          </a:xfrm>
          <a:prstGeom prst="bentConnector3">
            <a:avLst>
              <a:gd name="adj1" fmla="val -695086"/>
            </a:avLst>
          </a:prstGeom>
          <a:solidFill>
            <a:schemeClr val="accent1"/>
          </a:solidFill>
          <a:ln w="254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8" name="Rektangel 37">
            <a:extLst>
              <a:ext uri="{FF2B5EF4-FFF2-40B4-BE49-F238E27FC236}">
                <a16:creationId xmlns:a16="http://schemas.microsoft.com/office/drawing/2014/main" id="{9B08BCF7-DB9A-4798-881D-5537DAADCA09}"/>
              </a:ext>
            </a:extLst>
          </p:cNvPr>
          <p:cNvSpPr/>
          <p:nvPr/>
        </p:nvSpPr>
        <p:spPr bwMode="auto">
          <a:xfrm>
            <a:off x="6314508" y="3298000"/>
            <a:ext cx="1555373" cy="526777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240" tIns="15240" rIns="15240" bIns="15240" numCol="1" spcCol="1270" anchor="ctr" anchorCtr="0">
            <a:noAutofit/>
          </a:bodyPr>
          <a:lstStyle/>
          <a:p>
            <a:pPr algn="ctr" defTabSz="10668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nb-NO" sz="1260" dirty="0">
                <a:solidFill>
                  <a:srgbClr val="FFFFFF"/>
                </a:solidFill>
                <a:latin typeface="Arial"/>
                <a:ea typeface="ヒラギノ角ゴ Pro W3"/>
              </a:rPr>
              <a:t>Design and User </a:t>
            </a:r>
            <a:r>
              <a:rPr lang="nb-NO" sz="1260" dirty="0" err="1">
                <a:solidFill>
                  <a:srgbClr val="FFFFFF"/>
                </a:solidFill>
                <a:latin typeface="Arial"/>
                <a:ea typeface="ヒラギノ角ゴ Pro W3"/>
              </a:rPr>
              <a:t>Experience</a:t>
            </a:r>
            <a:endParaRPr lang="nb-NO" sz="1260" dirty="0">
              <a:solidFill>
                <a:srgbClr val="FFFFFF"/>
              </a:solidFill>
              <a:latin typeface="Arial"/>
              <a:ea typeface="ヒラギノ角ゴ Pro W3"/>
            </a:endParaRPr>
          </a:p>
        </p:txBody>
      </p:sp>
      <p:cxnSp>
        <p:nvCxnSpPr>
          <p:cNvPr id="39" name="Kobling: vinkel 38">
            <a:extLst>
              <a:ext uri="{FF2B5EF4-FFF2-40B4-BE49-F238E27FC236}">
                <a16:creationId xmlns:a16="http://schemas.microsoft.com/office/drawing/2014/main" id="{7301A9AF-33C9-4046-96AD-0C0DDC283BAD}"/>
              </a:ext>
            </a:extLst>
          </p:cNvPr>
          <p:cNvCxnSpPr>
            <a:cxnSpLocks/>
            <a:stCxn id="74" idx="1"/>
            <a:endCxn id="38" idx="1"/>
          </p:cNvCxnSpPr>
          <p:nvPr/>
        </p:nvCxnSpPr>
        <p:spPr bwMode="auto">
          <a:xfrm rot="10800000" flipH="1" flipV="1">
            <a:off x="6275042" y="2168760"/>
            <a:ext cx="39466" cy="1392628"/>
          </a:xfrm>
          <a:prstGeom prst="bentConnector3">
            <a:avLst>
              <a:gd name="adj1" fmla="val -695086"/>
            </a:avLst>
          </a:prstGeom>
          <a:solidFill>
            <a:schemeClr val="accent1"/>
          </a:solidFill>
          <a:ln w="254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60" name="Rektangel 59">
            <a:extLst>
              <a:ext uri="{FF2B5EF4-FFF2-40B4-BE49-F238E27FC236}">
                <a16:creationId xmlns:a16="http://schemas.microsoft.com/office/drawing/2014/main" id="{0A44F0A9-D0D9-4902-A178-D27DB71B5E12}"/>
              </a:ext>
            </a:extLst>
          </p:cNvPr>
          <p:cNvSpPr/>
          <p:nvPr/>
        </p:nvSpPr>
        <p:spPr bwMode="auto">
          <a:xfrm>
            <a:off x="3619442" y="2737723"/>
            <a:ext cx="1660364" cy="517064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240" tIns="15240" rIns="15240" bIns="15240" numCol="1" spcCol="1270" anchor="ctr" anchorCtr="0">
            <a:noAutofit/>
          </a:bodyPr>
          <a:lstStyle/>
          <a:p>
            <a:pPr algn="ctr" defTabSz="10668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nb-NO" sz="1260" dirty="0">
                <a:solidFill>
                  <a:srgbClr val="FFFFFF"/>
                </a:solidFill>
                <a:latin typeface="Arial"/>
                <a:ea typeface="ヒラギノ角ゴ Pro W3"/>
              </a:rPr>
              <a:t>IT Help</a:t>
            </a:r>
          </a:p>
        </p:txBody>
      </p:sp>
      <p:cxnSp>
        <p:nvCxnSpPr>
          <p:cNvPr id="61" name="Kobling: vinkel 60">
            <a:extLst>
              <a:ext uri="{FF2B5EF4-FFF2-40B4-BE49-F238E27FC236}">
                <a16:creationId xmlns:a16="http://schemas.microsoft.com/office/drawing/2014/main" id="{DD0EFB88-1DCB-4B05-8232-6539BAD27E08}"/>
              </a:ext>
            </a:extLst>
          </p:cNvPr>
          <p:cNvCxnSpPr>
            <a:cxnSpLocks/>
            <a:stCxn id="76" idx="1"/>
            <a:endCxn id="60" idx="1"/>
          </p:cNvCxnSpPr>
          <p:nvPr/>
        </p:nvCxnSpPr>
        <p:spPr bwMode="auto">
          <a:xfrm rot="10800000" flipH="1" flipV="1">
            <a:off x="3571000" y="2168761"/>
            <a:ext cx="48440" cy="827494"/>
          </a:xfrm>
          <a:prstGeom prst="bentConnector3">
            <a:avLst>
              <a:gd name="adj1" fmla="val -566304"/>
            </a:avLst>
          </a:prstGeom>
          <a:solidFill>
            <a:schemeClr val="accent1"/>
          </a:solidFill>
          <a:ln w="254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63" name="Rektangel 62">
            <a:extLst>
              <a:ext uri="{FF2B5EF4-FFF2-40B4-BE49-F238E27FC236}">
                <a16:creationId xmlns:a16="http://schemas.microsoft.com/office/drawing/2014/main" id="{8FF2C5FF-39CA-4DD0-A471-FA22ABAF4C53}"/>
              </a:ext>
            </a:extLst>
          </p:cNvPr>
          <p:cNvSpPr/>
          <p:nvPr/>
        </p:nvSpPr>
        <p:spPr bwMode="auto">
          <a:xfrm>
            <a:off x="3619442" y="3872094"/>
            <a:ext cx="1660364" cy="517064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240" tIns="15240" rIns="15240" bIns="15240" numCol="1" spcCol="1270" anchor="ctr" anchorCtr="0">
            <a:noAutofit/>
          </a:bodyPr>
          <a:lstStyle/>
          <a:p>
            <a:pPr algn="ctr" defTabSz="10668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nb-NO" sz="1260" dirty="0">
                <a:solidFill>
                  <a:srgbClr val="FFFFFF"/>
                </a:solidFill>
                <a:latin typeface="Arial"/>
                <a:ea typeface="ヒラギノ角ゴ Pro W3"/>
              </a:rPr>
              <a:t>IT City Center</a:t>
            </a:r>
          </a:p>
        </p:txBody>
      </p:sp>
      <p:cxnSp>
        <p:nvCxnSpPr>
          <p:cNvPr id="64" name="Kobling: vinkel 63">
            <a:extLst>
              <a:ext uri="{FF2B5EF4-FFF2-40B4-BE49-F238E27FC236}">
                <a16:creationId xmlns:a16="http://schemas.microsoft.com/office/drawing/2014/main" id="{4E214AA0-2070-4093-893E-47D3E96AC11E}"/>
              </a:ext>
            </a:extLst>
          </p:cNvPr>
          <p:cNvCxnSpPr>
            <a:cxnSpLocks/>
            <a:stCxn id="76" idx="1"/>
            <a:endCxn id="63" idx="1"/>
          </p:cNvCxnSpPr>
          <p:nvPr/>
        </p:nvCxnSpPr>
        <p:spPr bwMode="auto">
          <a:xfrm rot="10800000" flipH="1" flipV="1">
            <a:off x="3571000" y="2168761"/>
            <a:ext cx="48440" cy="1961864"/>
          </a:xfrm>
          <a:prstGeom prst="bentConnector3">
            <a:avLst>
              <a:gd name="adj1" fmla="val -566304"/>
            </a:avLst>
          </a:prstGeom>
          <a:solidFill>
            <a:schemeClr val="accent1"/>
          </a:solidFill>
          <a:ln w="254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0" name="Rektangel 39">
            <a:extLst>
              <a:ext uri="{FF2B5EF4-FFF2-40B4-BE49-F238E27FC236}">
                <a16:creationId xmlns:a16="http://schemas.microsoft.com/office/drawing/2014/main" id="{BA0CB9A6-7925-46E3-AC04-5F38DF64EDD3}"/>
              </a:ext>
            </a:extLst>
          </p:cNvPr>
          <p:cNvSpPr/>
          <p:nvPr/>
        </p:nvSpPr>
        <p:spPr bwMode="auto">
          <a:xfrm>
            <a:off x="6314508" y="4418553"/>
            <a:ext cx="1555373" cy="526777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240" tIns="15240" rIns="15240" bIns="15240" numCol="1" spcCol="1270" anchor="ctr" anchorCtr="0">
            <a:noAutofit/>
          </a:bodyPr>
          <a:lstStyle/>
          <a:p>
            <a:pPr algn="ctr" defTabSz="10668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nb-NO" sz="1260" dirty="0">
                <a:solidFill>
                  <a:srgbClr val="FFFFFF"/>
                </a:solidFill>
                <a:latin typeface="Arial"/>
                <a:ea typeface="ヒラギノ角ゴ Pro W3"/>
              </a:rPr>
              <a:t>App Development</a:t>
            </a:r>
          </a:p>
        </p:txBody>
      </p:sp>
      <p:sp>
        <p:nvSpPr>
          <p:cNvPr id="41" name="Rektangel 40">
            <a:extLst>
              <a:ext uri="{FF2B5EF4-FFF2-40B4-BE49-F238E27FC236}">
                <a16:creationId xmlns:a16="http://schemas.microsoft.com/office/drawing/2014/main" id="{28660F75-23AC-43DF-BA04-AC48F8AD0FB5}"/>
              </a:ext>
            </a:extLst>
          </p:cNvPr>
          <p:cNvSpPr/>
          <p:nvPr/>
        </p:nvSpPr>
        <p:spPr bwMode="auto">
          <a:xfrm>
            <a:off x="6314508" y="4978830"/>
            <a:ext cx="1555373" cy="526777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240" tIns="15240" rIns="15240" bIns="15240" numCol="1" spcCol="1270" anchor="ctr" anchorCtr="0">
            <a:noAutofit/>
          </a:bodyPr>
          <a:lstStyle/>
          <a:p>
            <a:pPr algn="ctr" defTabSz="10668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nb-NO" sz="1260" dirty="0">
                <a:solidFill>
                  <a:srgbClr val="FFFFFF"/>
                </a:solidFill>
                <a:latin typeface="Arial"/>
                <a:ea typeface="ヒラギノ角ゴ Pro W3"/>
              </a:rPr>
              <a:t>Scientific Computing Services</a:t>
            </a:r>
          </a:p>
        </p:txBody>
      </p:sp>
      <p:sp>
        <p:nvSpPr>
          <p:cNvPr id="42" name="Rektangel 41">
            <a:extLst>
              <a:ext uri="{FF2B5EF4-FFF2-40B4-BE49-F238E27FC236}">
                <a16:creationId xmlns:a16="http://schemas.microsoft.com/office/drawing/2014/main" id="{CF4A3AFB-B15F-4FB2-B8ED-E849AFEEB8CC}"/>
              </a:ext>
            </a:extLst>
          </p:cNvPr>
          <p:cNvSpPr/>
          <p:nvPr/>
        </p:nvSpPr>
        <p:spPr bwMode="auto">
          <a:xfrm>
            <a:off x="6314508" y="5539106"/>
            <a:ext cx="1555373" cy="526777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240" tIns="15240" rIns="15240" bIns="15240" numCol="1" spcCol="1270" anchor="ctr" anchorCtr="0">
            <a:noAutofit/>
          </a:bodyPr>
          <a:lstStyle/>
          <a:p>
            <a:pPr algn="ctr" defTabSz="10668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nb-NO" sz="1260" dirty="0">
                <a:solidFill>
                  <a:srgbClr val="FFFFFF"/>
                </a:solidFill>
                <a:latin typeface="Arial"/>
                <a:ea typeface="ヒラギノ角ゴ Pro W3"/>
              </a:rPr>
              <a:t>Research Platforms</a:t>
            </a:r>
          </a:p>
        </p:txBody>
      </p:sp>
      <p:sp>
        <p:nvSpPr>
          <p:cNvPr id="43" name="Rektangel 42">
            <a:extLst>
              <a:ext uri="{FF2B5EF4-FFF2-40B4-BE49-F238E27FC236}">
                <a16:creationId xmlns:a16="http://schemas.microsoft.com/office/drawing/2014/main" id="{215BC443-4919-4786-808B-C8F0D4F02566}"/>
              </a:ext>
            </a:extLst>
          </p:cNvPr>
          <p:cNvSpPr/>
          <p:nvPr/>
        </p:nvSpPr>
        <p:spPr bwMode="auto">
          <a:xfrm>
            <a:off x="6314508" y="6099379"/>
            <a:ext cx="1555373" cy="526777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240" tIns="15240" rIns="15240" bIns="15240" numCol="1" spcCol="1270" anchor="ctr" anchorCtr="0">
            <a:noAutofit/>
          </a:bodyPr>
          <a:lstStyle/>
          <a:p>
            <a:pPr algn="ctr" defTabSz="10668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nb-NO" sz="1260" dirty="0">
                <a:solidFill>
                  <a:srgbClr val="FFFFFF"/>
                </a:solidFill>
                <a:latin typeface="Arial"/>
                <a:ea typeface="ヒラギノ角ゴ Pro W3"/>
              </a:rPr>
              <a:t>Data Management</a:t>
            </a:r>
          </a:p>
        </p:txBody>
      </p:sp>
      <p:cxnSp>
        <p:nvCxnSpPr>
          <p:cNvPr id="44" name="Kobling: vinkel 43">
            <a:extLst>
              <a:ext uri="{FF2B5EF4-FFF2-40B4-BE49-F238E27FC236}">
                <a16:creationId xmlns:a16="http://schemas.microsoft.com/office/drawing/2014/main" id="{74DA094B-DA7C-400C-B280-E064F599C252}"/>
              </a:ext>
            </a:extLst>
          </p:cNvPr>
          <p:cNvCxnSpPr>
            <a:cxnSpLocks/>
            <a:stCxn id="74" idx="1"/>
            <a:endCxn id="40" idx="1"/>
          </p:cNvCxnSpPr>
          <p:nvPr/>
        </p:nvCxnSpPr>
        <p:spPr bwMode="auto">
          <a:xfrm rot="10800000" flipH="1" flipV="1">
            <a:off x="6275042" y="2168761"/>
            <a:ext cx="39466" cy="2513180"/>
          </a:xfrm>
          <a:prstGeom prst="bentConnector3">
            <a:avLst>
              <a:gd name="adj1" fmla="val -695086"/>
            </a:avLst>
          </a:prstGeom>
          <a:solidFill>
            <a:schemeClr val="accent1"/>
          </a:solidFill>
          <a:ln w="254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5" name="Kobling: vinkel 44">
            <a:extLst>
              <a:ext uri="{FF2B5EF4-FFF2-40B4-BE49-F238E27FC236}">
                <a16:creationId xmlns:a16="http://schemas.microsoft.com/office/drawing/2014/main" id="{4F3C17AA-90C7-4ED7-8C55-5C61DA52D8DE}"/>
              </a:ext>
            </a:extLst>
          </p:cNvPr>
          <p:cNvCxnSpPr>
            <a:cxnSpLocks/>
            <a:stCxn id="74" idx="1"/>
            <a:endCxn id="41" idx="1"/>
          </p:cNvCxnSpPr>
          <p:nvPr/>
        </p:nvCxnSpPr>
        <p:spPr bwMode="auto">
          <a:xfrm rot="10800000" flipH="1" flipV="1">
            <a:off x="6275042" y="2168761"/>
            <a:ext cx="39466" cy="3073457"/>
          </a:xfrm>
          <a:prstGeom prst="bentConnector3">
            <a:avLst>
              <a:gd name="adj1" fmla="val -695086"/>
            </a:avLst>
          </a:prstGeom>
          <a:solidFill>
            <a:schemeClr val="accent1"/>
          </a:solidFill>
          <a:ln w="254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6" name="Kobling: vinkel 45">
            <a:extLst>
              <a:ext uri="{FF2B5EF4-FFF2-40B4-BE49-F238E27FC236}">
                <a16:creationId xmlns:a16="http://schemas.microsoft.com/office/drawing/2014/main" id="{49AF2966-7C38-4453-AA63-A063F282C04F}"/>
              </a:ext>
            </a:extLst>
          </p:cNvPr>
          <p:cNvCxnSpPr>
            <a:cxnSpLocks/>
            <a:stCxn id="74" idx="1"/>
            <a:endCxn id="42" idx="1"/>
          </p:cNvCxnSpPr>
          <p:nvPr/>
        </p:nvCxnSpPr>
        <p:spPr bwMode="auto">
          <a:xfrm rot="10800000" flipH="1" flipV="1">
            <a:off x="6275042" y="2168761"/>
            <a:ext cx="39466" cy="3633733"/>
          </a:xfrm>
          <a:prstGeom prst="bentConnector3">
            <a:avLst>
              <a:gd name="adj1" fmla="val -695086"/>
            </a:avLst>
          </a:prstGeom>
          <a:solidFill>
            <a:schemeClr val="accent1"/>
          </a:solidFill>
          <a:ln w="254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7" name="Kobling: vinkel 46">
            <a:extLst>
              <a:ext uri="{FF2B5EF4-FFF2-40B4-BE49-F238E27FC236}">
                <a16:creationId xmlns:a16="http://schemas.microsoft.com/office/drawing/2014/main" id="{9D836173-EA27-4B71-865F-2562C41FC36B}"/>
              </a:ext>
            </a:extLst>
          </p:cNvPr>
          <p:cNvCxnSpPr>
            <a:cxnSpLocks/>
            <a:stCxn id="74" idx="1"/>
            <a:endCxn id="43" idx="1"/>
          </p:cNvCxnSpPr>
          <p:nvPr/>
        </p:nvCxnSpPr>
        <p:spPr bwMode="auto">
          <a:xfrm rot="10800000" flipH="1" flipV="1">
            <a:off x="6275042" y="2168761"/>
            <a:ext cx="39466" cy="4194006"/>
          </a:xfrm>
          <a:prstGeom prst="bentConnector3">
            <a:avLst>
              <a:gd name="adj1" fmla="val -695086"/>
            </a:avLst>
          </a:prstGeom>
          <a:solidFill>
            <a:schemeClr val="accent1"/>
          </a:solidFill>
          <a:ln w="254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84" name="Rektangel 83">
            <a:extLst>
              <a:ext uri="{FF2B5EF4-FFF2-40B4-BE49-F238E27FC236}">
                <a16:creationId xmlns:a16="http://schemas.microsoft.com/office/drawing/2014/main" id="{3260E68F-FD2E-4E3F-A509-28BA5572957A}"/>
              </a:ext>
            </a:extLst>
          </p:cNvPr>
          <p:cNvSpPr/>
          <p:nvPr/>
        </p:nvSpPr>
        <p:spPr bwMode="auto">
          <a:xfrm>
            <a:off x="3619442" y="3256182"/>
            <a:ext cx="1660364" cy="527053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240" tIns="15240" rIns="15240" bIns="15240" numCol="1" spcCol="1270" anchor="ctr" anchorCtr="0">
            <a:noAutofit/>
          </a:bodyPr>
          <a:lstStyle/>
          <a:p>
            <a:pPr algn="ctr" defTabSz="10668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nb-NO" sz="1260" dirty="0">
                <a:solidFill>
                  <a:srgbClr val="FFFFFF"/>
                </a:solidFill>
                <a:latin typeface="Arial"/>
                <a:ea typeface="ヒラギノ角ゴ Pro W3"/>
              </a:rPr>
              <a:t>User Analysis and Training</a:t>
            </a:r>
          </a:p>
        </p:txBody>
      </p:sp>
      <p:sp>
        <p:nvSpPr>
          <p:cNvPr id="86" name="Rektangel 85">
            <a:extLst>
              <a:ext uri="{FF2B5EF4-FFF2-40B4-BE49-F238E27FC236}">
                <a16:creationId xmlns:a16="http://schemas.microsoft.com/office/drawing/2014/main" id="{5BFF19F5-BB47-43CC-A05C-68666BB6AB91}"/>
              </a:ext>
            </a:extLst>
          </p:cNvPr>
          <p:cNvSpPr/>
          <p:nvPr/>
        </p:nvSpPr>
        <p:spPr bwMode="auto">
          <a:xfrm>
            <a:off x="3619442" y="4986493"/>
            <a:ext cx="1660364" cy="517064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240" tIns="15240" rIns="15240" bIns="15240" numCol="1" spcCol="1270" anchor="ctr" anchorCtr="0">
            <a:noAutofit/>
          </a:bodyPr>
          <a:lstStyle/>
          <a:p>
            <a:pPr algn="ctr" defTabSz="10668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nb-NO" sz="1260" dirty="0">
                <a:solidFill>
                  <a:srgbClr val="FFFFFF"/>
                </a:solidFill>
                <a:latin typeface="Arial"/>
                <a:ea typeface="ヒラギノ角ゴ Pro W3"/>
              </a:rPr>
              <a:t>IT </a:t>
            </a:r>
            <a:r>
              <a:rPr lang="nb-NO" sz="1260" dirty="0" err="1">
                <a:solidFill>
                  <a:srgbClr val="FFFFFF"/>
                </a:solidFill>
                <a:latin typeface="Arial"/>
                <a:ea typeface="ヒラギノ角ゴ Pro W3"/>
              </a:rPr>
              <a:t>Lower</a:t>
            </a:r>
            <a:r>
              <a:rPr lang="nb-NO" sz="1260" dirty="0">
                <a:solidFill>
                  <a:srgbClr val="FFFFFF"/>
                </a:solidFill>
                <a:latin typeface="Arial"/>
                <a:ea typeface="ヒラギノ角ゴ Pro W3"/>
              </a:rPr>
              <a:t> Blindern</a:t>
            </a:r>
          </a:p>
        </p:txBody>
      </p:sp>
      <p:cxnSp>
        <p:nvCxnSpPr>
          <p:cNvPr id="132" name="Kobling: vinkel 131">
            <a:extLst>
              <a:ext uri="{FF2B5EF4-FFF2-40B4-BE49-F238E27FC236}">
                <a16:creationId xmlns:a16="http://schemas.microsoft.com/office/drawing/2014/main" id="{6A12C303-2CBB-42CE-A8F3-26E87FE589F7}"/>
              </a:ext>
            </a:extLst>
          </p:cNvPr>
          <p:cNvCxnSpPr>
            <a:cxnSpLocks/>
            <a:stCxn id="76" idx="1"/>
            <a:endCxn id="86" idx="1"/>
          </p:cNvCxnSpPr>
          <p:nvPr/>
        </p:nvCxnSpPr>
        <p:spPr bwMode="auto">
          <a:xfrm rot="10800000" flipH="1" flipV="1">
            <a:off x="3571000" y="2168760"/>
            <a:ext cx="48440" cy="3076264"/>
          </a:xfrm>
          <a:prstGeom prst="bentConnector3">
            <a:avLst>
              <a:gd name="adj1" fmla="val -566304"/>
            </a:avLst>
          </a:prstGeom>
          <a:solidFill>
            <a:schemeClr val="accent1"/>
          </a:solidFill>
          <a:ln w="254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3" name="Kobling: vinkel 132">
            <a:extLst>
              <a:ext uri="{FF2B5EF4-FFF2-40B4-BE49-F238E27FC236}">
                <a16:creationId xmlns:a16="http://schemas.microsoft.com/office/drawing/2014/main" id="{04908531-9973-4FA7-A625-9B0B7999739E}"/>
              </a:ext>
            </a:extLst>
          </p:cNvPr>
          <p:cNvCxnSpPr>
            <a:cxnSpLocks/>
            <a:stCxn id="76" idx="1"/>
            <a:endCxn id="99" idx="1"/>
          </p:cNvCxnSpPr>
          <p:nvPr/>
        </p:nvCxnSpPr>
        <p:spPr bwMode="auto">
          <a:xfrm rot="10800000" flipH="1" flipV="1">
            <a:off x="3571000" y="2168761"/>
            <a:ext cx="48440" cy="2519064"/>
          </a:xfrm>
          <a:prstGeom prst="bentConnector3">
            <a:avLst>
              <a:gd name="adj1" fmla="val -566304"/>
            </a:avLst>
          </a:prstGeom>
          <a:solidFill>
            <a:schemeClr val="accent1"/>
          </a:solidFill>
          <a:ln w="254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99" name="Rektangel 98">
            <a:extLst>
              <a:ext uri="{FF2B5EF4-FFF2-40B4-BE49-F238E27FC236}">
                <a16:creationId xmlns:a16="http://schemas.microsoft.com/office/drawing/2014/main" id="{D8B30CD0-3814-4270-A81D-074DC06F0E7B}"/>
              </a:ext>
            </a:extLst>
          </p:cNvPr>
          <p:cNvSpPr/>
          <p:nvPr/>
        </p:nvSpPr>
        <p:spPr bwMode="auto">
          <a:xfrm>
            <a:off x="3619442" y="4429293"/>
            <a:ext cx="1660364" cy="517064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240" tIns="15240" rIns="15240" bIns="15240" numCol="1" spcCol="1270" anchor="ctr" anchorCtr="0">
            <a:noAutofit/>
          </a:bodyPr>
          <a:lstStyle/>
          <a:p>
            <a:pPr algn="ctr" defTabSz="10668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nb-NO" sz="1260" dirty="0">
                <a:solidFill>
                  <a:srgbClr val="FFFFFF"/>
                </a:solidFill>
                <a:latin typeface="Arial"/>
                <a:ea typeface="ヒラギノ角ゴ Pro W3"/>
              </a:rPr>
              <a:t>IT </a:t>
            </a:r>
            <a:r>
              <a:rPr lang="nb-NO" sz="1260" dirty="0" err="1">
                <a:solidFill>
                  <a:srgbClr val="FFFFFF"/>
                </a:solidFill>
                <a:latin typeface="Arial"/>
                <a:ea typeface="ヒラギノ角ゴ Pro W3"/>
              </a:rPr>
              <a:t>Upper</a:t>
            </a:r>
            <a:r>
              <a:rPr lang="nb-NO" sz="1260" dirty="0">
                <a:solidFill>
                  <a:srgbClr val="FFFFFF"/>
                </a:solidFill>
                <a:latin typeface="Arial"/>
                <a:ea typeface="ヒラギノ角ゴ Pro W3"/>
              </a:rPr>
              <a:t> Blindern</a:t>
            </a:r>
          </a:p>
        </p:txBody>
      </p:sp>
      <p:sp>
        <p:nvSpPr>
          <p:cNvPr id="100" name="Rektangel 99">
            <a:extLst>
              <a:ext uri="{FF2B5EF4-FFF2-40B4-BE49-F238E27FC236}">
                <a16:creationId xmlns:a16="http://schemas.microsoft.com/office/drawing/2014/main" id="{368A92A1-C659-46EB-BEFA-F93E99E0D8E4}"/>
              </a:ext>
            </a:extLst>
          </p:cNvPr>
          <p:cNvSpPr/>
          <p:nvPr/>
        </p:nvSpPr>
        <p:spPr bwMode="auto">
          <a:xfrm>
            <a:off x="3619442" y="5543693"/>
            <a:ext cx="1660364" cy="477595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240" tIns="15240" rIns="15240" bIns="15240" numCol="1" spcCol="1270" anchor="ctr" anchorCtr="0">
            <a:noAutofit/>
          </a:bodyPr>
          <a:lstStyle/>
          <a:p>
            <a:pPr algn="ctr" defTabSz="10668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nb-NO" sz="1260" dirty="0">
                <a:solidFill>
                  <a:srgbClr val="FFFFFF"/>
                </a:solidFill>
                <a:latin typeface="Arial"/>
                <a:ea typeface="ヒラギノ角ゴ Pro W3"/>
              </a:rPr>
              <a:t>IT Gaustad and Geitmyrsveien</a:t>
            </a:r>
          </a:p>
        </p:txBody>
      </p:sp>
      <p:cxnSp>
        <p:nvCxnSpPr>
          <p:cNvPr id="102" name="Kobling: vinkel 101">
            <a:extLst>
              <a:ext uri="{FF2B5EF4-FFF2-40B4-BE49-F238E27FC236}">
                <a16:creationId xmlns:a16="http://schemas.microsoft.com/office/drawing/2014/main" id="{2C3C24D7-1457-443C-AE76-85F0164506E0}"/>
              </a:ext>
            </a:extLst>
          </p:cNvPr>
          <p:cNvCxnSpPr>
            <a:cxnSpLocks/>
            <a:stCxn id="76" idx="1"/>
            <a:endCxn id="100" idx="1"/>
          </p:cNvCxnSpPr>
          <p:nvPr/>
        </p:nvCxnSpPr>
        <p:spPr bwMode="auto">
          <a:xfrm rot="10800000" flipH="1" flipV="1">
            <a:off x="3571000" y="2168761"/>
            <a:ext cx="48440" cy="3613729"/>
          </a:xfrm>
          <a:prstGeom prst="bentConnector3">
            <a:avLst>
              <a:gd name="adj1" fmla="val -566304"/>
            </a:avLst>
          </a:prstGeom>
          <a:solidFill>
            <a:schemeClr val="accent1"/>
          </a:solidFill>
          <a:ln w="254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9" name="Kobling: vinkel 118">
            <a:extLst>
              <a:ext uri="{FF2B5EF4-FFF2-40B4-BE49-F238E27FC236}">
                <a16:creationId xmlns:a16="http://schemas.microsoft.com/office/drawing/2014/main" id="{290B02CA-A407-4C57-9720-BF84495511C6}"/>
              </a:ext>
            </a:extLst>
          </p:cNvPr>
          <p:cNvCxnSpPr>
            <a:cxnSpLocks/>
            <a:stCxn id="76" idx="1"/>
            <a:endCxn id="84" idx="1"/>
          </p:cNvCxnSpPr>
          <p:nvPr/>
        </p:nvCxnSpPr>
        <p:spPr bwMode="auto">
          <a:xfrm rot="10800000" flipH="1" flipV="1">
            <a:off x="3571000" y="2168761"/>
            <a:ext cx="48440" cy="1350947"/>
          </a:xfrm>
          <a:prstGeom prst="bentConnector3">
            <a:avLst>
              <a:gd name="adj1" fmla="val -566304"/>
            </a:avLst>
          </a:prstGeom>
          <a:solidFill>
            <a:schemeClr val="accent1"/>
          </a:solidFill>
          <a:ln w="254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21" name="Rektangel 120">
            <a:extLst>
              <a:ext uri="{FF2B5EF4-FFF2-40B4-BE49-F238E27FC236}">
                <a16:creationId xmlns:a16="http://schemas.microsoft.com/office/drawing/2014/main" id="{8475B788-49F2-4A00-9ABD-99C9DB7A977F}"/>
              </a:ext>
            </a:extLst>
          </p:cNvPr>
          <p:cNvSpPr/>
          <p:nvPr/>
        </p:nvSpPr>
        <p:spPr bwMode="auto">
          <a:xfrm>
            <a:off x="3560722" y="3839608"/>
            <a:ext cx="1772351" cy="2233900"/>
          </a:xfrm>
          <a:prstGeom prst="rect">
            <a:avLst/>
          </a:prstGeom>
          <a:noFill/>
          <a:ln w="9525" cap="flat" cmpd="sng" algn="ctr">
            <a:solidFill>
              <a:schemeClr val="accent4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109728" tIns="54864" rIns="109728" bIns="54864" numCol="1" rtlCol="0" anchor="t" anchorCtr="0" compatLnSpc="1">
            <a:prstTxWarp prst="textNoShape">
              <a:avLst/>
            </a:prstTxWarp>
          </a:bodyPr>
          <a:lstStyle/>
          <a:p>
            <a:pPr defTabSz="1097280" eaLnBrk="0" fontAlgn="base" hangingPunct="0">
              <a:spcBef>
                <a:spcPct val="0"/>
              </a:spcBef>
              <a:spcAft>
                <a:spcPct val="0"/>
              </a:spcAft>
            </a:pPr>
            <a:endParaRPr lang="nb-NO" sz="1260">
              <a:solidFill>
                <a:srgbClr val="000000"/>
              </a:solidFill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25" name="Rektangel 124">
            <a:extLst>
              <a:ext uri="{FF2B5EF4-FFF2-40B4-BE49-F238E27FC236}">
                <a16:creationId xmlns:a16="http://schemas.microsoft.com/office/drawing/2014/main" id="{D841F3BE-CBF8-4DA4-A0AF-AF4B876AEDDF}"/>
              </a:ext>
            </a:extLst>
          </p:cNvPr>
          <p:cNvSpPr/>
          <p:nvPr/>
        </p:nvSpPr>
        <p:spPr bwMode="auto">
          <a:xfrm>
            <a:off x="1828801" y="1100899"/>
            <a:ext cx="2602290" cy="258836"/>
          </a:xfrm>
          <a:prstGeom prst="rect">
            <a:avLst/>
          </a:prstGeom>
          <a:noFill/>
          <a:ln>
            <a:solidFill>
              <a:schemeClr val="accent2"/>
            </a:solidFill>
            <a:prstDash val="dash"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86400" rIns="0" bIns="0" numCol="1" spcCol="1270" anchor="ctr" anchorCtr="0">
            <a:noAutofit/>
          </a:bodyPr>
          <a:lstStyle/>
          <a:p>
            <a:pPr algn="ctr" defTabSz="10668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nb-NO" sz="1320" i="1" dirty="0">
                <a:solidFill>
                  <a:srgbClr val="000000"/>
                </a:solidFill>
                <a:latin typeface="Arial"/>
                <a:ea typeface="ヒラギノ角ゴ Pro W3"/>
              </a:rPr>
              <a:t>Chief Information Security </a:t>
            </a:r>
            <a:r>
              <a:rPr lang="nb-NO" sz="1320" i="1" dirty="0" err="1">
                <a:solidFill>
                  <a:srgbClr val="000000"/>
                </a:solidFill>
                <a:latin typeface="Arial"/>
                <a:ea typeface="ヒラギノ角ゴ Pro W3"/>
              </a:rPr>
              <a:t>Officer</a:t>
            </a:r>
            <a:endParaRPr lang="nb-NO" sz="360" i="1" dirty="0">
              <a:solidFill>
                <a:srgbClr val="000000"/>
              </a:solidFill>
              <a:latin typeface="Arial"/>
              <a:ea typeface="ヒラギノ角ゴ Pro W3"/>
            </a:endParaRPr>
          </a:p>
        </p:txBody>
      </p:sp>
      <p:cxnSp>
        <p:nvCxnSpPr>
          <p:cNvPr id="146" name="Kobling: vinkel 145">
            <a:extLst>
              <a:ext uri="{FF2B5EF4-FFF2-40B4-BE49-F238E27FC236}">
                <a16:creationId xmlns:a16="http://schemas.microsoft.com/office/drawing/2014/main" id="{D747282D-667C-455D-8111-680B123D94B0}"/>
              </a:ext>
            </a:extLst>
          </p:cNvPr>
          <p:cNvCxnSpPr>
            <a:cxnSpLocks/>
          </p:cNvCxnSpPr>
          <p:nvPr/>
        </p:nvCxnSpPr>
        <p:spPr bwMode="auto">
          <a:xfrm rot="10800000" flipV="1">
            <a:off x="1412551" y="1230317"/>
            <a:ext cx="242514" cy="3484392"/>
          </a:xfrm>
          <a:prstGeom prst="bentConnector3">
            <a:avLst>
              <a:gd name="adj1" fmla="val 194263"/>
            </a:avLst>
          </a:prstGeom>
          <a:solidFill>
            <a:schemeClr val="accent1"/>
          </a:solidFill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2" name="Kobling: vinkel 91">
            <a:extLst>
              <a:ext uri="{FF2B5EF4-FFF2-40B4-BE49-F238E27FC236}">
                <a16:creationId xmlns:a16="http://schemas.microsoft.com/office/drawing/2014/main" id="{288446AD-C455-46A7-AABA-BC16B57409E0}"/>
              </a:ext>
            </a:extLst>
          </p:cNvPr>
          <p:cNvCxnSpPr>
            <a:cxnSpLocks/>
            <a:stCxn id="62" idx="1"/>
            <a:endCxn id="125" idx="3"/>
          </p:cNvCxnSpPr>
          <p:nvPr/>
        </p:nvCxnSpPr>
        <p:spPr bwMode="auto">
          <a:xfrm rot="10800000">
            <a:off x="4431092" y="1230317"/>
            <a:ext cx="832265" cy="1962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25400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sp>
        <p:nvSpPr>
          <p:cNvPr id="127" name="Rektangel 126">
            <a:extLst>
              <a:ext uri="{FF2B5EF4-FFF2-40B4-BE49-F238E27FC236}">
                <a16:creationId xmlns:a16="http://schemas.microsoft.com/office/drawing/2014/main" id="{A61EAFF6-E9A5-4E08-BD80-409C1E8FE6C3}"/>
              </a:ext>
            </a:extLst>
          </p:cNvPr>
          <p:cNvSpPr/>
          <p:nvPr/>
        </p:nvSpPr>
        <p:spPr bwMode="auto">
          <a:xfrm>
            <a:off x="6314508" y="3858277"/>
            <a:ext cx="1555373" cy="526777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240" tIns="15240" rIns="15240" bIns="15240" numCol="1" spcCol="1270" anchor="ctr" anchorCtr="0">
            <a:noAutofit/>
          </a:bodyPr>
          <a:lstStyle/>
          <a:p>
            <a:pPr algn="ctr" defTabSz="10668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nb-NO" sz="1260" dirty="0">
                <a:solidFill>
                  <a:srgbClr val="FFFFFF"/>
                </a:solidFill>
                <a:latin typeface="Arial"/>
                <a:ea typeface="ヒラギノ角ゴ Pro W3"/>
              </a:rPr>
              <a:t>Web Development</a:t>
            </a:r>
          </a:p>
        </p:txBody>
      </p:sp>
      <p:cxnSp>
        <p:nvCxnSpPr>
          <p:cNvPr id="128" name="Kobling: vinkel 127">
            <a:extLst>
              <a:ext uri="{FF2B5EF4-FFF2-40B4-BE49-F238E27FC236}">
                <a16:creationId xmlns:a16="http://schemas.microsoft.com/office/drawing/2014/main" id="{615FF151-9B1E-4691-8802-19169AF34158}"/>
              </a:ext>
            </a:extLst>
          </p:cNvPr>
          <p:cNvCxnSpPr>
            <a:cxnSpLocks/>
            <a:stCxn id="74" idx="1"/>
            <a:endCxn id="127" idx="1"/>
          </p:cNvCxnSpPr>
          <p:nvPr/>
        </p:nvCxnSpPr>
        <p:spPr bwMode="auto">
          <a:xfrm rot="10800000" flipH="1" flipV="1">
            <a:off x="6275042" y="2168761"/>
            <a:ext cx="39466" cy="1952904"/>
          </a:xfrm>
          <a:prstGeom prst="bentConnector3">
            <a:avLst>
              <a:gd name="adj1" fmla="val -695086"/>
            </a:avLst>
          </a:prstGeom>
          <a:solidFill>
            <a:schemeClr val="accent1"/>
          </a:solidFill>
          <a:ln w="254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89" name="Rektangel 88">
            <a:extLst>
              <a:ext uri="{FF2B5EF4-FFF2-40B4-BE49-F238E27FC236}">
                <a16:creationId xmlns:a16="http://schemas.microsoft.com/office/drawing/2014/main" id="{B5E0ADB1-D39E-43F8-AC75-2C1E52BBC5D3}"/>
              </a:ext>
            </a:extLst>
          </p:cNvPr>
          <p:cNvSpPr/>
          <p:nvPr/>
        </p:nvSpPr>
        <p:spPr bwMode="auto">
          <a:xfrm>
            <a:off x="7743519" y="1102239"/>
            <a:ext cx="1298135" cy="265957"/>
          </a:xfrm>
          <a:prstGeom prst="rect">
            <a:avLst/>
          </a:prstGeom>
          <a:noFill/>
          <a:ln>
            <a:solidFill>
              <a:schemeClr val="accent2"/>
            </a:solidFill>
            <a:prstDash val="dash"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86400" rIns="0" bIns="0" numCol="1" spcCol="1270" anchor="ctr" anchorCtr="0">
            <a:noAutofit/>
          </a:bodyPr>
          <a:lstStyle/>
          <a:p>
            <a:pPr algn="ctr" defTabSz="10668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nb-NO" sz="1320" i="1" dirty="0">
                <a:solidFill>
                  <a:srgbClr val="000000"/>
                </a:solidFill>
                <a:latin typeface="Arial"/>
                <a:ea typeface="ヒラギノ角ゴ Pro W3"/>
              </a:rPr>
              <a:t>Advisors</a:t>
            </a:r>
            <a:endParaRPr lang="nb-NO" sz="360" i="1" dirty="0">
              <a:solidFill>
                <a:srgbClr val="000000"/>
              </a:solidFill>
              <a:latin typeface="Arial"/>
              <a:ea typeface="ヒラギノ角ゴ Pro W3"/>
            </a:endParaRPr>
          </a:p>
        </p:txBody>
      </p:sp>
      <p:cxnSp>
        <p:nvCxnSpPr>
          <p:cNvPr id="90" name="Kobling: vinkel 89">
            <a:extLst>
              <a:ext uri="{FF2B5EF4-FFF2-40B4-BE49-F238E27FC236}">
                <a16:creationId xmlns:a16="http://schemas.microsoft.com/office/drawing/2014/main" id="{4CA9DD7B-6A92-4A2E-8ACB-E15C3F9AF089}"/>
              </a:ext>
            </a:extLst>
          </p:cNvPr>
          <p:cNvCxnSpPr>
            <a:cxnSpLocks/>
            <a:stCxn id="89" idx="1"/>
            <a:endCxn id="62" idx="3"/>
          </p:cNvCxnSpPr>
          <p:nvPr/>
        </p:nvCxnSpPr>
        <p:spPr bwMode="auto">
          <a:xfrm rot="10800000">
            <a:off x="6818729" y="1232280"/>
            <a:ext cx="924790" cy="2939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77" name="Rektangel 74">
            <a:extLst>
              <a:ext uri="{FF2B5EF4-FFF2-40B4-BE49-F238E27FC236}">
                <a16:creationId xmlns:a16="http://schemas.microsoft.com/office/drawing/2014/main" id="{90B89B43-05EA-4294-8FF9-D0C2DE9CF0EF}"/>
              </a:ext>
            </a:extLst>
          </p:cNvPr>
          <p:cNvSpPr/>
          <p:nvPr/>
        </p:nvSpPr>
        <p:spPr bwMode="auto">
          <a:xfrm>
            <a:off x="9047927" y="1787218"/>
            <a:ext cx="1826400" cy="604867"/>
          </a:xfrm>
          <a:prstGeom prst="rect">
            <a:avLst/>
          </a:prstGeom>
          <a:solidFill>
            <a:schemeClr val="accent5"/>
          </a:solidFill>
          <a:ln>
            <a:solidFill>
              <a:schemeClr val="tx2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240" tIns="15240" rIns="15240" bIns="15240" numCol="1" spcCol="1270" anchor="ctr" anchorCtr="0">
            <a:noAutofit/>
          </a:bodyPr>
          <a:lstStyle/>
          <a:p>
            <a:pPr algn="ctr" defTabSz="10668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nb-NO" sz="1680" dirty="0">
                <a:solidFill>
                  <a:srgbClr val="333399"/>
                </a:solidFill>
                <a:latin typeface="Arial"/>
                <a:ea typeface="ヒラギノ角ゴ Pro W3"/>
              </a:rPr>
              <a:t>IT </a:t>
            </a:r>
            <a:r>
              <a:rPr lang="nb-NO" sz="1680" dirty="0" err="1">
                <a:solidFill>
                  <a:srgbClr val="333399"/>
                </a:solidFill>
                <a:latin typeface="Arial"/>
                <a:ea typeface="ヒラギノ角ゴ Pro W3"/>
              </a:rPr>
              <a:t>Infrastructure</a:t>
            </a:r>
            <a:endParaRPr lang="nb-NO" sz="1680" dirty="0">
              <a:solidFill>
                <a:srgbClr val="333399"/>
              </a:solidFill>
              <a:latin typeface="Arial"/>
              <a:ea typeface="ヒラギノ角ゴ Pro W3"/>
            </a:endParaRPr>
          </a:p>
        </p:txBody>
      </p:sp>
      <p:cxnSp>
        <p:nvCxnSpPr>
          <p:cNvPr id="78" name="Kobling: vinkel 49">
            <a:extLst>
              <a:ext uri="{FF2B5EF4-FFF2-40B4-BE49-F238E27FC236}">
                <a16:creationId xmlns:a16="http://schemas.microsoft.com/office/drawing/2014/main" id="{D1E56A25-7FA6-415C-9311-ACC745A6D464}"/>
              </a:ext>
            </a:extLst>
          </p:cNvPr>
          <p:cNvCxnSpPr>
            <a:cxnSpLocks/>
            <a:stCxn id="77" idx="1"/>
          </p:cNvCxnSpPr>
          <p:nvPr/>
        </p:nvCxnSpPr>
        <p:spPr bwMode="auto">
          <a:xfrm rot="10800000" flipV="1">
            <a:off x="8578576" y="2089651"/>
            <a:ext cx="469351" cy="864070"/>
          </a:xfrm>
          <a:prstGeom prst="bentConnector3">
            <a:avLst>
              <a:gd name="adj1" fmla="val 158447"/>
            </a:avLst>
          </a:prstGeom>
          <a:solidFill>
            <a:schemeClr val="accent1"/>
          </a:solidFill>
          <a:ln w="254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79" name="Rektangel 50">
            <a:extLst>
              <a:ext uri="{FF2B5EF4-FFF2-40B4-BE49-F238E27FC236}">
                <a16:creationId xmlns:a16="http://schemas.microsoft.com/office/drawing/2014/main" id="{BA3FE4C3-D235-4A62-9EAC-EF4D8A1D338C}"/>
              </a:ext>
            </a:extLst>
          </p:cNvPr>
          <p:cNvSpPr/>
          <p:nvPr/>
        </p:nvSpPr>
        <p:spPr bwMode="auto">
          <a:xfrm>
            <a:off x="8578576" y="3143916"/>
            <a:ext cx="1267690" cy="432000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240" tIns="15240" rIns="15240" bIns="15240" numCol="1" spcCol="1270" anchor="ctr" anchorCtr="0">
            <a:noAutofit/>
          </a:bodyPr>
          <a:lstStyle/>
          <a:p>
            <a:pPr algn="ctr" defTabSz="10668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nb-NO" sz="1100" dirty="0">
                <a:solidFill>
                  <a:srgbClr val="FFFFFF"/>
                </a:solidFill>
                <a:latin typeface="Arial"/>
                <a:ea typeface="ヒラギノ角ゴ Pro W3"/>
              </a:rPr>
              <a:t>Server and Storage Management</a:t>
            </a:r>
          </a:p>
        </p:txBody>
      </p:sp>
      <p:cxnSp>
        <p:nvCxnSpPr>
          <p:cNvPr id="80" name="Kobling: vinkel 51">
            <a:extLst>
              <a:ext uri="{FF2B5EF4-FFF2-40B4-BE49-F238E27FC236}">
                <a16:creationId xmlns:a16="http://schemas.microsoft.com/office/drawing/2014/main" id="{F8B90419-F0A8-4D1C-A0A9-0FAD1AB23F94}"/>
              </a:ext>
            </a:extLst>
          </p:cNvPr>
          <p:cNvCxnSpPr>
            <a:cxnSpLocks/>
            <a:stCxn id="77" idx="1"/>
            <a:endCxn id="79" idx="1"/>
          </p:cNvCxnSpPr>
          <p:nvPr/>
        </p:nvCxnSpPr>
        <p:spPr bwMode="auto">
          <a:xfrm rot="10800000" flipV="1">
            <a:off x="8578576" y="2089651"/>
            <a:ext cx="469351" cy="1270265"/>
          </a:xfrm>
          <a:prstGeom prst="bentConnector3">
            <a:avLst>
              <a:gd name="adj1" fmla="val 158447"/>
            </a:avLst>
          </a:prstGeom>
          <a:solidFill>
            <a:schemeClr val="accent1"/>
          </a:solidFill>
          <a:ln w="254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82" name="Rektangel 52">
            <a:extLst>
              <a:ext uri="{FF2B5EF4-FFF2-40B4-BE49-F238E27FC236}">
                <a16:creationId xmlns:a16="http://schemas.microsoft.com/office/drawing/2014/main" id="{A7283949-45B7-4305-858D-5FCFF54E9C74}"/>
              </a:ext>
            </a:extLst>
          </p:cNvPr>
          <p:cNvSpPr/>
          <p:nvPr/>
        </p:nvSpPr>
        <p:spPr bwMode="auto">
          <a:xfrm>
            <a:off x="8578576" y="3550111"/>
            <a:ext cx="1267690" cy="432000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240" tIns="15240" rIns="15240" bIns="15240" numCol="1" spcCol="1270" anchor="ctr" anchorCtr="0">
            <a:noAutofit/>
          </a:bodyPr>
          <a:lstStyle/>
          <a:p>
            <a:pPr algn="ctr" defTabSz="10668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nb-NO" sz="1260" dirty="0">
                <a:solidFill>
                  <a:srgbClr val="FFFFFF"/>
                </a:solidFill>
                <a:latin typeface="Arial"/>
                <a:ea typeface="ヒラギノ角ゴ Pro W3"/>
              </a:rPr>
              <a:t>AV and </a:t>
            </a:r>
            <a:r>
              <a:rPr lang="nb-NO" sz="1260" dirty="0" err="1">
                <a:solidFill>
                  <a:srgbClr val="FFFFFF"/>
                </a:solidFill>
                <a:latin typeface="Arial"/>
                <a:ea typeface="ヒラギノ角ゴ Pro W3"/>
              </a:rPr>
              <a:t>IoT</a:t>
            </a:r>
            <a:endParaRPr lang="nb-NO" sz="1260" dirty="0">
              <a:solidFill>
                <a:srgbClr val="FFFFFF"/>
              </a:solidFill>
              <a:latin typeface="Arial"/>
              <a:ea typeface="ヒラギノ角ゴ Pro W3"/>
            </a:endParaRPr>
          </a:p>
        </p:txBody>
      </p:sp>
      <p:cxnSp>
        <p:nvCxnSpPr>
          <p:cNvPr id="83" name="Kobling: vinkel 53">
            <a:extLst>
              <a:ext uri="{FF2B5EF4-FFF2-40B4-BE49-F238E27FC236}">
                <a16:creationId xmlns:a16="http://schemas.microsoft.com/office/drawing/2014/main" id="{28A153DA-2A74-4524-833F-585A25467816}"/>
              </a:ext>
            </a:extLst>
          </p:cNvPr>
          <p:cNvCxnSpPr>
            <a:cxnSpLocks/>
            <a:stCxn id="77" idx="1"/>
            <a:endCxn id="82" idx="1"/>
          </p:cNvCxnSpPr>
          <p:nvPr/>
        </p:nvCxnSpPr>
        <p:spPr bwMode="auto">
          <a:xfrm rot="10800000" flipV="1">
            <a:off x="8578576" y="2089651"/>
            <a:ext cx="469351" cy="1676460"/>
          </a:xfrm>
          <a:prstGeom prst="bentConnector3">
            <a:avLst>
              <a:gd name="adj1" fmla="val 158447"/>
            </a:avLst>
          </a:prstGeom>
          <a:solidFill>
            <a:schemeClr val="accent1"/>
          </a:solidFill>
          <a:ln w="254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91" name="Rektangel 54">
            <a:extLst>
              <a:ext uri="{FF2B5EF4-FFF2-40B4-BE49-F238E27FC236}">
                <a16:creationId xmlns:a16="http://schemas.microsoft.com/office/drawing/2014/main" id="{01842B40-697D-4F06-9A3A-A29D6320E0F6}"/>
              </a:ext>
            </a:extLst>
          </p:cNvPr>
          <p:cNvSpPr/>
          <p:nvPr/>
        </p:nvSpPr>
        <p:spPr bwMode="auto">
          <a:xfrm>
            <a:off x="8578576" y="4111473"/>
            <a:ext cx="1267690" cy="603234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240" tIns="15240" rIns="15240" bIns="15240" numCol="1" spcCol="1270" anchor="ctr" anchorCtr="0">
            <a:noAutofit/>
          </a:bodyPr>
          <a:lstStyle/>
          <a:p>
            <a:pPr algn="ctr" defTabSz="10668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60" dirty="0">
                <a:solidFill>
                  <a:srgbClr val="FFFFFF"/>
                </a:solidFill>
                <a:latin typeface="Arial"/>
                <a:ea typeface="ヒラギノ角ゴ Pro W3"/>
              </a:rPr>
              <a:t>Operations, Data Collection and Automation</a:t>
            </a:r>
            <a:endParaRPr lang="nb-NO" sz="1260" dirty="0">
              <a:solidFill>
                <a:srgbClr val="FFFFFF"/>
              </a:solidFill>
              <a:latin typeface="Arial"/>
              <a:ea typeface="ヒラギノ角ゴ Pro W3"/>
            </a:endParaRPr>
          </a:p>
        </p:txBody>
      </p:sp>
      <p:cxnSp>
        <p:nvCxnSpPr>
          <p:cNvPr id="94" name="Kobling: vinkel 55">
            <a:extLst>
              <a:ext uri="{FF2B5EF4-FFF2-40B4-BE49-F238E27FC236}">
                <a16:creationId xmlns:a16="http://schemas.microsoft.com/office/drawing/2014/main" id="{4AC4219C-931B-449A-85A9-0689E78796B3}"/>
              </a:ext>
            </a:extLst>
          </p:cNvPr>
          <p:cNvCxnSpPr>
            <a:cxnSpLocks/>
            <a:stCxn id="77" idx="1"/>
            <a:endCxn id="91" idx="1"/>
          </p:cNvCxnSpPr>
          <p:nvPr/>
        </p:nvCxnSpPr>
        <p:spPr bwMode="auto">
          <a:xfrm rot="10800000" flipV="1">
            <a:off x="8578576" y="2089651"/>
            <a:ext cx="469351" cy="2323439"/>
          </a:xfrm>
          <a:prstGeom prst="bentConnector3">
            <a:avLst>
              <a:gd name="adj1" fmla="val 158447"/>
            </a:avLst>
          </a:prstGeom>
          <a:solidFill>
            <a:schemeClr val="accent1"/>
          </a:solidFill>
          <a:ln w="254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95" name="Rektangel 86">
            <a:extLst>
              <a:ext uri="{FF2B5EF4-FFF2-40B4-BE49-F238E27FC236}">
                <a16:creationId xmlns:a16="http://schemas.microsoft.com/office/drawing/2014/main" id="{84B93CB1-38B5-4F11-B734-B1005DDFCBFB}"/>
              </a:ext>
            </a:extLst>
          </p:cNvPr>
          <p:cNvSpPr/>
          <p:nvPr/>
        </p:nvSpPr>
        <p:spPr bwMode="auto">
          <a:xfrm>
            <a:off x="8578576" y="4740994"/>
            <a:ext cx="1267690" cy="432000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240" tIns="15240" rIns="15240" bIns="15240" numCol="1" spcCol="1270" anchor="ctr" anchorCtr="0">
            <a:noAutofit/>
          </a:bodyPr>
          <a:lstStyle/>
          <a:p>
            <a:pPr algn="ctr" defTabSz="10668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nb-NO" sz="1260" dirty="0">
                <a:solidFill>
                  <a:srgbClr val="FFFFFF"/>
                </a:solidFill>
                <a:latin typeface="Arial"/>
                <a:ea typeface="ヒラギノ角ゴ Pro W3"/>
              </a:rPr>
              <a:t>Integrations and </a:t>
            </a:r>
            <a:r>
              <a:rPr lang="nb-NO" sz="1260" dirty="0" err="1">
                <a:solidFill>
                  <a:srgbClr val="FFFFFF"/>
                </a:solidFill>
                <a:latin typeface="Arial"/>
                <a:ea typeface="ヒラギノ角ゴ Pro W3"/>
              </a:rPr>
              <a:t>Identities</a:t>
            </a:r>
            <a:endParaRPr lang="nb-NO" sz="1260" dirty="0">
              <a:solidFill>
                <a:srgbClr val="FFFFFF"/>
              </a:solidFill>
              <a:latin typeface="Arial"/>
              <a:ea typeface="ヒラギノ角ゴ Pro W3"/>
            </a:endParaRPr>
          </a:p>
        </p:txBody>
      </p:sp>
      <p:sp>
        <p:nvSpPr>
          <p:cNvPr id="97" name="Rektangel 106">
            <a:extLst>
              <a:ext uri="{FF2B5EF4-FFF2-40B4-BE49-F238E27FC236}">
                <a16:creationId xmlns:a16="http://schemas.microsoft.com/office/drawing/2014/main" id="{8D964C4B-A208-497B-839E-1A1E4F78D18A}"/>
              </a:ext>
            </a:extLst>
          </p:cNvPr>
          <p:cNvSpPr/>
          <p:nvPr/>
        </p:nvSpPr>
        <p:spPr bwMode="auto">
          <a:xfrm>
            <a:off x="8578576" y="5147189"/>
            <a:ext cx="1267690" cy="432000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240" tIns="15240" rIns="15240" bIns="15240" numCol="1" spcCol="1270" anchor="ctr" anchorCtr="0">
            <a:noAutofit/>
          </a:bodyPr>
          <a:lstStyle/>
          <a:p>
            <a:pPr algn="ctr" defTabSz="10668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nb-NO" sz="1260" dirty="0">
                <a:solidFill>
                  <a:srgbClr val="FFFFFF"/>
                </a:solidFill>
                <a:latin typeface="Arial"/>
                <a:ea typeface="ヒラギノ角ゴ Pro W3"/>
              </a:rPr>
              <a:t>Application Platforms</a:t>
            </a:r>
          </a:p>
        </p:txBody>
      </p:sp>
      <p:sp>
        <p:nvSpPr>
          <p:cNvPr id="98" name="Rektangel 107">
            <a:extLst>
              <a:ext uri="{FF2B5EF4-FFF2-40B4-BE49-F238E27FC236}">
                <a16:creationId xmlns:a16="http://schemas.microsoft.com/office/drawing/2014/main" id="{7756BAE6-F9C6-4909-8F50-65C22E99B1C7}"/>
              </a:ext>
            </a:extLst>
          </p:cNvPr>
          <p:cNvSpPr/>
          <p:nvPr/>
        </p:nvSpPr>
        <p:spPr bwMode="auto">
          <a:xfrm>
            <a:off x="8578576" y="5553384"/>
            <a:ext cx="1267690" cy="432000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240" tIns="15240" rIns="15240" bIns="15240" numCol="1" spcCol="1270" anchor="ctr" anchorCtr="0">
            <a:noAutofit/>
          </a:bodyPr>
          <a:lstStyle/>
          <a:p>
            <a:pPr algn="ctr" defTabSz="10668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nb-NO" sz="1260" dirty="0">
                <a:solidFill>
                  <a:srgbClr val="FFFFFF"/>
                </a:solidFill>
                <a:latin typeface="Arial"/>
                <a:ea typeface="ヒラギノ角ゴ Pro W3"/>
              </a:rPr>
              <a:t>Database Operations</a:t>
            </a:r>
          </a:p>
        </p:txBody>
      </p:sp>
      <p:sp>
        <p:nvSpPr>
          <p:cNvPr id="101" name="Rektangel 108">
            <a:extLst>
              <a:ext uri="{FF2B5EF4-FFF2-40B4-BE49-F238E27FC236}">
                <a16:creationId xmlns:a16="http://schemas.microsoft.com/office/drawing/2014/main" id="{93BB5E91-C6F4-4079-9686-ACCFD9EC5AFC}"/>
              </a:ext>
            </a:extLst>
          </p:cNvPr>
          <p:cNvSpPr/>
          <p:nvPr/>
        </p:nvSpPr>
        <p:spPr bwMode="auto">
          <a:xfrm>
            <a:off x="10054379" y="3624765"/>
            <a:ext cx="1153513" cy="535804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240" tIns="15240" rIns="15240" bIns="15240" numCol="1" spcCol="1270" anchor="ctr" anchorCtr="0">
            <a:noAutofit/>
          </a:bodyPr>
          <a:lstStyle/>
          <a:p>
            <a:pPr algn="ctr" defTabSz="10668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nb-NO" sz="1260" dirty="0">
                <a:solidFill>
                  <a:srgbClr val="FFFFFF"/>
                </a:solidFill>
                <a:latin typeface="Arial"/>
                <a:ea typeface="ヒラギノ角ゴ Pro W3"/>
              </a:rPr>
              <a:t>Digital </a:t>
            </a:r>
            <a:r>
              <a:rPr lang="nb-NO" sz="1260" dirty="0" err="1">
                <a:solidFill>
                  <a:srgbClr val="FFFFFF"/>
                </a:solidFill>
                <a:latin typeface="Arial"/>
                <a:ea typeface="ヒラギノ角ゴ Pro W3"/>
              </a:rPr>
              <a:t>Communication</a:t>
            </a:r>
            <a:r>
              <a:rPr lang="nb-NO" sz="1260" dirty="0">
                <a:solidFill>
                  <a:srgbClr val="FFFFFF"/>
                </a:solidFill>
                <a:latin typeface="Arial"/>
                <a:ea typeface="ヒラギノ角ゴ Pro W3"/>
              </a:rPr>
              <a:t> Platforms</a:t>
            </a:r>
          </a:p>
        </p:txBody>
      </p:sp>
      <p:sp>
        <p:nvSpPr>
          <p:cNvPr id="103" name="Rektangel 109">
            <a:extLst>
              <a:ext uri="{FF2B5EF4-FFF2-40B4-BE49-F238E27FC236}">
                <a16:creationId xmlns:a16="http://schemas.microsoft.com/office/drawing/2014/main" id="{A0B9536A-FCA3-47AC-8133-C03B4FE7C722}"/>
              </a:ext>
            </a:extLst>
          </p:cNvPr>
          <p:cNvSpPr/>
          <p:nvPr/>
        </p:nvSpPr>
        <p:spPr bwMode="auto">
          <a:xfrm>
            <a:off x="10044747" y="2729063"/>
            <a:ext cx="1153513" cy="432000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240" tIns="15240" rIns="15240" bIns="15240" numCol="1" spcCol="1270" anchor="ctr" anchorCtr="0">
            <a:noAutofit/>
          </a:bodyPr>
          <a:lstStyle/>
          <a:p>
            <a:pPr algn="ctr" defTabSz="10668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nb-NO" sz="1260" dirty="0">
                <a:solidFill>
                  <a:srgbClr val="FFFFFF"/>
                </a:solidFill>
                <a:latin typeface="Arial"/>
                <a:ea typeface="ヒラギノ角ゴ Pro W3"/>
              </a:rPr>
              <a:t>Windows Applications</a:t>
            </a:r>
          </a:p>
        </p:txBody>
      </p:sp>
      <p:sp>
        <p:nvSpPr>
          <p:cNvPr id="104" name="Rektangel 110">
            <a:extLst>
              <a:ext uri="{FF2B5EF4-FFF2-40B4-BE49-F238E27FC236}">
                <a16:creationId xmlns:a16="http://schemas.microsoft.com/office/drawing/2014/main" id="{5B35E21B-E4CE-4DD4-AA49-E973DE0F0C37}"/>
              </a:ext>
            </a:extLst>
          </p:cNvPr>
          <p:cNvSpPr/>
          <p:nvPr/>
        </p:nvSpPr>
        <p:spPr bwMode="auto">
          <a:xfrm>
            <a:off x="10054380" y="4190134"/>
            <a:ext cx="1153513" cy="432000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240" tIns="15240" rIns="15240" bIns="15240" numCol="1" spcCol="1270" anchor="ctr" anchorCtr="0">
            <a:noAutofit/>
          </a:bodyPr>
          <a:lstStyle/>
          <a:p>
            <a:pPr algn="ctr" defTabSz="10668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nb-NO" sz="1260" dirty="0">
                <a:solidFill>
                  <a:srgbClr val="FFFFFF"/>
                </a:solidFill>
                <a:latin typeface="Arial"/>
                <a:ea typeface="ヒラギノ角ゴ Pro W3"/>
              </a:rPr>
              <a:t>Operating Systems</a:t>
            </a:r>
          </a:p>
        </p:txBody>
      </p:sp>
      <p:cxnSp>
        <p:nvCxnSpPr>
          <p:cNvPr id="105" name="Kobling: vinkel 111">
            <a:extLst>
              <a:ext uri="{FF2B5EF4-FFF2-40B4-BE49-F238E27FC236}">
                <a16:creationId xmlns:a16="http://schemas.microsoft.com/office/drawing/2014/main" id="{2ECC97F9-7A6A-4236-AF5B-838819385CE0}"/>
              </a:ext>
            </a:extLst>
          </p:cNvPr>
          <p:cNvCxnSpPr>
            <a:cxnSpLocks/>
          </p:cNvCxnSpPr>
          <p:nvPr/>
        </p:nvCxnSpPr>
        <p:spPr bwMode="auto">
          <a:xfrm rot="10800000" flipV="1">
            <a:off x="8562033" y="2089649"/>
            <a:ext cx="469351" cy="2821398"/>
          </a:xfrm>
          <a:prstGeom prst="bentConnector3">
            <a:avLst>
              <a:gd name="adj1" fmla="val 158447"/>
            </a:avLst>
          </a:prstGeom>
          <a:solidFill>
            <a:schemeClr val="accent1"/>
          </a:solidFill>
          <a:ln w="254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6" name="Kobling: vinkel 112">
            <a:extLst>
              <a:ext uri="{FF2B5EF4-FFF2-40B4-BE49-F238E27FC236}">
                <a16:creationId xmlns:a16="http://schemas.microsoft.com/office/drawing/2014/main" id="{047B3220-3317-4450-BCA3-1E6CC0A7B291}"/>
              </a:ext>
            </a:extLst>
          </p:cNvPr>
          <p:cNvCxnSpPr>
            <a:cxnSpLocks/>
          </p:cNvCxnSpPr>
          <p:nvPr/>
        </p:nvCxnSpPr>
        <p:spPr bwMode="auto">
          <a:xfrm rot="10800000" flipV="1">
            <a:off x="8572303" y="2089573"/>
            <a:ext cx="469351" cy="3268213"/>
          </a:xfrm>
          <a:prstGeom prst="bentConnector3">
            <a:avLst>
              <a:gd name="adj1" fmla="val 158447"/>
            </a:avLst>
          </a:prstGeom>
          <a:solidFill>
            <a:schemeClr val="accent1"/>
          </a:solidFill>
          <a:ln w="254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8" name="Kobling: vinkel 113">
            <a:extLst>
              <a:ext uri="{FF2B5EF4-FFF2-40B4-BE49-F238E27FC236}">
                <a16:creationId xmlns:a16="http://schemas.microsoft.com/office/drawing/2014/main" id="{C6C0F4B6-5CDE-4089-89EE-41ECD1AE0F30}"/>
              </a:ext>
            </a:extLst>
          </p:cNvPr>
          <p:cNvCxnSpPr>
            <a:cxnSpLocks/>
          </p:cNvCxnSpPr>
          <p:nvPr/>
        </p:nvCxnSpPr>
        <p:spPr bwMode="auto">
          <a:xfrm rot="10800000" flipV="1">
            <a:off x="8562499" y="2087466"/>
            <a:ext cx="469351" cy="3715028"/>
          </a:xfrm>
          <a:prstGeom prst="bentConnector3">
            <a:avLst>
              <a:gd name="adj1" fmla="val 158447"/>
            </a:avLst>
          </a:prstGeom>
          <a:solidFill>
            <a:schemeClr val="accent1"/>
          </a:solidFill>
          <a:ln w="254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2" name="Kobling: vinkel 114">
            <a:extLst>
              <a:ext uri="{FF2B5EF4-FFF2-40B4-BE49-F238E27FC236}">
                <a16:creationId xmlns:a16="http://schemas.microsoft.com/office/drawing/2014/main" id="{067D89D9-0058-4DC5-9DC0-F0B7A0F9D1A8}"/>
              </a:ext>
            </a:extLst>
          </p:cNvPr>
          <p:cNvCxnSpPr>
            <a:cxnSpLocks/>
          </p:cNvCxnSpPr>
          <p:nvPr/>
        </p:nvCxnSpPr>
        <p:spPr bwMode="auto">
          <a:xfrm>
            <a:off x="10874328" y="2073749"/>
            <a:ext cx="323932" cy="881527"/>
          </a:xfrm>
          <a:prstGeom prst="bentConnector3">
            <a:avLst>
              <a:gd name="adj1" fmla="val 184685"/>
            </a:avLst>
          </a:prstGeom>
          <a:solidFill>
            <a:schemeClr val="accent1"/>
          </a:solidFill>
          <a:ln w="254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3" name="Kobling: vinkel 115">
            <a:extLst>
              <a:ext uri="{FF2B5EF4-FFF2-40B4-BE49-F238E27FC236}">
                <a16:creationId xmlns:a16="http://schemas.microsoft.com/office/drawing/2014/main" id="{BE5C0048-FB64-4F6D-B322-5BC7698C4967}"/>
              </a:ext>
            </a:extLst>
          </p:cNvPr>
          <p:cNvCxnSpPr>
            <a:cxnSpLocks/>
          </p:cNvCxnSpPr>
          <p:nvPr/>
        </p:nvCxnSpPr>
        <p:spPr bwMode="auto">
          <a:xfrm>
            <a:off x="10874327" y="2073750"/>
            <a:ext cx="333564" cy="1826869"/>
          </a:xfrm>
          <a:prstGeom prst="bentConnector3">
            <a:avLst>
              <a:gd name="adj1" fmla="val 182239"/>
            </a:avLst>
          </a:prstGeom>
          <a:solidFill>
            <a:schemeClr val="accent1"/>
          </a:solidFill>
          <a:ln w="254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4" name="Kobling: vinkel 116">
            <a:extLst>
              <a:ext uri="{FF2B5EF4-FFF2-40B4-BE49-F238E27FC236}">
                <a16:creationId xmlns:a16="http://schemas.microsoft.com/office/drawing/2014/main" id="{8F854C35-AAA7-4F1A-ABC5-F199BB9B113B}"/>
              </a:ext>
            </a:extLst>
          </p:cNvPr>
          <p:cNvCxnSpPr>
            <a:cxnSpLocks/>
          </p:cNvCxnSpPr>
          <p:nvPr/>
        </p:nvCxnSpPr>
        <p:spPr bwMode="auto">
          <a:xfrm>
            <a:off x="10874328" y="2073749"/>
            <a:ext cx="333565" cy="2340336"/>
          </a:xfrm>
          <a:prstGeom prst="bentConnector3">
            <a:avLst>
              <a:gd name="adj1" fmla="val 182239"/>
            </a:avLst>
          </a:prstGeom>
          <a:solidFill>
            <a:schemeClr val="accent1"/>
          </a:solidFill>
          <a:ln w="254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26" name="Rektangel 92">
            <a:extLst>
              <a:ext uri="{FF2B5EF4-FFF2-40B4-BE49-F238E27FC236}">
                <a16:creationId xmlns:a16="http://schemas.microsoft.com/office/drawing/2014/main" id="{5E328D1B-B738-44EC-96C0-66626023E8EE}"/>
              </a:ext>
            </a:extLst>
          </p:cNvPr>
          <p:cNvSpPr/>
          <p:nvPr/>
        </p:nvSpPr>
        <p:spPr bwMode="auto">
          <a:xfrm>
            <a:off x="10049991" y="3160426"/>
            <a:ext cx="1153513" cy="432000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240" tIns="15240" rIns="15240" bIns="15240" numCol="1" spcCol="1270" anchor="ctr" anchorCtr="0">
            <a:noAutofit/>
          </a:bodyPr>
          <a:lstStyle/>
          <a:p>
            <a:pPr algn="ctr" defTabSz="10668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nb-NO" sz="1260" dirty="0">
                <a:solidFill>
                  <a:srgbClr val="FFFFFF"/>
                </a:solidFill>
                <a:latin typeface="Arial"/>
                <a:ea typeface="ヒラギノ角ゴ Pro W3"/>
              </a:rPr>
              <a:t>Workspace</a:t>
            </a:r>
          </a:p>
        </p:txBody>
      </p:sp>
      <p:sp>
        <p:nvSpPr>
          <p:cNvPr id="129" name="Rektangel 6">
            <a:extLst>
              <a:ext uri="{FF2B5EF4-FFF2-40B4-BE49-F238E27FC236}">
                <a16:creationId xmlns:a16="http://schemas.microsoft.com/office/drawing/2014/main" id="{4C1F1FD2-920F-428E-909D-5CA7C8226D47}"/>
              </a:ext>
            </a:extLst>
          </p:cNvPr>
          <p:cNvSpPr/>
          <p:nvPr/>
        </p:nvSpPr>
        <p:spPr bwMode="auto">
          <a:xfrm>
            <a:off x="8545424" y="2699790"/>
            <a:ext cx="1353262" cy="1299859"/>
          </a:xfrm>
          <a:prstGeom prst="rect">
            <a:avLst/>
          </a:prstGeom>
          <a:noFill/>
          <a:ln w="9525" cap="flat" cmpd="sng" algn="ctr">
            <a:solidFill>
              <a:schemeClr val="accent4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109728" tIns="54864" rIns="109728" bIns="54864" numCol="1" rtlCol="0" anchor="t" anchorCtr="0" compatLnSpc="1">
            <a:prstTxWarp prst="textNoShape">
              <a:avLst/>
            </a:prstTxWarp>
          </a:bodyPr>
          <a:lstStyle/>
          <a:p>
            <a:pPr defTabSz="1097280" eaLnBrk="0" fontAlgn="base" hangingPunct="0">
              <a:spcBef>
                <a:spcPct val="0"/>
              </a:spcBef>
              <a:spcAft>
                <a:spcPct val="0"/>
              </a:spcAft>
            </a:pPr>
            <a:endParaRPr lang="nb-NO" sz="1260">
              <a:solidFill>
                <a:srgbClr val="000000"/>
              </a:solidFill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cxnSp>
        <p:nvCxnSpPr>
          <p:cNvPr id="131" name="Kobling: vinkel 129">
            <a:extLst>
              <a:ext uri="{FF2B5EF4-FFF2-40B4-BE49-F238E27FC236}">
                <a16:creationId xmlns:a16="http://schemas.microsoft.com/office/drawing/2014/main" id="{104B23B7-785C-4C72-BA53-37130C0A2091}"/>
              </a:ext>
            </a:extLst>
          </p:cNvPr>
          <p:cNvCxnSpPr>
            <a:cxnSpLocks/>
          </p:cNvCxnSpPr>
          <p:nvPr/>
        </p:nvCxnSpPr>
        <p:spPr bwMode="auto">
          <a:xfrm>
            <a:off x="10874328" y="2073749"/>
            <a:ext cx="329176" cy="1310628"/>
          </a:xfrm>
          <a:prstGeom prst="bentConnector3">
            <a:avLst>
              <a:gd name="adj1" fmla="val 183335"/>
            </a:avLst>
          </a:prstGeom>
          <a:solidFill>
            <a:schemeClr val="accent1"/>
          </a:solidFill>
          <a:ln w="254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81" name="Rektangel 48">
            <a:extLst>
              <a:ext uri="{FF2B5EF4-FFF2-40B4-BE49-F238E27FC236}">
                <a16:creationId xmlns:a16="http://schemas.microsoft.com/office/drawing/2014/main" id="{4ADF9134-11FE-4042-AA68-BE72E72C2DB7}"/>
              </a:ext>
            </a:extLst>
          </p:cNvPr>
          <p:cNvSpPr/>
          <p:nvPr/>
        </p:nvSpPr>
        <p:spPr bwMode="auto">
          <a:xfrm>
            <a:off x="8585674" y="2720685"/>
            <a:ext cx="1267690" cy="432000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240" tIns="15240" rIns="15240" bIns="15240" numCol="1" spcCol="1270" anchor="ctr" anchorCtr="0">
            <a:noAutofit/>
          </a:bodyPr>
          <a:lstStyle/>
          <a:p>
            <a:pPr algn="ctr" defTabSz="10668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nb-NO" sz="1260" dirty="0">
                <a:solidFill>
                  <a:srgbClr val="FFFFFF"/>
                </a:solidFill>
                <a:latin typeface="Arial"/>
                <a:ea typeface="ヒラギノ角ゴ Pro W3"/>
              </a:rPr>
              <a:t>Network Operations</a:t>
            </a:r>
          </a:p>
        </p:txBody>
      </p:sp>
      <p:sp>
        <p:nvSpPr>
          <p:cNvPr id="87" name="Rektangel 6">
            <a:extLst>
              <a:ext uri="{FF2B5EF4-FFF2-40B4-BE49-F238E27FC236}">
                <a16:creationId xmlns:a16="http://schemas.microsoft.com/office/drawing/2014/main" id="{4C1F1FD2-920F-428E-909D-5CA7C8226D47}"/>
              </a:ext>
            </a:extLst>
          </p:cNvPr>
          <p:cNvSpPr/>
          <p:nvPr/>
        </p:nvSpPr>
        <p:spPr bwMode="auto">
          <a:xfrm>
            <a:off x="8535790" y="4091064"/>
            <a:ext cx="1362896" cy="1930224"/>
          </a:xfrm>
          <a:prstGeom prst="rect">
            <a:avLst/>
          </a:prstGeom>
          <a:noFill/>
          <a:ln w="9525" cap="flat" cmpd="sng" algn="ctr">
            <a:solidFill>
              <a:schemeClr val="accent4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109728" tIns="54864" rIns="109728" bIns="54864" numCol="1" rtlCol="0" anchor="t" anchorCtr="0" compatLnSpc="1">
            <a:prstTxWarp prst="textNoShape">
              <a:avLst/>
            </a:prstTxWarp>
          </a:bodyPr>
          <a:lstStyle/>
          <a:p>
            <a:pPr defTabSz="1097280" eaLnBrk="0" fontAlgn="base" hangingPunct="0">
              <a:spcBef>
                <a:spcPct val="0"/>
              </a:spcBef>
              <a:spcAft>
                <a:spcPct val="0"/>
              </a:spcAft>
            </a:pPr>
            <a:endParaRPr lang="nb-NO" sz="1260">
              <a:solidFill>
                <a:srgbClr val="000000"/>
              </a:solidFill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93" name="Rektangel 6">
            <a:extLst>
              <a:ext uri="{FF2B5EF4-FFF2-40B4-BE49-F238E27FC236}">
                <a16:creationId xmlns:a16="http://schemas.microsoft.com/office/drawing/2014/main" id="{4C1F1FD2-920F-428E-909D-5CA7C8226D47}"/>
              </a:ext>
            </a:extLst>
          </p:cNvPr>
          <p:cNvSpPr/>
          <p:nvPr/>
        </p:nvSpPr>
        <p:spPr bwMode="auto">
          <a:xfrm>
            <a:off x="9986837" y="2699789"/>
            <a:ext cx="1292072" cy="1982152"/>
          </a:xfrm>
          <a:prstGeom prst="rect">
            <a:avLst/>
          </a:prstGeom>
          <a:noFill/>
          <a:ln w="9525" cap="flat" cmpd="sng" algn="ctr">
            <a:solidFill>
              <a:schemeClr val="accent4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109728" tIns="54864" rIns="109728" bIns="54864" numCol="1" rtlCol="0" anchor="t" anchorCtr="0" compatLnSpc="1">
            <a:prstTxWarp prst="textNoShape">
              <a:avLst/>
            </a:prstTxWarp>
          </a:bodyPr>
          <a:lstStyle/>
          <a:p>
            <a:pPr defTabSz="1097280" eaLnBrk="0" fontAlgn="base" hangingPunct="0">
              <a:spcBef>
                <a:spcPct val="0"/>
              </a:spcBef>
              <a:spcAft>
                <a:spcPct val="0"/>
              </a:spcAft>
            </a:pPr>
            <a:endParaRPr lang="nb-NO" sz="1260">
              <a:solidFill>
                <a:srgbClr val="000000"/>
              </a:solidFill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4078E0CB-099D-A46D-6F30-AA14A93685E0}"/>
              </a:ext>
            </a:extLst>
          </p:cNvPr>
          <p:cNvCxnSpPr>
            <a:endCxn id="125" idx="1"/>
          </p:cNvCxnSpPr>
          <p:nvPr/>
        </p:nvCxnSpPr>
        <p:spPr bwMode="auto">
          <a:xfrm>
            <a:off x="1655066" y="1230316"/>
            <a:ext cx="173735" cy="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23365414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B6666"/>
      </a:accent1>
      <a:accent2>
        <a:srgbClr val="FFFEA7"/>
      </a:accent2>
      <a:accent3>
        <a:srgbClr val="86A4F7"/>
      </a:accent3>
      <a:accent4>
        <a:srgbClr val="E6ECFF"/>
      </a:accent4>
      <a:accent5>
        <a:srgbClr val="FEA11B"/>
      </a:accent5>
      <a:accent6>
        <a:srgbClr val="3E31D6"/>
      </a:accent6>
      <a:hlink>
        <a:srgbClr val="0563C1"/>
      </a:hlink>
      <a:folHlink>
        <a:srgbClr val="954F72"/>
      </a:folHlink>
    </a:clrScheme>
    <a:fontScheme name="Custom 17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ny-mal1-1.potx" id="{0144CB38-C4B7-444F-A11E-7C765CF318C8}" vid="{69A15053-AABA-46CE-A99B-5A114F1DC7FB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B6666"/>
      </a:accent1>
      <a:accent2>
        <a:srgbClr val="FFFEA7"/>
      </a:accent2>
      <a:accent3>
        <a:srgbClr val="86A4F7"/>
      </a:accent3>
      <a:accent4>
        <a:srgbClr val="E6ECFF"/>
      </a:accent4>
      <a:accent5>
        <a:srgbClr val="FEA11B"/>
      </a:accent5>
      <a:accent6>
        <a:srgbClr val="3E31D6"/>
      </a:accent6>
      <a:hlink>
        <a:srgbClr val="0563C1"/>
      </a:hlink>
      <a:folHlink>
        <a:srgbClr val="954F72"/>
      </a:folHlink>
    </a:clrScheme>
    <a:fontScheme name="Custom 17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ny-mal1-1.potx" id="{0144CB38-C4B7-444F-A11E-7C765CF318C8}" vid="{69A15053-AABA-46CE-A99B-5A114F1DC7FB}"/>
    </a:ext>
  </a:extLst>
</a:theme>
</file>

<file path=ppt/theme/theme3.xml><?xml version="1.0" encoding="utf-8"?>
<a:theme xmlns:a="http://schemas.openxmlformats.org/drawingml/2006/main" name="3_UIONorsk16-10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2_Office Theme">
  <a:themeElements>
    <a:clrScheme name="UiO IT BU v2">
      <a:dk1>
        <a:srgbClr val="000000"/>
      </a:dk1>
      <a:lt1>
        <a:sysClr val="window" lastClr="FFFFFF"/>
      </a:lt1>
      <a:dk2>
        <a:srgbClr val="44546A"/>
      </a:dk2>
      <a:lt2>
        <a:srgbClr val="E7E6E6"/>
      </a:lt2>
      <a:accent1>
        <a:srgbClr val="2E23AB"/>
      </a:accent1>
      <a:accent2>
        <a:srgbClr val="B6B1EE"/>
      </a:accent2>
      <a:accent3>
        <a:srgbClr val="FFFEA7"/>
      </a:accent3>
      <a:accent4>
        <a:srgbClr val="FEDCAC"/>
      </a:accent4>
      <a:accent5>
        <a:srgbClr val="FA6E6F"/>
      </a:accent5>
      <a:accent6>
        <a:srgbClr val="6F3B55"/>
      </a:accent6>
      <a:hlink>
        <a:srgbClr val="0563C1"/>
      </a:hlink>
      <a:folHlink>
        <a:srgbClr val="954F72"/>
      </a:folHlink>
    </a:clrScheme>
    <a:fontScheme name="Custom 17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ny-mal1-1.potx" id="{0144CB38-C4B7-444F-A11E-7C765CF318C8}" vid="{69A15053-AABA-46CE-A99B-5A114F1DC7FB}"/>
    </a:ext>
  </a:extLst>
</a:theme>
</file>

<file path=ppt/theme/theme5.xml><?xml version="1.0" encoding="utf-8"?>
<a:theme xmlns:a="http://schemas.openxmlformats.org/drawingml/2006/main" name="3_Office Theme">
  <a:themeElements>
    <a:clrScheme name="UiO IT BU v2">
      <a:dk1>
        <a:srgbClr val="000000"/>
      </a:dk1>
      <a:lt1>
        <a:sysClr val="window" lastClr="FFFFFF"/>
      </a:lt1>
      <a:dk2>
        <a:srgbClr val="44546A"/>
      </a:dk2>
      <a:lt2>
        <a:srgbClr val="E7E6E6"/>
      </a:lt2>
      <a:accent1>
        <a:srgbClr val="2F84D1"/>
      </a:accent1>
      <a:accent2>
        <a:srgbClr val="85C0FB"/>
      </a:accent2>
      <a:accent3>
        <a:srgbClr val="FFFECA"/>
      </a:accent3>
      <a:accent4>
        <a:srgbClr val="FDCF8D"/>
      </a:accent4>
      <a:accent5>
        <a:srgbClr val="FA6E6F"/>
      </a:accent5>
      <a:accent6>
        <a:srgbClr val="E4EDFF"/>
      </a:accent6>
      <a:hlink>
        <a:srgbClr val="0563C1"/>
      </a:hlink>
      <a:folHlink>
        <a:srgbClr val="954F72"/>
      </a:folHlink>
    </a:clrScheme>
    <a:fontScheme name="Custom 17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ny-mal1-1.potx" id="{0144CB38-C4B7-444F-A11E-7C765CF318C8}" vid="{69A15053-AABA-46CE-A99B-5A114F1DC7FB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EED1722C5417E428A4C08AC84E2D0D1" ma:contentTypeVersion="2" ma:contentTypeDescription="Create a new document." ma:contentTypeScope="" ma:versionID="2d943a95def0323a13dd5035a9c1083d">
  <xsd:schema xmlns:xsd="http://www.w3.org/2001/XMLSchema" xmlns:xs="http://www.w3.org/2001/XMLSchema" xmlns:p="http://schemas.microsoft.com/office/2006/metadata/properties" xmlns:ns2="51cbbaba-69d4-4370-93dc-027b4c3535ca" targetNamespace="http://schemas.microsoft.com/office/2006/metadata/properties" ma:root="true" ma:fieldsID="450d32cd9400e44143311b2d9047a5ab" ns2:_="">
    <xsd:import namespace="51cbbaba-69d4-4370-93dc-027b4c3535c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1cbbaba-69d4-4370-93dc-027b4c3535c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684213E5-2D10-47A0-9EC6-16DB2B77A2C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FBF75E6-C040-44FD-A894-7FA9555083B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1cbbaba-69d4-4370-93dc-027b4c3535c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9B9CF10-6C6A-444C-B05E-E78C1785A52C}">
  <ds:schemaRefs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51cbbaba-69d4-4370-93dc-027b4c3535ca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2137</TotalTime>
  <Words>201</Words>
  <Application>Microsoft Office PowerPoint</Application>
  <PresentationFormat>Widescreen</PresentationFormat>
  <Paragraphs>51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1</vt:i4>
      </vt:variant>
    </vt:vector>
  </HeadingPairs>
  <TitlesOfParts>
    <vt:vector size="9" baseType="lpstr">
      <vt:lpstr>Arial</vt:lpstr>
      <vt:lpstr>Arial, sans-serif</vt:lpstr>
      <vt:lpstr>Calibri</vt:lpstr>
      <vt:lpstr>Office Theme</vt:lpstr>
      <vt:lpstr>1_Office Theme</vt:lpstr>
      <vt:lpstr>3_UIONorsk16-10</vt:lpstr>
      <vt:lpstr>2_Office Theme</vt:lpstr>
      <vt:lpstr>3_Office Theme</vt:lpstr>
      <vt:lpstr>PowerPoint Presentation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Ny på USIT</dc:title>
  <dc:creator>Gyda Kjekshus</dc:creator>
  <cp:lastModifiedBy>Gyda Kjekshus</cp:lastModifiedBy>
  <cp:revision>80</cp:revision>
  <dcterms:created xsi:type="dcterms:W3CDTF">2021-08-18T11:48:17Z</dcterms:created>
  <dcterms:modified xsi:type="dcterms:W3CDTF">2024-10-23T09:06:57Z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0x0101001EED1722C5417E428A4C08AC84E2D0D1</vt:lpwstr>
  </property>
  <property fmtid="{D5CDD505-2E9C-101B-9397-08002B2CF9AE}" pid="3" name="_dlc_DocIdItemGuid">
    <vt:lpwstr>60f82c51-e997-4246-8d27-ec3536cdfe10</vt:lpwstr>
  </property>
</Properties>
</file>