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256" y="-8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20630B-9959-404D-A083-BAF8D570FC1D}" type="datetime1">
              <a:rPr lang="nb-NO"/>
              <a:pPr>
                <a:defRPr/>
              </a:pPr>
              <a:t>22.09.17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71E6FB-3667-9440-82D0-BDFF339BC33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4260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12A685-CA26-8041-93A8-CA7068BB5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0966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ECA16-75A0-954C-91C2-1C64CD0DB127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D9349-2A75-B746-AC4C-3BC37A800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4D7E6-BDF2-6B4B-BA32-BA5B547E1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B0BC5-3A78-C847-8152-C7FCFEB32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8F05C-6C69-BA40-9F56-1432B5585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CCD13-A222-BE43-B5F8-872D724C2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EFBEB-A06E-AE4C-8F42-C0F23E85B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531F1-36E4-DB40-9A28-EA56702AD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46BA3-DF4E-4C49-8E41-961A3BB48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503C-97AC-9145-BC99-105A5AF66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7CD12-4A94-A242-B5A5-01C479C28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CD73169B-4DB8-F842-9431-44BD2BE06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sit.uio.no/om/hms/brannvern/romningsvei-etasjeansvarlig.html" TargetMode="External"/><Relationship Id="rId3" Type="http://schemas.openxmlformats.org/officeDocument/2006/relationships/hyperlink" Target="http://www.usit.uio.no/om/hms/brannvern/evakuering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om/hms/brannvern/om-brannvern.html%23toc1" TargetMode="External"/><Relationship Id="rId4" Type="http://schemas.openxmlformats.org/officeDocument/2006/relationships/hyperlink" Target="http://www.uio.no/om/hms/brannvern/informasjonsfilm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sit.uio.no/om/hms/brannvern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4539208"/>
          </a:xfrm>
        </p:spPr>
        <p:txBody>
          <a:bodyPr/>
          <a:lstStyle/>
          <a:p>
            <a:pPr marL="0" indent="0">
              <a:buNone/>
            </a:pPr>
            <a:r>
              <a:rPr lang="nb-NO" sz="4000" b="1" dirty="0" smtClean="0"/>
              <a:t>Brannvern på USIT</a:t>
            </a:r>
          </a:p>
          <a:p>
            <a:pPr marL="0" indent="0">
              <a:buNone/>
            </a:pPr>
            <a:endParaRPr lang="nb-NO" sz="4000" b="1" dirty="0"/>
          </a:p>
        </p:txBody>
      </p:sp>
    </p:spTree>
    <p:extLst>
      <p:ext uri="{BB962C8B-B14F-4D97-AF65-F5344CB8AC3E}">
        <p14:creationId xmlns:p14="http://schemas.microsoft.com/office/powerpoint/2010/main" val="2677556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92B997-3D48-2C41-B0B6-37687877D49F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Brannvern på USIT</a:t>
            </a:r>
            <a:endParaRPr lang="nb-NO" dirty="0"/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LAMU ønsker å friske opp litt på bevisstheten rundt brannsikkerhet og </a:t>
            </a:r>
            <a:r>
              <a:rPr lang="nb-NO" dirty="0" smtClean="0"/>
              <a:t>evakuerings rutiner</a:t>
            </a:r>
            <a:r>
              <a:rPr lang="nb-NO" dirty="0" smtClean="0"/>
              <a:t>.</a:t>
            </a:r>
          </a:p>
          <a:p>
            <a:pPr eaLnBrk="1" hangingPunct="1"/>
            <a:r>
              <a:rPr lang="nb-NO" dirty="0" smtClean="0"/>
              <a:t>Alle ansatte har plikt til å gjøre seg kjent med branninstruksen:</a:t>
            </a:r>
          </a:p>
          <a:p>
            <a:pPr lvl="1"/>
            <a:r>
              <a:rPr lang="nb-NO" dirty="0" smtClean="0"/>
              <a:t>Varsle</a:t>
            </a:r>
          </a:p>
          <a:p>
            <a:pPr lvl="1"/>
            <a:r>
              <a:rPr lang="nb-NO" dirty="0" smtClean="0"/>
              <a:t>Redde</a:t>
            </a:r>
          </a:p>
          <a:p>
            <a:pPr lvl="1"/>
            <a:r>
              <a:rPr lang="nb-NO" dirty="0" smtClean="0"/>
              <a:t>Slukke </a:t>
            </a:r>
          </a:p>
          <a:p>
            <a:pPr lvl="1"/>
            <a:r>
              <a:rPr lang="nb-NO" dirty="0" smtClean="0"/>
              <a:t>Begrense</a:t>
            </a:r>
          </a:p>
          <a:p>
            <a:pPr lvl="1"/>
            <a:r>
              <a:rPr lang="nb-NO" dirty="0" smtClean="0"/>
              <a:t>Veilede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6712"/>
            <a:ext cx="7757864" cy="5616624"/>
          </a:xfrm>
        </p:spPr>
        <p:txBody>
          <a:bodyPr/>
          <a:lstStyle/>
          <a:p>
            <a:r>
              <a:rPr lang="nb-NO" dirty="0" smtClean="0"/>
              <a:t>Enhver </a:t>
            </a:r>
            <a:r>
              <a:rPr lang="nb-NO" dirty="0"/>
              <a:t>bruker av en bygning ved UiO skal:</a:t>
            </a:r>
          </a:p>
          <a:p>
            <a:pPr lvl="1"/>
            <a:r>
              <a:rPr lang="nb-NO" dirty="0" smtClean="0"/>
              <a:t>Innrette </a:t>
            </a:r>
            <a:r>
              <a:rPr lang="nb-NO" dirty="0"/>
              <a:t>sin virksomhet slik at brann ikke oppstår.</a:t>
            </a:r>
          </a:p>
          <a:p>
            <a:pPr lvl="1"/>
            <a:r>
              <a:rPr lang="nb-NO" dirty="0" smtClean="0"/>
              <a:t>Gjøre </a:t>
            </a:r>
            <a:r>
              <a:rPr lang="nb-NO" dirty="0"/>
              <a:t>seg kjent med rømningsveier, slokkeutstyr og manuelle brannmeldere.</a:t>
            </a:r>
          </a:p>
          <a:p>
            <a:pPr lvl="1"/>
            <a:r>
              <a:rPr lang="nb-NO" dirty="0" smtClean="0"/>
              <a:t>Holde </a:t>
            </a:r>
            <a:r>
              <a:rPr lang="nb-NO" dirty="0"/>
              <a:t>rømningsveger ryddig og ikke lagre noe i trapperom eller foran nødutganger.</a:t>
            </a:r>
          </a:p>
          <a:p>
            <a:pPr lvl="1"/>
            <a:r>
              <a:rPr lang="nb-NO" dirty="0" smtClean="0"/>
              <a:t>Rapportere </a:t>
            </a:r>
            <a:r>
              <a:rPr lang="nb-NO" dirty="0"/>
              <a:t>til etasjeansvarlig hvis du oppdager feil eller mangler.</a:t>
            </a:r>
          </a:p>
          <a:p>
            <a:pPr lvl="1"/>
            <a:r>
              <a:rPr lang="nb-NO" dirty="0" smtClean="0"/>
              <a:t>Rapportere </a:t>
            </a:r>
            <a:r>
              <a:rPr lang="nb-NO" dirty="0"/>
              <a:t>alle skader/ulykker og nestenulykker som kunne medført brann til </a:t>
            </a:r>
            <a:r>
              <a:rPr lang="nb-NO" dirty="0" smtClean="0"/>
              <a:t>HMS-seksjon</a:t>
            </a:r>
            <a:r>
              <a:rPr lang="nb-NO" dirty="0"/>
              <a:t>. (</a:t>
            </a:r>
            <a:r>
              <a:rPr lang="nb-NO" dirty="0" err="1"/>
              <a:t>avvikskjema</a:t>
            </a:r>
            <a:r>
              <a:rPr lang="nb-NO" dirty="0"/>
              <a:t> på HMS-avdelingens web-side</a:t>
            </a:r>
            <a:r>
              <a:rPr lang="nb-NO" dirty="0" smtClean="0"/>
              <a:t>.</a:t>
            </a:r>
            <a:r>
              <a:rPr lang="nb-NO" dirty="0" smtClean="0"/>
              <a:t>)</a:t>
            </a:r>
          </a:p>
          <a:p>
            <a:pPr lvl="1"/>
            <a:r>
              <a:rPr lang="nb-NO" dirty="0"/>
              <a:t>Det er forbud mot stearinlys og annen form for åpen varme i alle UiO sine bygninger.( unntak for laboratoriearbeid og kirkerom)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34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08720"/>
            <a:ext cx="7696200" cy="5187280"/>
          </a:xfrm>
        </p:spPr>
        <p:txBody>
          <a:bodyPr/>
          <a:lstStyle/>
          <a:p>
            <a:r>
              <a:rPr lang="nb-NO" dirty="0" smtClean="0"/>
              <a:t>Ved </a:t>
            </a:r>
            <a:r>
              <a:rPr lang="nb-NO" dirty="0"/>
              <a:t>brannalarm:</a:t>
            </a:r>
          </a:p>
          <a:p>
            <a:pPr lvl="1"/>
            <a:r>
              <a:rPr lang="nb-NO" dirty="0" smtClean="0"/>
              <a:t>Følg </a:t>
            </a:r>
            <a:r>
              <a:rPr lang="nb-NO" dirty="0"/>
              <a:t>generell </a:t>
            </a:r>
            <a:r>
              <a:rPr lang="nb-NO" dirty="0" smtClean="0"/>
              <a:t>branninstruks: Varsle, redde, slukke, begrense, veilede</a:t>
            </a:r>
            <a:endParaRPr lang="nb-NO" dirty="0"/>
          </a:p>
          <a:p>
            <a:pPr lvl="1"/>
            <a:r>
              <a:rPr lang="nb-NO" dirty="0" smtClean="0"/>
              <a:t>Evakuer </a:t>
            </a:r>
            <a:r>
              <a:rPr lang="nb-NO" dirty="0"/>
              <a:t>bygningen og </a:t>
            </a:r>
            <a:r>
              <a:rPr lang="nb-NO" b="1" dirty="0" smtClean="0"/>
              <a:t>gå</a:t>
            </a:r>
            <a:r>
              <a:rPr lang="nb-NO" dirty="0" smtClean="0"/>
              <a:t> til </a:t>
            </a:r>
            <a:r>
              <a:rPr lang="nb-NO" dirty="0" smtClean="0"/>
              <a:t>oppmøtested</a:t>
            </a:r>
            <a:r>
              <a:rPr lang="nb-NO" dirty="0"/>
              <a:t>: </a:t>
            </a:r>
            <a:r>
              <a:rPr lang="nb-NO" b="1" dirty="0"/>
              <a:t>Plassen mellom KNH og Forskningsparken</a:t>
            </a:r>
            <a:r>
              <a:rPr lang="nb-NO" b="1" dirty="0" smtClean="0"/>
              <a:t>.</a:t>
            </a:r>
          </a:p>
          <a:p>
            <a:pPr lvl="1"/>
            <a:r>
              <a:rPr lang="nb-NO" b="1" dirty="0"/>
              <a:t>Ikke</a:t>
            </a:r>
            <a:r>
              <a:rPr lang="nb-NO" dirty="0"/>
              <a:t> stå ved utgangen til Gaustadalléen. Her vil du være i veien for eventuelle brannbiler</a:t>
            </a:r>
            <a:r>
              <a:rPr lang="nb-NO" dirty="0" smtClean="0"/>
              <a:t>.</a:t>
            </a:r>
            <a:endParaRPr lang="nb-NO" dirty="0"/>
          </a:p>
          <a:p>
            <a:pPr lvl="1"/>
            <a:r>
              <a:rPr lang="nb-NO" dirty="0" smtClean="0"/>
              <a:t>Har </a:t>
            </a:r>
            <a:r>
              <a:rPr lang="nb-NO" dirty="0"/>
              <a:t>du kunnskaper om brannårsak, om personer som ikke har kommet seg ut eller </a:t>
            </a:r>
            <a:r>
              <a:rPr lang="nb-NO" dirty="0" smtClean="0"/>
              <a:t>annet av </a:t>
            </a:r>
            <a:r>
              <a:rPr lang="nb-NO" dirty="0"/>
              <a:t>betydning, vær tydelig å gi beskjed til personell fra teknisk avdeling og brannvesenet.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17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36712"/>
            <a:ext cx="7696200" cy="5259288"/>
          </a:xfrm>
        </p:spPr>
        <p:txBody>
          <a:bodyPr/>
          <a:lstStyle/>
          <a:p>
            <a:pPr marL="0" indent="0">
              <a:buNone/>
            </a:pPr>
            <a:r>
              <a:rPr lang="nb-NO" sz="3200" b="1" dirty="0" smtClean="0"/>
              <a:t>Brann på USIT?</a:t>
            </a:r>
          </a:p>
          <a:p>
            <a:r>
              <a:rPr lang="nb-NO" dirty="0" smtClean="0"/>
              <a:t>Vet du hvor </a:t>
            </a:r>
            <a:r>
              <a:rPr lang="nb-NO" dirty="0" err="1" smtClean="0"/>
              <a:t>rømingsveiene</a:t>
            </a:r>
            <a:r>
              <a:rPr lang="nb-NO" dirty="0" smtClean="0"/>
              <a:t> er?</a:t>
            </a:r>
          </a:p>
          <a:p>
            <a:pPr lvl="1"/>
            <a:r>
              <a:rPr lang="nb-NO" dirty="0" smtClean="0">
                <a:hlinkClick r:id="rId2"/>
              </a:rPr>
              <a:t>Kart med </a:t>
            </a:r>
            <a:r>
              <a:rPr lang="nb-NO" dirty="0" err="1" smtClean="0">
                <a:hlinkClick r:id="rId2"/>
              </a:rPr>
              <a:t>rømingsveier</a:t>
            </a:r>
            <a:r>
              <a:rPr lang="nb-NO" dirty="0" smtClean="0">
                <a:hlinkClick r:id="rId2"/>
              </a:rPr>
              <a:t> + oversikt over etasjeansvarlig</a:t>
            </a:r>
            <a:endParaRPr lang="nb-NO" dirty="0" smtClean="0"/>
          </a:p>
          <a:p>
            <a:pPr lvl="1"/>
            <a:r>
              <a:rPr lang="nb-NO" dirty="0" smtClean="0"/>
              <a:t>Etasjeansvarlig kan svare på spørsmål om rømningsveier og </a:t>
            </a:r>
            <a:r>
              <a:rPr lang="nb-NO" dirty="0" smtClean="0"/>
              <a:t>slukkeutstyr.</a:t>
            </a:r>
          </a:p>
          <a:p>
            <a:pPr lvl="1"/>
            <a:r>
              <a:rPr lang="nb-NO" dirty="0" smtClean="0"/>
              <a:t> </a:t>
            </a:r>
            <a:r>
              <a:rPr lang="nb-NO" dirty="0" smtClean="0">
                <a:hlinkClick r:id="rId2"/>
              </a:rPr>
              <a:t>Finn din etasjeansvarlig!</a:t>
            </a:r>
            <a:endParaRPr lang="nb-NO" dirty="0" smtClean="0"/>
          </a:p>
          <a:p>
            <a:r>
              <a:rPr lang="nb-NO" dirty="0" smtClean="0">
                <a:hlinkClick r:id="rId3"/>
              </a:rPr>
              <a:t>Les evakueringsprosedyrene.</a:t>
            </a:r>
            <a:r>
              <a:rPr lang="nb-NO" dirty="0" smtClean="0"/>
              <a:t> Husk oppmøtested: </a:t>
            </a:r>
            <a:r>
              <a:rPr lang="nb-NO" b="1" dirty="0" smtClean="0"/>
              <a:t>Plassen mellom KNH og Forskningsparken.</a:t>
            </a:r>
          </a:p>
          <a:p>
            <a:pPr lvl="1"/>
            <a:r>
              <a:rPr lang="nb-NO" dirty="0" smtClean="0"/>
              <a:t>Ikke stå ved utgangen til Gaustadalléen. Her vil du være i veien for eventuelle brannbiler.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039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>
                <a:hlinkClick r:id="rId2"/>
              </a:rPr>
              <a:t>Les USITs informasjon om </a:t>
            </a:r>
            <a:r>
              <a:rPr lang="nb-NO" dirty="0" smtClean="0">
                <a:hlinkClick r:id="rId2"/>
              </a:rPr>
              <a:t>brannvern</a:t>
            </a:r>
            <a:endParaRPr lang="nb-NO" dirty="0" smtClean="0"/>
          </a:p>
          <a:p>
            <a:endParaRPr lang="nb-NO" dirty="0"/>
          </a:p>
          <a:p>
            <a:r>
              <a:rPr lang="nb-NO" dirty="0">
                <a:hlinkClick r:id="rId3"/>
              </a:rPr>
              <a:t>Les UiOs informasjon om </a:t>
            </a:r>
            <a:r>
              <a:rPr lang="nb-NO" dirty="0" smtClean="0">
                <a:hlinkClick r:id="rId3"/>
              </a:rPr>
              <a:t>brannvern</a:t>
            </a:r>
            <a:endParaRPr lang="nb-NO" dirty="0" smtClean="0"/>
          </a:p>
          <a:p>
            <a:endParaRPr lang="nb-NO" dirty="0"/>
          </a:p>
          <a:p>
            <a:r>
              <a:rPr lang="nb-NO" dirty="0">
                <a:hlinkClick r:id="rId4"/>
              </a:rPr>
              <a:t>Se filmen om brannvern på UiO</a:t>
            </a:r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5D9349-2A75-B746-AC4C-3BC37A800A0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4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uio-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uio-4</Template>
  <TotalTime>178</TotalTime>
  <Words>301</Words>
  <Application>Microsoft Macintosh PowerPoint</Application>
  <PresentationFormat>On-screen Show (4:3)</PresentationFormat>
  <Paragraphs>40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uio-4</vt:lpstr>
      <vt:lpstr>PowerPoint Presentation</vt:lpstr>
      <vt:lpstr>Brannvern på USIT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Gyda E Kjekshus</dc:creator>
  <cp:lastModifiedBy>Bruker ved UiO</cp:lastModifiedBy>
  <cp:revision>17</cp:revision>
  <cp:lastPrinted>2017-09-22T09:08:59Z</cp:lastPrinted>
  <dcterms:created xsi:type="dcterms:W3CDTF">2014-12-09T10:32:05Z</dcterms:created>
  <dcterms:modified xsi:type="dcterms:W3CDTF">2017-09-22T10:17:11Z</dcterms:modified>
</cp:coreProperties>
</file>