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4" r:id="rId5"/>
    <p:sldId id="258" r:id="rId6"/>
    <p:sldId id="265" r:id="rId7"/>
    <p:sldId id="262" r:id="rId8"/>
    <p:sldId id="259" r:id="rId9"/>
    <p:sldId id="266" r:id="rId10"/>
    <p:sldId id="260" r:id="rId11"/>
    <p:sldId id="261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3"/>
    <p:restoredTop sz="94708"/>
  </p:normalViewPr>
  <p:slideViewPr>
    <p:cSldViewPr snapToGrid="0" snapToObjects="1" showGuides="1">
      <p:cViewPr varScale="1">
        <p:scale>
          <a:sx n="121" d="100"/>
          <a:sy n="121" d="100"/>
        </p:scale>
        <p:origin x="440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D043B-CBFC-3A40-BD7C-2F6456580A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95EE3-84D7-AC4C-B54C-9DF8EDE76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58F89-71FC-4C40-ADBC-B41432D17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232A-328E-984F-8F7D-C8EB08015794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AA686-AA47-1542-AAA9-E9D8448C7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87B90-6C6E-B343-8B19-7255C21E2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4890-92B2-C84C-8C4E-AE48A1EDB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165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68640-BC11-274F-8C54-94B2CA31E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D2999-A1EB-634D-BAD8-3C4972E0B6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BA8FA-3636-064C-80AB-9A82F46C2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232A-328E-984F-8F7D-C8EB08015794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DAE1A-A7AA-D944-AB45-E27005530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11031-7B25-8345-98BB-2F8F9D312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4890-92B2-C84C-8C4E-AE48A1EDB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466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FE9F9-083F-234A-959B-175568761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697E36-0CB0-8343-9BA6-43FF14CDF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E51EB-AB64-074D-B5AB-D35EC5E8F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232A-328E-984F-8F7D-C8EB08015794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EBC6D-47A8-454D-9431-EAADBE3E0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CD16D-23EC-BA46-A13F-AAA9B3126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4890-92B2-C84C-8C4E-AE48A1EDB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274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74A18-6A64-E341-9C00-56C29D10B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8BEDEA-484F-5848-AA64-02AFAA72EB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BD9D57-5093-5342-BF68-FF01C1F06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1780BC-D2D0-6A4B-990A-C67AFF7BD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232A-328E-984F-8F7D-C8EB08015794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BB9CB3-77C0-F843-AAC8-8AC4DA7FD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8A1195-E8D2-9C44-8698-2744E8DB1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4890-92B2-C84C-8C4E-AE48A1EDB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7664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72FF3-16DD-1A46-8089-F388B599A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B6AF1-3AD5-3F45-9955-26F88ABEA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496C06-5854-4A42-BC25-05E3DE3232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C3315B-98F3-F543-BB9C-E35BBE073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4ED50B-DDAA-4E4A-B8C0-819423C6B6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2774CB-F594-1B4A-B9C2-B50554149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232A-328E-984F-8F7D-C8EB08015794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9D3FF7-811A-6042-9D67-87BB6FCC5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9B091C-1548-5343-A27B-7737C34C6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4890-92B2-C84C-8C4E-AE48A1EDB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9104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C1D71-DB29-444B-B424-3616105AC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B9E5A6-4A2E-014A-8904-04B2DD965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232A-328E-984F-8F7D-C8EB08015794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F70898-376E-DE40-ABFD-B5DD21F7B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60D86-576C-2F4D-98C6-68E679DD8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4890-92B2-C84C-8C4E-AE48A1EDB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0693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E1792C-B4C1-D441-8DDF-F71E62E4A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232A-328E-984F-8F7D-C8EB08015794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B864AB-332E-1C49-91C3-5DBD5352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C13CB-3C21-804A-B43B-5E59E7BCB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4890-92B2-C84C-8C4E-AE48A1EDB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1364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0C8F0-1FDC-A847-98C0-D7BB6601C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99DFB-02FE-114C-B592-88DA317F1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EC29B-50BB-6547-B3BD-A7A9C42260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488E7F-4BEB-6940-B26C-819D5C79A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232A-328E-984F-8F7D-C8EB08015794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DDA22-2097-4048-989C-B6211651F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A30F1-2D1D-AA42-BD83-BE48FAF07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4890-92B2-C84C-8C4E-AE48A1EDB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5482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5CB94-1E0C-F049-B33A-77ADF8716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010646-98F9-7849-8E06-655AB1355A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90261E-924F-D947-828A-1C33031F7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EF7044-C7B4-F146-BA00-11723CD90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232A-328E-984F-8F7D-C8EB08015794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B8391-FE40-244B-B2B4-8D5F2BBA5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56C328-D12F-2942-87BA-3547D894C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4890-92B2-C84C-8C4E-AE48A1EDB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4960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052F3-288F-5042-BD53-192EABF3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C874F0-AD36-3841-94DD-619246FAB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6BF04-010D-3B4F-9089-3C1F79C25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232A-328E-984F-8F7D-C8EB08015794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FDBA9-7541-2843-A222-196470589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C2420-6F55-C345-9F91-359EA3A2A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4890-92B2-C84C-8C4E-AE48A1EDB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6460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DB16A9-9604-CE40-A656-8298C43370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CEA782-9BA2-0446-9209-BA7086E00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A2524B-EF58-6D45-8C74-90309F5E9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8232A-328E-984F-8F7D-C8EB08015794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852B0-36A6-F54A-8E9A-535DD13491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215AC-611C-0D4F-8032-DE7CA397B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44890-92B2-C84C-8C4E-AE48A1EDB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5383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C5839E-62C2-0048-AE60-20F80473B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D66F84-F4C1-3348-88C9-D936BDD1C4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58B47-BD88-4E4A-92D7-C0A7C55AC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8232A-328E-984F-8F7D-C8EB08015794}" type="datetimeFigureOut">
              <a:rPr lang="nb-NO" smtClean="0"/>
              <a:t>27.01.2023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83A35B-D38A-B24E-B0B2-18BBF9D832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0AC1F-47FE-404C-8C52-125523B23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44890-92B2-C84C-8C4E-AE48A1EDB17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8671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75605-CDED-7341-B94A-C74D3128D1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2D7249-07B2-AD46-9CCE-0257DC56EB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02BACD-E04C-9AA9-9BAB-02834065B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13745" cy="680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45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82B68-C86C-194B-976A-453DE7DB8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Masterplan for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567C9-56D9-9F4E-A964-D16C59A01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Organisering av IT-avdelingen</a:t>
            </a:r>
          </a:p>
          <a:p>
            <a:r>
              <a:rPr lang="nb-NO" dirty="0"/>
              <a:t>Strategiske koordineringsgrupper</a:t>
            </a:r>
          </a:p>
          <a:p>
            <a:r>
              <a:rPr lang="nb-NO" dirty="0"/>
              <a:t>Finansiering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-&gt; </a:t>
            </a:r>
            <a:r>
              <a:rPr lang="nb-NO" dirty="0" err="1"/>
              <a:t>Udir</a:t>
            </a:r>
            <a:r>
              <a:rPr lang="nb-NO" dirty="0"/>
              <a:t> fikk ansvar og myndighet til å følge opp anbefalingene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55145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3B44C-A8EB-B54B-80D8-0D39DDD37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OU-IT prosjektet (2020-2022)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7646AA-B0A7-5942-A362-2CF2B8BAA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«Tilpasset» organisering ble vedtatt av styret på første møte i 2021</a:t>
            </a:r>
          </a:p>
          <a:p>
            <a:r>
              <a:rPr lang="nb-NO" dirty="0"/>
              <a:t>«Tilpasset» betydde at fakultetene kunne velge om de gikk helt med eller ikke</a:t>
            </a:r>
          </a:p>
          <a:p>
            <a:r>
              <a:rPr lang="nb-NO" dirty="0"/>
              <a:t>Felles IT-hjelp (tidligere </a:t>
            </a:r>
            <a:r>
              <a:rPr lang="nb-NO" dirty="0" err="1"/>
              <a:t>helpdesk</a:t>
            </a:r>
            <a:r>
              <a:rPr lang="nb-NO" dirty="0"/>
              <a:t>) var obligatorisk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-&gt; </a:t>
            </a:r>
            <a:r>
              <a:rPr lang="nb-NO" dirty="0" err="1"/>
              <a:t>Medfak</a:t>
            </a:r>
            <a:r>
              <a:rPr lang="nb-NO" dirty="0"/>
              <a:t> og </a:t>
            </a:r>
            <a:r>
              <a:rPr lang="nb-NO" dirty="0" err="1"/>
              <a:t>Matnat</a:t>
            </a:r>
            <a:r>
              <a:rPr lang="nb-NO" dirty="0"/>
              <a:t> valgte å beholde sin lokal-IT-organisasjon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39606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3AD79-0CFB-5149-8FB4-F4691547E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organisasjon vedtatt sommer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5422A0-37AD-B74A-A92A-30F1497B9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Implementert fra 1/1-2023</a:t>
            </a:r>
          </a:p>
          <a:p>
            <a:r>
              <a:rPr lang="nb-NO" dirty="0"/>
              <a:t>Kick-</a:t>
            </a:r>
            <a:r>
              <a:rPr lang="nb-NO" dirty="0" err="1"/>
              <a:t>off</a:t>
            </a:r>
            <a:r>
              <a:rPr lang="nb-NO" dirty="0"/>
              <a:t> i går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70097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26EDF-F580-7F43-8331-5DCDA1F5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IT-organisasjon -&gt; IT-avdelingen (USIT)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2C56A-20BC-1941-A407-4FB9A3B8B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Fokus på brukeren</a:t>
            </a:r>
          </a:p>
          <a:p>
            <a:r>
              <a:rPr lang="nb-NO" dirty="0"/>
              <a:t>Fokus på kommunikasjon</a:t>
            </a:r>
          </a:p>
          <a:p>
            <a:r>
              <a:rPr lang="nb-NO" dirty="0"/>
              <a:t>Samarbeid / sammenslåing med lokal-IT</a:t>
            </a:r>
          </a:p>
          <a:p>
            <a:pPr lvl="1"/>
            <a:r>
              <a:rPr lang="nb-NO" dirty="0"/>
              <a:t>UiO som siste BOTT-institusjon som gjør dette (NTNU er litt delvis i mål)</a:t>
            </a:r>
          </a:p>
          <a:p>
            <a:r>
              <a:rPr lang="nb-NO" dirty="0"/>
              <a:t>Flatere, ingen gruppeledere, kun 3 ledelsesnivåer</a:t>
            </a:r>
          </a:p>
          <a:p>
            <a:r>
              <a:rPr lang="nb-NO" dirty="0"/>
              <a:t>Fokus på agile fleksible team, oppfordring til hospitering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522281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B66B5E-C879-5048-BD4A-41EB662F33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930" y="154379"/>
            <a:ext cx="10348187" cy="6093836"/>
          </a:xfrm>
        </p:spPr>
      </p:pic>
    </p:spTree>
    <p:extLst>
      <p:ext uri="{BB962C8B-B14F-4D97-AF65-F5344CB8AC3E}">
        <p14:creationId xmlns:p14="http://schemas.microsoft.com/office/powerpoint/2010/main" val="1951883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457A1-64FA-BF4E-BB5F-206DFD4F9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Aktuelle problemstillinger for IT-avdelingen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48283-9A1A-C047-A1F6-BF41FADD6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Må levere mer IT enn vi har finansiering til</a:t>
            </a:r>
          </a:p>
          <a:p>
            <a:r>
              <a:rPr lang="nb-NO" dirty="0"/>
              <a:t>Stadige prosjektmidler – lite til varig drift</a:t>
            </a:r>
          </a:p>
          <a:p>
            <a:r>
              <a:rPr lang="nb-NO" dirty="0"/>
              <a:t>&gt;&gt;50% av omsetning kommer fra salg</a:t>
            </a:r>
          </a:p>
          <a:p>
            <a:r>
              <a:rPr lang="nb-NO" dirty="0"/>
              <a:t>350 ansatte</a:t>
            </a:r>
          </a:p>
          <a:p>
            <a:r>
              <a:rPr lang="nb-NO" dirty="0"/>
              <a:t>Fokus på kompetanse</a:t>
            </a:r>
          </a:p>
          <a:p>
            <a:r>
              <a:rPr lang="nb-NO" dirty="0"/>
              <a:t>Vanskelig å beholde og rekruttere grunnet lønnskonkurranse også i det offentlige (Nav, Skatt, SIKT, Politi mfl)</a:t>
            </a:r>
          </a:p>
        </p:txBody>
      </p:sp>
    </p:spTree>
    <p:extLst>
      <p:ext uri="{BB962C8B-B14F-4D97-AF65-F5344CB8AC3E}">
        <p14:creationId xmlns:p14="http://schemas.microsoft.com/office/powerpoint/2010/main" val="2028860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720EA-D5FC-164F-986E-69249C03C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Underavdeling for Forskning, </a:t>
            </a:r>
            <a:r>
              <a:rPr lang="nb-NO" b="1" dirty="0"/>
              <a:t>Formidling og Utdanning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6BAED9-2E6F-014D-B371-E1A4B3DD5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Slått sammen </a:t>
            </a:r>
            <a:r>
              <a:rPr lang="nb-NO" dirty="0" err="1"/>
              <a:t>webseksjonen</a:t>
            </a:r>
            <a:r>
              <a:rPr lang="nb-NO" dirty="0"/>
              <a:t> (gruppe for UX, gruppe for publikasjonsløsning og gruppe for webutvikling) med den gamle IT i Forskning</a:t>
            </a:r>
          </a:p>
          <a:p>
            <a:r>
              <a:rPr lang="nb-NO" dirty="0"/>
              <a:t>7 seksjoner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77345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8B66B5E-C879-5048-BD4A-41EB662F33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9930" y="154379"/>
            <a:ext cx="10348187" cy="6093836"/>
          </a:xfrm>
        </p:spPr>
      </p:pic>
    </p:spTree>
    <p:extLst>
      <p:ext uri="{BB962C8B-B14F-4D97-AF65-F5344CB8AC3E}">
        <p14:creationId xmlns:p14="http://schemas.microsoft.com/office/powerpoint/2010/main" val="2334364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A384-C3C5-7A42-A52D-5B4846CD4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Seksjon for avansert brukerkontakt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3AD6CC-447B-8243-ADA9-EA7DF0EE0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Kommunikasjon med forskere</a:t>
            </a:r>
          </a:p>
          <a:p>
            <a:r>
              <a:rPr lang="nb-NO" dirty="0"/>
              <a:t>Kommunikasjon med undervisere</a:t>
            </a:r>
          </a:p>
          <a:p>
            <a:r>
              <a:rPr lang="nb-NO" dirty="0"/>
              <a:t>Kommunikasjon med beslutningstakere og andre (SK*, Fagråd mfl)</a:t>
            </a:r>
          </a:p>
          <a:p>
            <a:r>
              <a:rPr lang="nb-NO" dirty="0"/>
              <a:t>Følge opp skytjeneste-porteføljen</a:t>
            </a:r>
          </a:p>
          <a:p>
            <a:r>
              <a:rPr lang="nb-NO" dirty="0"/>
              <a:t>Følge opp kompliserte saker som spenner over flere seksjoner eller krever uvanlig oppfølgning</a:t>
            </a:r>
          </a:p>
          <a:p>
            <a:r>
              <a:rPr lang="nb-NO" dirty="0"/>
              <a:t>Overordnet ansvar for brukerdokumentasjon og veiledning av brukere på våre tjenester for «FFU»</a:t>
            </a:r>
          </a:p>
          <a:p>
            <a:endParaRPr lang="nb-NO" dirty="0"/>
          </a:p>
        </p:txBody>
      </p:sp>
      <p:pic>
        <p:nvPicPr>
          <p:cNvPr id="1026" name="Picture 2" descr="Bilde av Anne Schad Bergsaker">
            <a:extLst>
              <a:ext uri="{FF2B5EF4-FFF2-40B4-BE49-F238E27FC236}">
                <a16:creationId xmlns:a16="http://schemas.microsoft.com/office/drawing/2014/main" id="{CEB2EF6F-F719-9FA4-4E63-270F8758B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000" y="0"/>
            <a:ext cx="1905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619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91478-A783-F742-9B9E-A8A2C74B7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Blogg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9D030-D1E7-4F44-93B0-E4F902C97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391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269</Words>
  <Application>Microsoft Macintosh PowerPoint</Application>
  <PresentationFormat>Widescreen</PresentationFormat>
  <Paragraphs>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Masterplan for IT</vt:lpstr>
      <vt:lpstr>OU-IT prosjektet (2020-2022)</vt:lpstr>
      <vt:lpstr>Ny organisasjon vedtatt sommer 2022</vt:lpstr>
      <vt:lpstr>Ny IT-organisasjon -&gt; IT-avdelingen (USIT)</vt:lpstr>
      <vt:lpstr>PowerPoint Presentation</vt:lpstr>
      <vt:lpstr>Aktuelle problemstillinger for IT-avdelingen</vt:lpstr>
      <vt:lpstr>Underavdeling for Forskning, Formidling og Utdanning</vt:lpstr>
      <vt:lpstr>PowerPoint Presentation</vt:lpstr>
      <vt:lpstr>Seksjon for avansert brukerkontakt</vt:lpstr>
      <vt:lpstr>Blogg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9</cp:revision>
  <dcterms:created xsi:type="dcterms:W3CDTF">2023-01-27T07:31:15Z</dcterms:created>
  <dcterms:modified xsi:type="dcterms:W3CDTF">2023-01-27T11:32:37Z</dcterms:modified>
</cp:coreProperties>
</file>