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tags/tag7.xml" ContentType="application/vnd.openxmlformats-officedocument.presentationml.tags+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tags/tag10.xml" ContentType="application/vnd.openxmlformats-officedocument.presentationml.tags+xml"/>
  <Override PartName="/ppt/notesSlides/notesSlide20.xml" ContentType="application/vnd.openxmlformats-officedocument.presentationml.notesSlide+xml"/>
  <Override PartName="/ppt/tags/tag11.xml" ContentType="application/vnd.openxmlformats-officedocument.presentationml.tags+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66" r:id="rId6"/>
    <p:sldId id="273" r:id="rId7"/>
    <p:sldId id="268" r:id="rId8"/>
    <p:sldId id="270" r:id="rId9"/>
    <p:sldId id="269" r:id="rId10"/>
    <p:sldId id="271" r:id="rId11"/>
    <p:sldId id="289" r:id="rId12"/>
    <p:sldId id="290" r:id="rId13"/>
    <p:sldId id="395" r:id="rId14"/>
    <p:sldId id="285" r:id="rId15"/>
    <p:sldId id="287" r:id="rId16"/>
    <p:sldId id="379" r:id="rId17"/>
    <p:sldId id="397" r:id="rId18"/>
    <p:sldId id="398" r:id="rId19"/>
    <p:sldId id="401" r:id="rId20"/>
    <p:sldId id="403" r:id="rId21"/>
    <p:sldId id="402" r:id="rId22"/>
    <p:sldId id="381" r:id="rId23"/>
    <p:sldId id="382" r:id="rId24"/>
    <p:sldId id="386" r:id="rId25"/>
    <p:sldId id="404" r:id="rId26"/>
    <p:sldId id="260" r:id="rId27"/>
  </p:sldIdLst>
  <p:sldSz cx="12192000" cy="6858000"/>
  <p:notesSz cx="6858000" cy="9144000"/>
  <p:defaultTextStyle>
    <a:defPPr>
      <a:defRPr lang="en-US"/>
    </a:defPPr>
    <a:lvl1pPr marL="0" algn="l" defTabSz="914265" rtl="0" eaLnBrk="1" latinLnBrk="0" hangingPunct="1">
      <a:defRPr sz="1800" kern="1200">
        <a:solidFill>
          <a:schemeClr val="tx1"/>
        </a:solidFill>
        <a:latin typeface="+mn-lt"/>
        <a:ea typeface="+mn-ea"/>
        <a:cs typeface="+mn-cs"/>
      </a:defRPr>
    </a:lvl1pPr>
    <a:lvl2pPr marL="457131" algn="l" defTabSz="914265" rtl="0" eaLnBrk="1" latinLnBrk="0" hangingPunct="1">
      <a:defRPr sz="1800" kern="1200">
        <a:solidFill>
          <a:schemeClr val="tx1"/>
        </a:solidFill>
        <a:latin typeface="+mn-lt"/>
        <a:ea typeface="+mn-ea"/>
        <a:cs typeface="+mn-cs"/>
      </a:defRPr>
    </a:lvl2pPr>
    <a:lvl3pPr marL="914265" algn="l" defTabSz="914265" rtl="0" eaLnBrk="1" latinLnBrk="0" hangingPunct="1">
      <a:defRPr sz="1800" kern="1200">
        <a:solidFill>
          <a:schemeClr val="tx1"/>
        </a:solidFill>
        <a:latin typeface="+mn-lt"/>
        <a:ea typeface="+mn-ea"/>
        <a:cs typeface="+mn-cs"/>
      </a:defRPr>
    </a:lvl3pPr>
    <a:lvl4pPr marL="1371396" algn="l" defTabSz="914265" rtl="0" eaLnBrk="1" latinLnBrk="0" hangingPunct="1">
      <a:defRPr sz="1800" kern="1200">
        <a:solidFill>
          <a:schemeClr val="tx1"/>
        </a:solidFill>
        <a:latin typeface="+mn-lt"/>
        <a:ea typeface="+mn-ea"/>
        <a:cs typeface="+mn-cs"/>
      </a:defRPr>
    </a:lvl4pPr>
    <a:lvl5pPr marL="1828527" algn="l" defTabSz="914265" rtl="0" eaLnBrk="1" latinLnBrk="0" hangingPunct="1">
      <a:defRPr sz="1800" kern="1200">
        <a:solidFill>
          <a:schemeClr val="tx1"/>
        </a:solidFill>
        <a:latin typeface="+mn-lt"/>
        <a:ea typeface="+mn-ea"/>
        <a:cs typeface="+mn-cs"/>
      </a:defRPr>
    </a:lvl5pPr>
    <a:lvl6pPr marL="2285658" algn="l" defTabSz="914265" rtl="0" eaLnBrk="1" latinLnBrk="0" hangingPunct="1">
      <a:defRPr sz="1800" kern="1200">
        <a:solidFill>
          <a:schemeClr val="tx1"/>
        </a:solidFill>
        <a:latin typeface="+mn-lt"/>
        <a:ea typeface="+mn-ea"/>
        <a:cs typeface="+mn-cs"/>
      </a:defRPr>
    </a:lvl6pPr>
    <a:lvl7pPr marL="2742789" algn="l" defTabSz="914265" rtl="0" eaLnBrk="1" latinLnBrk="0" hangingPunct="1">
      <a:defRPr sz="1800" kern="1200">
        <a:solidFill>
          <a:schemeClr val="tx1"/>
        </a:solidFill>
        <a:latin typeface="+mn-lt"/>
        <a:ea typeface="+mn-ea"/>
        <a:cs typeface="+mn-cs"/>
      </a:defRPr>
    </a:lvl7pPr>
    <a:lvl8pPr marL="3199920" algn="l" defTabSz="914265" rtl="0" eaLnBrk="1" latinLnBrk="0" hangingPunct="1">
      <a:defRPr sz="1800" kern="1200">
        <a:solidFill>
          <a:schemeClr val="tx1"/>
        </a:solidFill>
        <a:latin typeface="+mn-lt"/>
        <a:ea typeface="+mn-ea"/>
        <a:cs typeface="+mn-cs"/>
      </a:defRPr>
    </a:lvl8pPr>
    <a:lvl9pPr marL="3657051" algn="l" defTabSz="9142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E"/>
    <a:srgbClr val="5E5E5E"/>
    <a:srgbClr val="E3F172"/>
    <a:srgbClr val="5C5BEE"/>
    <a:srgbClr val="D6E82B"/>
    <a:srgbClr val="A9AD93"/>
    <a:srgbClr val="C0C1FF"/>
    <a:srgbClr val="E6E6FF"/>
    <a:srgbClr val="DBE0BE"/>
    <a:srgbClr val="7F8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AF64A78-0C56-44EE-8F43-343FBBAD8183}">
  <a:tblStyle styleId="{7AF64A78-0C56-44EE-8F43-343FBBAD8183}" styleName="1">
    <a:wholeTbl>
      <a:tcTxStyle>
        <a:fontRef idx="minor">
          <a:prstClr val="black"/>
        </a:fontRef>
        <a:schemeClr val="dk1"/>
      </a:tcTxStyle>
      <a:tcStyle>
        <a:tcBdr>
          <a:left>
            <a:ln>
              <a:noFill/>
            </a:ln>
          </a:left>
          <a:right>
            <a:ln>
              <a:noFill/>
            </a:ln>
          </a:right>
          <a:top>
            <a:ln>
              <a:noFill/>
            </a:ln>
          </a:top>
          <a:bottom>
            <a:ln>
              <a:noFill/>
            </a:ln>
          </a:bottom>
          <a:insideH>
            <a:ln w="6000" cmpd="sng">
              <a:solidFill>
                <a:srgbClr val="000000"/>
              </a:solidFill>
            </a:ln>
          </a:insideH>
          <a:insideV>
            <a:ln>
              <a:noFill/>
            </a:ln>
          </a:insideV>
        </a:tcBdr>
        <a:fill>
          <a:solidFill>
            <a:srgbClr val="FFFFFF"/>
          </a:solidFill>
        </a:fill>
      </a:tcStyle>
    </a:wholeTbl>
    <a:band1H>
      <a:tcStyle>
        <a:tcBdr/>
        <a:fill>
          <a:solidFill>
            <a:srgbClr val="FFFFFF"/>
          </a:solidFill>
        </a:fill>
      </a:tcStyle>
    </a:band1H>
    <a:band2H>
      <a:tcStyle>
        <a:tcBdr/>
      </a:tcStyle>
    </a:band2H>
    <a:band1V>
      <a:tcStyle>
        <a:tcBdr/>
        <a:fill>
          <a:solidFill>
            <a:srgbClr val="FFFFFF"/>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dk1"/>
      </a:tcTxStyle>
      <a:tcStyle>
        <a:tcBdr/>
        <a:fill>
          <a:solidFill>
            <a:srgbClr val="FFFFFF"/>
          </a:solidFill>
        </a:fill>
      </a:tcStyle>
    </a:firstCol>
    <a:lastRow>
      <a:tcTxStyle>
        <a:fontRef idx="minor">
          <a:prstClr val="black"/>
        </a:fontRef>
        <a:srgbClr val="000000"/>
      </a:tcTxStyle>
      <a:tcStyle>
        <a:tcBdr>
          <a:top>
            <a:ln>
              <a:noFill/>
            </a:ln>
          </a:top>
        </a:tcBdr>
        <a:fill>
          <a:solidFill>
            <a:srgbClr val="A9AD93"/>
          </a:solidFill>
        </a:fill>
      </a:tcStyle>
    </a:lastRow>
    <a:firstRow>
      <a:tcTxStyle>
        <a:fontRef idx="minor">
          <a:prstClr val="black"/>
        </a:fontRef>
        <a:srgbClr val="FFFFFF"/>
      </a:tcTxStyle>
      <a:tcStyle>
        <a:tcBdr>
          <a:bottom>
            <a:ln>
              <a:noFill/>
            </a:ln>
          </a:bottom>
        </a:tcBdr>
        <a:fill>
          <a:solidFill>
            <a:srgbClr val="5E5E5E"/>
          </a:solidFill>
        </a:fill>
      </a:tcStyle>
    </a:firstRow>
  </a:tblStyle>
  <a:tblStyle styleId="{DE9AAC31-428D-4677-8B12-203075D87C2F}" styleName="2">
    <a:wholeTbl>
      <a:tcTxStyle>
        <a:fontRef idx="minor">
          <a:prstClr val="black"/>
        </a:fontRef>
        <a:schemeClr val="dk1"/>
      </a:tcTxStyle>
      <a:tcStyle>
        <a:tcBdr>
          <a:left>
            <a:ln>
              <a:noFill/>
            </a:ln>
          </a:left>
          <a:right>
            <a:ln>
              <a:noFill/>
            </a:ln>
          </a:right>
          <a:top>
            <a:ln>
              <a:noFill/>
            </a:ln>
          </a:top>
          <a:bottom>
            <a:ln>
              <a:noFill/>
            </a:ln>
          </a:bottom>
          <a:insideH>
            <a:ln w="6000" cmpd="sng">
              <a:solidFill>
                <a:srgbClr val="000000"/>
              </a:solidFill>
            </a:ln>
          </a:insideH>
          <a:insideV>
            <a:ln w="12000" cmpd="sng">
              <a:solidFill>
                <a:srgbClr val="FFFFFF"/>
              </a:solidFill>
            </a:ln>
          </a:insideV>
        </a:tcBdr>
        <a:fill>
          <a:solidFill>
            <a:srgbClr val="FFFFFF"/>
          </a:solidFill>
        </a:fill>
      </a:tcStyle>
    </a:wholeTbl>
    <a:band1H>
      <a:tcStyle>
        <a:tcBdr/>
        <a:fill>
          <a:solidFill>
            <a:srgbClr val="FFFFFF"/>
          </a:solidFill>
        </a:fill>
      </a:tcStyle>
    </a:band1H>
    <a:band2H>
      <a:tcStyle>
        <a:tcBdr/>
      </a:tcStyle>
    </a:band2H>
    <a:band1V>
      <a:tcStyle>
        <a:tcBdr/>
        <a:fill>
          <a:solidFill>
            <a:srgbClr val="F2F2FE"/>
          </a:solidFill>
        </a:fill>
      </a:tcStyle>
    </a:band1V>
    <a:band2V>
      <a:tcStyle>
        <a:tcBdr/>
        <a:fill>
          <a:solidFill>
            <a:srgbClr val="E6E6FF"/>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dk1"/>
      </a:tcTxStyle>
      <a:tcStyle>
        <a:tcBdr/>
        <a:fill>
          <a:solidFill>
            <a:srgbClr val="FFFFFF"/>
          </a:solidFill>
        </a:fill>
      </a:tcStyle>
    </a:firstCol>
    <a:lastRow>
      <a:tcTxStyle>
        <a:fontRef idx="minor">
          <a:prstClr val="black"/>
        </a:fontRef>
        <a:srgbClr val="000000"/>
      </a:tcTxStyle>
      <a:tcStyle>
        <a:tcBdr>
          <a:top>
            <a:ln>
              <a:noFill/>
            </a:ln>
          </a:top>
        </a:tcBdr>
        <a:fill>
          <a:solidFill>
            <a:srgbClr val="FFFFFF"/>
          </a:solidFill>
        </a:fill>
      </a:tcStyle>
    </a:lastRow>
    <a:firstRow>
      <a:tcTxStyle>
        <a:fontRef idx="minor">
          <a:prstClr val="black"/>
        </a:fontRef>
        <a:srgbClr val="FFFFFF"/>
      </a:tcTxStyle>
      <a:tcStyle>
        <a:tcBdr>
          <a:bottom>
            <a:ln>
              <a:noFill/>
            </a:ln>
          </a:bottom>
        </a:tcBdr>
        <a:fill>
          <a:solidFill>
            <a:srgbClr val="5C5BEE"/>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24" autoAdjust="0"/>
    <p:restoredTop sz="85753" autoAdjust="0"/>
  </p:normalViewPr>
  <p:slideViewPr>
    <p:cSldViewPr snapToGrid="0">
      <p:cViewPr varScale="1">
        <p:scale>
          <a:sx n="104" d="100"/>
          <a:sy n="104" d="100"/>
        </p:scale>
        <p:origin x="159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59FA68-1164-4881-B69F-8FCFF0D6F64A}" type="datetimeFigureOut">
              <a:rPr lang="en-US" smtClean="0"/>
              <a:t>1/27/25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560920-435E-444F-B58B-BB806BAADA8B}" type="slidenum">
              <a:rPr lang="en-US" smtClean="0"/>
              <a:t>‹#›</a:t>
            </a:fld>
            <a:endParaRPr lang="en-US"/>
          </a:p>
        </p:txBody>
      </p:sp>
    </p:spTree>
    <p:extLst>
      <p:ext uri="{BB962C8B-B14F-4D97-AF65-F5344CB8AC3E}">
        <p14:creationId xmlns:p14="http://schemas.microsoft.com/office/powerpoint/2010/main" val="132317236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16560920-435E-444F-B58B-BB806BAADA8B}" type="slidenum">
              <a:rPr lang="nb-NO" smtClean="0"/>
              <a:t>1</a:t>
            </a:fld>
            <a:endParaRPr lang="nb-NO" dirty="0"/>
          </a:p>
        </p:txBody>
      </p:sp>
    </p:spTree>
    <p:extLst>
      <p:ext uri="{BB962C8B-B14F-4D97-AF65-F5344CB8AC3E}">
        <p14:creationId xmlns:p14="http://schemas.microsoft.com/office/powerpoint/2010/main" val="3609170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6560920-435E-444F-B58B-BB806BAADA8B}" type="slidenum">
              <a:rPr lang="nb-NO" smtClean="0"/>
              <a:t>2</a:t>
            </a:fld>
            <a:endParaRPr lang="nb-NO" dirty="0"/>
          </a:p>
        </p:txBody>
      </p:sp>
    </p:spTree>
    <p:extLst>
      <p:ext uri="{BB962C8B-B14F-4D97-AF65-F5344CB8AC3E}">
        <p14:creationId xmlns:p14="http://schemas.microsoft.com/office/powerpoint/2010/main" val="2137892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6560920-435E-444F-B58B-BB806BAADA8B}" type="slidenum">
              <a:rPr lang="nb-NO" smtClean="0"/>
              <a:t>3</a:t>
            </a:fld>
            <a:endParaRPr lang="nb-NO" dirty="0"/>
          </a:p>
        </p:txBody>
      </p:sp>
    </p:spTree>
    <p:extLst>
      <p:ext uri="{BB962C8B-B14F-4D97-AF65-F5344CB8AC3E}">
        <p14:creationId xmlns:p14="http://schemas.microsoft.com/office/powerpoint/2010/main" val="2805085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6560920-435E-444F-B58B-BB806BAADA8B}" type="slidenum">
              <a:rPr lang="nb-NO" smtClean="0"/>
              <a:t>4</a:t>
            </a:fld>
            <a:endParaRPr lang="nb-NO" dirty="0"/>
          </a:p>
        </p:txBody>
      </p:sp>
    </p:spTree>
    <p:extLst>
      <p:ext uri="{BB962C8B-B14F-4D97-AF65-F5344CB8AC3E}">
        <p14:creationId xmlns:p14="http://schemas.microsoft.com/office/powerpoint/2010/main" val="2073260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6560920-435E-444F-B58B-BB806BAADA8B}" type="slidenum">
              <a:rPr lang="nb-NO" smtClean="0"/>
              <a:t>5</a:t>
            </a:fld>
            <a:endParaRPr lang="nb-NO" dirty="0"/>
          </a:p>
        </p:txBody>
      </p:sp>
    </p:spTree>
    <p:extLst>
      <p:ext uri="{BB962C8B-B14F-4D97-AF65-F5344CB8AC3E}">
        <p14:creationId xmlns:p14="http://schemas.microsoft.com/office/powerpoint/2010/main" val="4196133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6560920-435E-444F-B58B-BB806BAADA8B}" type="slidenum">
              <a:rPr lang="nb-NO" smtClean="0"/>
              <a:t>6</a:t>
            </a:fld>
            <a:endParaRPr lang="nb-NO" dirty="0"/>
          </a:p>
        </p:txBody>
      </p:sp>
    </p:spTree>
    <p:extLst>
      <p:ext uri="{BB962C8B-B14F-4D97-AF65-F5344CB8AC3E}">
        <p14:creationId xmlns:p14="http://schemas.microsoft.com/office/powerpoint/2010/main" val="3907345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16560920-435E-444F-B58B-BB806BAADA8B}" type="slidenum">
              <a:rPr lang="nb-NO" smtClean="0"/>
              <a:t>7</a:t>
            </a:fld>
            <a:endParaRPr lang="nb-NO" dirty="0"/>
          </a:p>
        </p:txBody>
      </p:sp>
    </p:spTree>
    <p:extLst>
      <p:ext uri="{BB962C8B-B14F-4D97-AF65-F5344CB8AC3E}">
        <p14:creationId xmlns:p14="http://schemas.microsoft.com/office/powerpoint/2010/main" val="2642794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16560920-435E-444F-B58B-BB806BAADA8B}" type="slidenum">
              <a:rPr lang="nb-NO" smtClean="0"/>
              <a:t>8</a:t>
            </a:fld>
            <a:endParaRPr lang="nb-NO" dirty="0"/>
          </a:p>
        </p:txBody>
      </p:sp>
    </p:spTree>
    <p:extLst>
      <p:ext uri="{BB962C8B-B14F-4D97-AF65-F5344CB8AC3E}">
        <p14:creationId xmlns:p14="http://schemas.microsoft.com/office/powerpoint/2010/main" val="187122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nb-NO" sz="800" dirty="0">
                <a:latin typeface="Arial" panose="020B0604020202020204" pitchFamily="34" charset="0"/>
                <a:cs typeface="Arial" panose="020B0604020202020204" pitchFamily="34" charset="0"/>
              </a:rPr>
              <a:t>Stikkord/talepunkter: </a:t>
            </a:r>
          </a:p>
          <a:p>
            <a:pPr>
              <a:spcAft>
                <a:spcPts val="600"/>
              </a:spcAft>
            </a:pPr>
            <a:r>
              <a:rPr lang="nb-NO" sz="800" dirty="0">
                <a:latin typeface="Arial" panose="020B0604020202020204" pitchFamily="34" charset="0"/>
                <a:cs typeface="Arial" panose="020B0604020202020204" pitchFamily="34" charset="0"/>
              </a:rPr>
              <a:t>Strategisk tenkning, store linjer, ikke for detaljert, se alle sine behov og ikke bare deres egne (selv om dere skal få tenke på dere så klart), ha på brillene til «offentlig sektor» i stort, vær kreative, være positive og </a:t>
            </a:r>
            <a:r>
              <a:rPr lang="nb-NO" sz="800" dirty="0" err="1">
                <a:latin typeface="Arial" panose="020B0604020202020204" pitchFamily="34" charset="0"/>
                <a:cs typeface="Arial" panose="020B0604020202020204" pitchFamily="34" charset="0"/>
              </a:rPr>
              <a:t>idemyldre</a:t>
            </a:r>
            <a:r>
              <a:rPr lang="nb-NO" sz="800" dirty="0">
                <a:latin typeface="Arial" panose="020B0604020202020204" pitchFamily="34" charset="0"/>
                <a:cs typeface="Arial" panose="020B0604020202020204" pitchFamily="34" charset="0"/>
              </a:rPr>
              <a:t>, ikke skyt ned forslag før de har kommet opp på bordet</a:t>
            </a:r>
          </a:p>
          <a:p>
            <a:pPr>
              <a:spcAft>
                <a:spcPts val="600"/>
              </a:spcAft>
            </a:pPr>
            <a:r>
              <a:rPr lang="nb-NO" sz="800" dirty="0">
                <a:latin typeface="Arial" panose="020B0604020202020204" pitchFamily="34" charset="0"/>
                <a:cs typeface="Arial" panose="020B0604020202020204" pitchFamily="34" charset="0"/>
              </a:rPr>
              <a:t>NB: En KVU skal også omfatte «utenkelige» og «teoretiske» konsepter, må dekke et helt mulighetsrom, det må dere hjelpe oss med</a:t>
            </a:r>
          </a:p>
          <a:p>
            <a:endParaRPr lang="nb-NO" dirty="0"/>
          </a:p>
        </p:txBody>
      </p:sp>
      <p:sp>
        <p:nvSpPr>
          <p:cNvPr id="4" name="Slide Number Placeholder 3"/>
          <p:cNvSpPr>
            <a:spLocks noGrp="1"/>
          </p:cNvSpPr>
          <p:nvPr>
            <p:ph type="sldNum" sz="quarter" idx="5"/>
          </p:nvPr>
        </p:nvSpPr>
        <p:spPr/>
        <p:txBody>
          <a:bodyPr/>
          <a:lstStyle/>
          <a:p>
            <a:fld id="{16560920-435E-444F-B58B-BB806BAADA8B}" type="slidenum">
              <a:rPr lang="nb-NO" smtClean="0"/>
              <a:t>9</a:t>
            </a:fld>
            <a:endParaRPr lang="nb-NO" dirty="0"/>
          </a:p>
        </p:txBody>
      </p:sp>
    </p:spTree>
    <p:extLst>
      <p:ext uri="{BB962C8B-B14F-4D97-AF65-F5344CB8AC3E}">
        <p14:creationId xmlns:p14="http://schemas.microsoft.com/office/powerpoint/2010/main" val="3158025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Legge inn forklaring på forskningsdrevet FoU: forskning og utvikling som ikke nødvendigvis har som formål å utvikle en tjeneste for forvaltningen </a:t>
            </a:r>
          </a:p>
          <a:p>
            <a:r>
              <a:rPr lang="nb-NO" dirty="0"/>
              <a:t> og forvaltningsdrevet FoU – forskning og utvikling initiert på grunnlag av behov i forvaltningen (tilsvarende oppdragsforskning)</a:t>
            </a:r>
          </a:p>
          <a:p>
            <a:endParaRPr lang="nb-NO" dirty="0"/>
          </a:p>
          <a:p>
            <a:r>
              <a:rPr lang="nb-NO" dirty="0"/>
              <a:t>Offentlige institutter som har et annet hovedformål enn FoU, samt forskningsinstitutter som får driftsbevilgning direkte fra departementene: Norsk polarinstitutt, Meteorologisk institutt , Nasjonalt folkehelseinstitutt, Norges geologiske undersøkelse, Norges vassdrags- og energidirektorat, Arkivverket, Nasjonalbiblioteket, SSBs forskningsvirksomhet, Havforskningsinstituttet, STAMI, Simula, og Forsvarets forskningsinstitutt. </a:t>
            </a:r>
          </a:p>
        </p:txBody>
      </p:sp>
      <p:sp>
        <p:nvSpPr>
          <p:cNvPr id="4" name="Plassholder for lysbildenummer 3"/>
          <p:cNvSpPr>
            <a:spLocks noGrp="1"/>
          </p:cNvSpPr>
          <p:nvPr>
            <p:ph type="sldNum" sz="quarter" idx="5"/>
          </p:nvPr>
        </p:nvSpPr>
        <p:spPr/>
        <p:txBody>
          <a:bodyPr/>
          <a:lstStyle/>
          <a:p>
            <a:fld id="{16560920-435E-444F-B58B-BB806BAADA8B}" type="slidenum">
              <a:rPr lang="nb-NO" smtClean="0"/>
              <a:t>10</a:t>
            </a:fld>
            <a:endParaRPr lang="nb-NO" dirty="0"/>
          </a:p>
        </p:txBody>
      </p:sp>
    </p:spTree>
    <p:extLst>
      <p:ext uri="{BB962C8B-B14F-4D97-AF65-F5344CB8AC3E}">
        <p14:creationId xmlns:p14="http://schemas.microsoft.com/office/powerpoint/2010/main" val="3766082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6560920-435E-444F-B58B-BB806BAADA8B}" type="slidenum">
              <a:rPr lang="nb-NO" smtClean="0"/>
              <a:t>11</a:t>
            </a:fld>
            <a:endParaRPr lang="nb-NO" dirty="0"/>
          </a:p>
        </p:txBody>
      </p:sp>
    </p:spTree>
    <p:extLst>
      <p:ext uri="{BB962C8B-B14F-4D97-AF65-F5344CB8AC3E}">
        <p14:creationId xmlns:p14="http://schemas.microsoft.com/office/powerpoint/2010/main" val="4003079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6560920-435E-444F-B58B-BB806BAADA8B}" type="slidenum">
              <a:rPr lang="nb-NO" smtClean="0"/>
              <a:t>12</a:t>
            </a:fld>
            <a:endParaRPr lang="nb-NO" dirty="0"/>
          </a:p>
        </p:txBody>
      </p:sp>
    </p:spTree>
    <p:extLst>
      <p:ext uri="{BB962C8B-B14F-4D97-AF65-F5344CB8AC3E}">
        <p14:creationId xmlns:p14="http://schemas.microsoft.com/office/powerpoint/2010/main" val="2703977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16560920-435E-444F-B58B-BB806BAADA8B}" type="slidenum">
              <a:rPr lang="nb-NO" smtClean="0"/>
              <a:t>13</a:t>
            </a:fld>
            <a:endParaRPr lang="nb-NO" dirty="0"/>
          </a:p>
        </p:txBody>
      </p:sp>
    </p:spTree>
    <p:extLst>
      <p:ext uri="{BB962C8B-B14F-4D97-AF65-F5344CB8AC3E}">
        <p14:creationId xmlns:p14="http://schemas.microsoft.com/office/powerpoint/2010/main" val="4085983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13624-7A88-0622-3281-6C041DBF8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AE736-98F0-B086-F56C-1219034BB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5CD17-5224-949F-64B2-37CE946E10BC}"/>
              </a:ext>
            </a:extLst>
          </p:cNvPr>
          <p:cNvSpPr>
            <a:spLocks noGrp="1"/>
          </p:cNvSpPr>
          <p:nvPr>
            <p:ph type="body" idx="1"/>
          </p:nvPr>
        </p:nvSpPr>
        <p:spPr/>
        <p:txBody>
          <a:bodyPr/>
          <a:lstStyle/>
          <a:p>
            <a:pPr marL="171450" indent="-171450">
              <a:buFontTx/>
              <a:buChar char="-"/>
            </a:pPr>
            <a:endParaRPr lang="nb-NO" dirty="0"/>
          </a:p>
        </p:txBody>
      </p:sp>
      <p:sp>
        <p:nvSpPr>
          <p:cNvPr id="4" name="Slide Number Placeholder 3">
            <a:extLst>
              <a:ext uri="{FF2B5EF4-FFF2-40B4-BE49-F238E27FC236}">
                <a16:creationId xmlns:a16="http://schemas.microsoft.com/office/drawing/2014/main" id="{65D81973-2CFD-A98E-731E-64066810B59A}"/>
              </a:ext>
            </a:extLst>
          </p:cNvPr>
          <p:cNvSpPr>
            <a:spLocks noGrp="1"/>
          </p:cNvSpPr>
          <p:nvPr>
            <p:ph type="sldNum" sz="quarter" idx="5"/>
          </p:nvPr>
        </p:nvSpPr>
        <p:spPr/>
        <p:txBody>
          <a:bodyPr/>
          <a:lstStyle/>
          <a:p>
            <a:fld id="{16560920-435E-444F-B58B-BB806BAADA8B}" type="slidenum">
              <a:rPr lang="nb-NO" smtClean="0"/>
              <a:t>14</a:t>
            </a:fld>
            <a:endParaRPr lang="nb-NO" dirty="0"/>
          </a:p>
        </p:txBody>
      </p:sp>
    </p:spTree>
    <p:extLst>
      <p:ext uri="{BB962C8B-B14F-4D97-AF65-F5344CB8AC3E}">
        <p14:creationId xmlns:p14="http://schemas.microsoft.com/office/powerpoint/2010/main" val="2037768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11382-2C99-FFEB-B5B4-736BF3F4CD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B1535-353B-2DCB-B056-0EB2CD04D9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8B2650-60A0-09CD-AD4C-EB6E51412720}"/>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2F75B21F-7A9E-65FE-6647-4D4F8B9B173B}"/>
              </a:ext>
            </a:extLst>
          </p:cNvPr>
          <p:cNvSpPr>
            <a:spLocks noGrp="1"/>
          </p:cNvSpPr>
          <p:nvPr>
            <p:ph type="sldNum" sz="quarter" idx="5"/>
          </p:nvPr>
        </p:nvSpPr>
        <p:spPr/>
        <p:txBody>
          <a:bodyPr/>
          <a:lstStyle/>
          <a:p>
            <a:fld id="{16560920-435E-444F-B58B-BB806BAADA8B}" type="slidenum">
              <a:rPr lang="nb-NO" smtClean="0"/>
              <a:t>15</a:t>
            </a:fld>
            <a:endParaRPr lang="nb-NO" dirty="0"/>
          </a:p>
        </p:txBody>
      </p:sp>
    </p:spTree>
    <p:extLst>
      <p:ext uri="{BB962C8B-B14F-4D97-AF65-F5344CB8AC3E}">
        <p14:creationId xmlns:p14="http://schemas.microsoft.com/office/powerpoint/2010/main" val="4119714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662CB-AEB9-435D-B83D-A8C35A292F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FAA3A-6C1D-DC46-0BEF-D13AC76CE0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891B24-E2B3-D1E0-9730-F050C60A08AE}"/>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EB523DEB-8AD9-C880-0523-34365E3A772B}"/>
              </a:ext>
            </a:extLst>
          </p:cNvPr>
          <p:cNvSpPr>
            <a:spLocks noGrp="1"/>
          </p:cNvSpPr>
          <p:nvPr>
            <p:ph type="sldNum" sz="quarter" idx="5"/>
          </p:nvPr>
        </p:nvSpPr>
        <p:spPr/>
        <p:txBody>
          <a:bodyPr/>
          <a:lstStyle/>
          <a:p>
            <a:fld id="{16560920-435E-444F-B58B-BB806BAADA8B}" type="slidenum">
              <a:rPr lang="nb-NO" smtClean="0"/>
              <a:t>16</a:t>
            </a:fld>
            <a:endParaRPr lang="nb-NO" dirty="0"/>
          </a:p>
        </p:txBody>
      </p:sp>
    </p:spTree>
    <p:extLst>
      <p:ext uri="{BB962C8B-B14F-4D97-AF65-F5344CB8AC3E}">
        <p14:creationId xmlns:p14="http://schemas.microsoft.com/office/powerpoint/2010/main" val="1389524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F4FAD-FC0F-EC5D-94A3-E9921C0113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8A55EE-BB42-717B-6CF4-9F5CAA7D8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5F261E-2BB6-2B73-C222-388BC1CBD2AB}"/>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A7ABE20A-7E42-B3E5-7B3E-7B3E441CA662}"/>
              </a:ext>
            </a:extLst>
          </p:cNvPr>
          <p:cNvSpPr>
            <a:spLocks noGrp="1"/>
          </p:cNvSpPr>
          <p:nvPr>
            <p:ph type="sldNum" sz="quarter" idx="5"/>
          </p:nvPr>
        </p:nvSpPr>
        <p:spPr/>
        <p:txBody>
          <a:bodyPr/>
          <a:lstStyle/>
          <a:p>
            <a:fld id="{16560920-435E-444F-B58B-BB806BAADA8B}" type="slidenum">
              <a:rPr lang="nb-NO" smtClean="0"/>
              <a:t>17</a:t>
            </a:fld>
            <a:endParaRPr lang="nb-NO" dirty="0"/>
          </a:p>
        </p:txBody>
      </p:sp>
    </p:spTree>
    <p:extLst>
      <p:ext uri="{BB962C8B-B14F-4D97-AF65-F5344CB8AC3E}">
        <p14:creationId xmlns:p14="http://schemas.microsoft.com/office/powerpoint/2010/main" val="2862492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F82EF-C76F-908D-977E-613AE32BC4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D46D5-A342-7F11-DD2F-9435FF9C9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AECC94-A13C-EAAC-9B45-FD87FBDB67B9}"/>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525C15FD-0163-400A-D67A-C516DB82C028}"/>
              </a:ext>
            </a:extLst>
          </p:cNvPr>
          <p:cNvSpPr>
            <a:spLocks noGrp="1"/>
          </p:cNvSpPr>
          <p:nvPr>
            <p:ph type="sldNum" sz="quarter" idx="5"/>
          </p:nvPr>
        </p:nvSpPr>
        <p:spPr/>
        <p:txBody>
          <a:bodyPr/>
          <a:lstStyle/>
          <a:p>
            <a:fld id="{16560920-435E-444F-B58B-BB806BAADA8B}" type="slidenum">
              <a:rPr lang="nb-NO" smtClean="0"/>
              <a:t>18</a:t>
            </a:fld>
            <a:endParaRPr lang="nb-NO" dirty="0"/>
          </a:p>
        </p:txBody>
      </p:sp>
    </p:spTree>
    <p:extLst>
      <p:ext uri="{BB962C8B-B14F-4D97-AF65-F5344CB8AC3E}">
        <p14:creationId xmlns:p14="http://schemas.microsoft.com/office/powerpoint/2010/main" val="998157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E8780-C5D8-6480-A5F1-A156F53C4E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A3C8DA-9FE0-F5E0-967C-B879D9B5B8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8CEB18-E6BF-7EC9-30FB-E92A8B046EC2}"/>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3A209906-73EE-71CE-A981-3CD2774309F1}"/>
              </a:ext>
            </a:extLst>
          </p:cNvPr>
          <p:cNvSpPr>
            <a:spLocks noGrp="1"/>
          </p:cNvSpPr>
          <p:nvPr>
            <p:ph type="sldNum" sz="quarter" idx="5"/>
          </p:nvPr>
        </p:nvSpPr>
        <p:spPr/>
        <p:txBody>
          <a:bodyPr/>
          <a:lstStyle/>
          <a:p>
            <a:fld id="{16560920-435E-444F-B58B-BB806BAADA8B}" type="slidenum">
              <a:rPr lang="nb-NO" smtClean="0"/>
              <a:t>19</a:t>
            </a:fld>
            <a:endParaRPr lang="nb-NO" dirty="0"/>
          </a:p>
        </p:txBody>
      </p:sp>
    </p:spTree>
    <p:extLst>
      <p:ext uri="{BB962C8B-B14F-4D97-AF65-F5344CB8AC3E}">
        <p14:creationId xmlns:p14="http://schemas.microsoft.com/office/powerpoint/2010/main" val="261627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26EB6-A1C4-D36C-0BCA-D8013C782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81F2C-F50B-1EA5-A30F-FD1133F648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884FA-9D91-F458-283D-1DE251C1AF79}"/>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FD52DF40-B290-E4CF-60B8-DDE34996BF56}"/>
              </a:ext>
            </a:extLst>
          </p:cNvPr>
          <p:cNvSpPr>
            <a:spLocks noGrp="1"/>
          </p:cNvSpPr>
          <p:nvPr>
            <p:ph type="sldNum" sz="quarter" idx="5"/>
          </p:nvPr>
        </p:nvSpPr>
        <p:spPr/>
        <p:txBody>
          <a:bodyPr/>
          <a:lstStyle/>
          <a:p>
            <a:fld id="{16560920-435E-444F-B58B-BB806BAADA8B}" type="slidenum">
              <a:rPr lang="nb-NO" smtClean="0"/>
              <a:t>20</a:t>
            </a:fld>
            <a:endParaRPr lang="nb-NO" dirty="0"/>
          </a:p>
        </p:txBody>
      </p:sp>
    </p:spTree>
    <p:extLst>
      <p:ext uri="{BB962C8B-B14F-4D97-AF65-F5344CB8AC3E}">
        <p14:creationId xmlns:p14="http://schemas.microsoft.com/office/powerpoint/2010/main" val="4259951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21343-6D9B-5ACB-58A5-9D89A9C385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F353F-580F-58A2-CADB-979698D32D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68FED8-2568-3F0F-313A-122868EFD2C9}"/>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E6617293-9631-304F-F58B-FEFBFB34E273}"/>
              </a:ext>
            </a:extLst>
          </p:cNvPr>
          <p:cNvSpPr>
            <a:spLocks noGrp="1"/>
          </p:cNvSpPr>
          <p:nvPr>
            <p:ph type="sldNum" sz="quarter" idx="5"/>
          </p:nvPr>
        </p:nvSpPr>
        <p:spPr/>
        <p:txBody>
          <a:bodyPr/>
          <a:lstStyle/>
          <a:p>
            <a:fld id="{16560920-435E-444F-B58B-BB806BAADA8B}" type="slidenum">
              <a:rPr lang="nb-NO" smtClean="0"/>
              <a:t>21</a:t>
            </a:fld>
            <a:endParaRPr lang="nb-NO" dirty="0"/>
          </a:p>
        </p:txBody>
      </p:sp>
    </p:spTree>
    <p:extLst>
      <p:ext uri="{BB962C8B-B14F-4D97-AF65-F5344CB8AC3E}">
        <p14:creationId xmlns:p14="http://schemas.microsoft.com/office/powerpoint/2010/main" val="4024218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21343-6D9B-5ACB-58A5-9D89A9C385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F353F-580F-58A2-CADB-979698D32D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68FED8-2568-3F0F-313A-122868EFD2C9}"/>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E6617293-9631-304F-F58B-FEFBFB34E273}"/>
              </a:ext>
            </a:extLst>
          </p:cNvPr>
          <p:cNvSpPr>
            <a:spLocks noGrp="1"/>
          </p:cNvSpPr>
          <p:nvPr>
            <p:ph type="sldNum" sz="quarter" idx="5"/>
          </p:nvPr>
        </p:nvSpPr>
        <p:spPr/>
        <p:txBody>
          <a:bodyPr/>
          <a:lstStyle/>
          <a:p>
            <a:fld id="{16560920-435E-444F-B58B-BB806BAADA8B}" type="slidenum">
              <a:rPr lang="nb-NO" smtClean="0"/>
              <a:t>22</a:t>
            </a:fld>
            <a:endParaRPr lang="nb-NO" dirty="0"/>
          </a:p>
        </p:txBody>
      </p:sp>
    </p:spTree>
    <p:extLst>
      <p:ext uri="{BB962C8B-B14F-4D97-AF65-F5344CB8AC3E}">
        <p14:creationId xmlns:p14="http://schemas.microsoft.com/office/powerpoint/2010/main" val="4024218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16560920-435E-444F-B58B-BB806BAADA8B}" type="slidenum">
              <a:rPr lang="nb-NO" smtClean="0"/>
              <a:t>23</a:t>
            </a:fld>
            <a:endParaRPr lang="nb-NO" dirty="0"/>
          </a:p>
        </p:txBody>
      </p:sp>
    </p:spTree>
    <p:extLst>
      <p:ext uri="{BB962C8B-B14F-4D97-AF65-F5344CB8AC3E}">
        <p14:creationId xmlns:p14="http://schemas.microsoft.com/office/powerpoint/2010/main" val="34802102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Master" Target="../slideMasters/slideMaster1.xml"/><Relationship Id="rId4" Type="http://schemas.openxmlformats.org/officeDocument/2006/relationships/image" Target="../media/image38.jpe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svg"/><Relationship Id="rId3" Type="http://schemas.openxmlformats.org/officeDocument/2006/relationships/image" Target="../media/image45.svg"/><Relationship Id="rId7" Type="http://schemas.openxmlformats.org/officeDocument/2006/relationships/image" Target="../media/image49.svg"/><Relationship Id="rId12" Type="http://schemas.openxmlformats.org/officeDocument/2006/relationships/image" Target="../media/image54.png"/><Relationship Id="rId17" Type="http://schemas.openxmlformats.org/officeDocument/2006/relationships/image" Target="../media/image59.svg"/><Relationship Id="rId2" Type="http://schemas.openxmlformats.org/officeDocument/2006/relationships/image" Target="../media/image44.png"/><Relationship Id="rId16" Type="http://schemas.openxmlformats.org/officeDocument/2006/relationships/image" Target="../media/image58.png"/><Relationship Id="rId1" Type="http://schemas.openxmlformats.org/officeDocument/2006/relationships/slideMaster" Target="../slideMasters/slideMaster1.xml"/><Relationship Id="rId6" Type="http://schemas.openxmlformats.org/officeDocument/2006/relationships/image" Target="../media/image48.png"/><Relationship Id="rId11" Type="http://schemas.openxmlformats.org/officeDocument/2006/relationships/image" Target="../media/image53.svg"/><Relationship Id="rId5" Type="http://schemas.openxmlformats.org/officeDocument/2006/relationships/image" Target="../media/image47.svg"/><Relationship Id="rId15" Type="http://schemas.openxmlformats.org/officeDocument/2006/relationships/image" Target="../media/image57.sv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svg"/><Relationship Id="rId14"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67.svg"/><Relationship Id="rId3" Type="http://schemas.openxmlformats.org/officeDocument/2006/relationships/image" Target="../media/image61.svg"/><Relationship Id="rId7" Type="http://schemas.openxmlformats.org/officeDocument/2006/relationships/image" Target="../media/image63.svg"/><Relationship Id="rId12" Type="http://schemas.openxmlformats.org/officeDocument/2006/relationships/image" Target="../media/image66.png"/><Relationship Id="rId17" Type="http://schemas.openxmlformats.org/officeDocument/2006/relationships/image" Target="../media/image71.svg"/><Relationship Id="rId2" Type="http://schemas.openxmlformats.org/officeDocument/2006/relationships/image" Target="../media/image60.png"/><Relationship Id="rId16" Type="http://schemas.openxmlformats.org/officeDocument/2006/relationships/image" Target="../media/image70.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65.svg"/><Relationship Id="rId5" Type="http://schemas.openxmlformats.org/officeDocument/2006/relationships/image" Target="../media/image62.svg"/><Relationship Id="rId15" Type="http://schemas.openxmlformats.org/officeDocument/2006/relationships/image" Target="../media/image69.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64.svg"/><Relationship Id="rId14" Type="http://schemas.openxmlformats.org/officeDocument/2006/relationships/image" Target="../media/image68.png"/></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svg"/><Relationship Id="rId3" Type="http://schemas.openxmlformats.org/officeDocument/2006/relationships/image" Target="../media/image47.svg"/><Relationship Id="rId7" Type="http://schemas.openxmlformats.org/officeDocument/2006/relationships/image" Target="../media/image51.svg"/><Relationship Id="rId12" Type="http://schemas.openxmlformats.org/officeDocument/2006/relationships/image" Target="../media/image56.png"/><Relationship Id="rId2" Type="http://schemas.openxmlformats.org/officeDocument/2006/relationships/image" Target="../media/image46.png"/><Relationship Id="rId1" Type="http://schemas.openxmlformats.org/officeDocument/2006/relationships/slideMaster" Target="../slideMasters/slideMaster1.xml"/><Relationship Id="rId6" Type="http://schemas.openxmlformats.org/officeDocument/2006/relationships/image" Target="../media/image50.png"/><Relationship Id="rId11" Type="http://schemas.openxmlformats.org/officeDocument/2006/relationships/image" Target="../media/image55.svg"/><Relationship Id="rId5" Type="http://schemas.openxmlformats.org/officeDocument/2006/relationships/image" Target="../media/image49.svg"/><Relationship Id="rId15" Type="http://schemas.openxmlformats.org/officeDocument/2006/relationships/image" Target="../media/image59.sv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svg"/><Relationship Id="rId14" Type="http://schemas.openxmlformats.org/officeDocument/2006/relationships/image" Target="../media/image58.png"/></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69.svg"/><Relationship Id="rId3" Type="http://schemas.openxmlformats.org/officeDocument/2006/relationships/image" Target="../media/image62.svg"/><Relationship Id="rId7" Type="http://schemas.openxmlformats.org/officeDocument/2006/relationships/image" Target="../media/image64.svg"/><Relationship Id="rId12" Type="http://schemas.openxmlformats.org/officeDocument/2006/relationships/image" Target="../media/image68.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67.svg"/><Relationship Id="rId5" Type="http://schemas.openxmlformats.org/officeDocument/2006/relationships/image" Target="../media/image63.svg"/><Relationship Id="rId15" Type="http://schemas.openxmlformats.org/officeDocument/2006/relationships/image" Target="../media/image71.svg"/><Relationship Id="rId10" Type="http://schemas.openxmlformats.org/officeDocument/2006/relationships/image" Target="../media/image66.png"/><Relationship Id="rId4" Type="http://schemas.openxmlformats.org/officeDocument/2006/relationships/image" Target="../media/image4.png"/><Relationship Id="rId9" Type="http://schemas.openxmlformats.org/officeDocument/2006/relationships/image" Target="../media/image65.svg"/><Relationship Id="rId14" Type="http://schemas.openxmlformats.org/officeDocument/2006/relationships/image" Target="../media/image7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A_Forside">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D8668-A268-530A-DC9F-9A8F9FE676E8}"/>
              </a:ext>
            </a:extLst>
          </p:cNvPr>
          <p:cNvSpPr>
            <a:spLocks noGrp="1"/>
          </p:cNvSpPr>
          <p:nvPr>
            <p:ph type="ctrTitle" hasCustomPrompt="1"/>
          </p:nvPr>
        </p:nvSpPr>
        <p:spPr>
          <a:xfrm>
            <a:off x="378072" y="161961"/>
            <a:ext cx="6841301" cy="2520315"/>
          </a:xfrm>
        </p:spPr>
        <p:txBody>
          <a:bodyPr anchor="b"/>
          <a:lstStyle>
            <a:lvl1pPr algn="l">
              <a:lnSpc>
                <a:spcPct val="98000"/>
              </a:lnSpc>
              <a:spcBef>
                <a:spcPts val="0"/>
              </a:spcBef>
              <a:defRPr sz="5100" spc="0" baseline="0"/>
            </a:lvl1pPr>
          </a:lstStyle>
          <a:p>
            <a:r>
              <a:rPr lang="nb-NO" dirty="0"/>
              <a:t>Her er det plass til en overskrift over flere linjer</a:t>
            </a:r>
          </a:p>
        </p:txBody>
      </p:sp>
      <p:sp>
        <p:nvSpPr>
          <p:cNvPr id="3" name="Subtitle 2">
            <a:extLst>
              <a:ext uri="{FF2B5EF4-FFF2-40B4-BE49-F238E27FC236}">
                <a16:creationId xmlns:a16="http://schemas.microsoft.com/office/drawing/2014/main" id="{8BA22FA0-124C-0357-A129-F8FE28FA561A}"/>
              </a:ext>
            </a:extLst>
          </p:cNvPr>
          <p:cNvSpPr>
            <a:spLocks noGrp="1"/>
          </p:cNvSpPr>
          <p:nvPr>
            <p:ph type="subTitle" idx="1" hasCustomPrompt="1"/>
          </p:nvPr>
        </p:nvSpPr>
        <p:spPr>
          <a:xfrm>
            <a:off x="378072" y="3060383"/>
            <a:ext cx="3600684" cy="1440180"/>
          </a:xfrm>
          <a:prstGeom prst="rect">
            <a:avLst/>
          </a:prstGeom>
        </p:spPr>
        <p:txBody>
          <a:bodyPr anchor="t"/>
          <a:lstStyle>
            <a:lvl1pPr marL="0" indent="0" algn="l">
              <a:lnSpc>
                <a:spcPct val="98000"/>
              </a:lnSpc>
              <a:spcBef>
                <a:spcPts val="0"/>
              </a:spcBef>
              <a:buNone/>
              <a:defRPr sz="1250" spc="0" baseline="0"/>
            </a:lvl1pPr>
            <a:lvl2pPr marL="457154" indent="0" algn="ctr">
              <a:buNone/>
              <a:defRPr sz="2000"/>
            </a:lvl2pPr>
            <a:lvl3pPr marL="914310" indent="0" algn="ctr">
              <a:buNone/>
              <a:defRPr sz="1800"/>
            </a:lvl3pPr>
            <a:lvl4pPr marL="1371464" indent="0" algn="ctr">
              <a:buNone/>
              <a:defRPr sz="1600"/>
            </a:lvl4pPr>
            <a:lvl5pPr marL="1828618" indent="0" algn="ctr">
              <a:buNone/>
              <a:defRPr sz="1600"/>
            </a:lvl5pPr>
            <a:lvl6pPr marL="2285772"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nb-NO" dirty="0"/>
              <a:t>Her er det plass til en undertittel som kan gå over flere linjer</a:t>
            </a:r>
          </a:p>
        </p:txBody>
      </p:sp>
      <p:sp>
        <p:nvSpPr>
          <p:cNvPr id="4" name="Date Placeholder 3">
            <a:extLst>
              <a:ext uri="{FF2B5EF4-FFF2-40B4-BE49-F238E27FC236}">
                <a16:creationId xmlns:a16="http://schemas.microsoft.com/office/drawing/2014/main" id="{3038FA67-B1F6-EBAB-1AD2-A0E9FDEA687D}"/>
              </a:ext>
            </a:extLst>
          </p:cNvPr>
          <p:cNvSpPr>
            <a:spLocks noGrp="1"/>
          </p:cNvSpPr>
          <p:nvPr>
            <p:ph type="dt" sz="half" idx="10"/>
          </p:nvPr>
        </p:nvSpPr>
        <p:spPr>
          <a:xfrm>
            <a:off x="838200" y="-213559"/>
            <a:ext cx="2743200" cy="45719"/>
          </a:xfrm>
          <a:prstGeom prst="rect">
            <a:avLst/>
          </a:prstGeom>
        </p:spPr>
        <p:txBody>
          <a:bodyPr/>
          <a:lstStyle>
            <a:lvl1pPr>
              <a:defRPr sz="100" spc="0" baseline="0"/>
            </a:lvl1pPr>
          </a:lstStyle>
          <a:p>
            <a:fld id="{A03B11D4-FC3C-40D0-B7AA-F3059EF83597}" type="datetime1">
              <a:rPr lang="nb-NO" smtClean="0"/>
              <a:t>27.01.2025</a:t>
            </a:fld>
            <a:endParaRPr lang="nb-NO" dirty="0"/>
          </a:p>
        </p:txBody>
      </p:sp>
      <p:sp>
        <p:nvSpPr>
          <p:cNvPr id="5" name="Footer Placeholder 4">
            <a:extLst>
              <a:ext uri="{FF2B5EF4-FFF2-40B4-BE49-F238E27FC236}">
                <a16:creationId xmlns:a16="http://schemas.microsoft.com/office/drawing/2014/main" id="{C88CCC47-C9B8-3060-D983-2F00A9F71863}"/>
              </a:ext>
            </a:extLst>
          </p:cNvPr>
          <p:cNvSpPr>
            <a:spLocks noGrp="1"/>
          </p:cNvSpPr>
          <p:nvPr>
            <p:ph type="ftr" sz="quarter" idx="11"/>
          </p:nvPr>
        </p:nvSpPr>
        <p:spPr>
          <a:xfrm>
            <a:off x="4038600" y="-213559"/>
            <a:ext cx="4114800" cy="45719"/>
          </a:xfrm>
          <a:prstGeom prst="rect">
            <a:avLst/>
          </a:prstGeom>
        </p:spPr>
        <p:txBody>
          <a:bodyPr/>
          <a:lstStyle>
            <a:lvl1pPr>
              <a:defRPr sz="100" spc="0" baseline="0"/>
            </a:lvl1pPr>
          </a:lstStyle>
          <a:p>
            <a:r>
              <a:rPr lang="nb-NO" dirty="0"/>
              <a:t>KVU tungregning</a:t>
            </a:r>
          </a:p>
        </p:txBody>
      </p:sp>
      <p:sp>
        <p:nvSpPr>
          <p:cNvPr id="6" name="Slide Number Placeholder 5">
            <a:extLst>
              <a:ext uri="{FF2B5EF4-FFF2-40B4-BE49-F238E27FC236}">
                <a16:creationId xmlns:a16="http://schemas.microsoft.com/office/drawing/2014/main" id="{D8D7FAD2-D84C-E416-630B-C15855D2689C}"/>
              </a:ext>
            </a:extLst>
          </p:cNvPr>
          <p:cNvSpPr>
            <a:spLocks noGrp="1"/>
          </p:cNvSpPr>
          <p:nvPr>
            <p:ph type="sldNum" sz="quarter" idx="12"/>
          </p:nvPr>
        </p:nvSpPr>
        <p:spPr>
          <a:xfrm>
            <a:off x="8610600" y="-213559"/>
            <a:ext cx="2743200" cy="45719"/>
          </a:xfrm>
          <a:prstGeom prst="rect">
            <a:avLst/>
          </a:prstGeom>
        </p:spPr>
        <p:txBody>
          <a:bodyPr/>
          <a:lstStyle>
            <a:lvl1pPr>
              <a:defRPr sz="100" spc="0" baseline="0"/>
            </a:lvl1pPr>
          </a:lstStyle>
          <a:p>
            <a:fld id="{36F4D1B9-59DF-4B5C-8440-F23B9F46A364}" type="slidenum">
              <a:rPr lang="nb-NO" smtClean="0"/>
              <a:pPr/>
              <a:t>‹#›</a:t>
            </a:fld>
            <a:endParaRPr lang="nb-NO" dirty="0"/>
          </a:p>
        </p:txBody>
      </p:sp>
      <p:sp>
        <p:nvSpPr>
          <p:cNvPr id="11" name="Rectangle 10">
            <a:extLst>
              <a:ext uri="{FF2B5EF4-FFF2-40B4-BE49-F238E27FC236}">
                <a16:creationId xmlns:a16="http://schemas.microsoft.com/office/drawing/2014/main" id="{A42B6D02-907A-1D13-0587-A3FF032A236E}"/>
              </a:ext>
            </a:extLst>
          </p:cNvPr>
          <p:cNvSpPr/>
          <p:nvPr userDrawn="1"/>
        </p:nvSpPr>
        <p:spPr>
          <a:xfrm>
            <a:off x="11625263" y="0"/>
            <a:ext cx="5667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3600" spc="0" baseline="0" noProof="0" dirty="0"/>
          </a:p>
        </p:txBody>
      </p:sp>
      <p:sp>
        <p:nvSpPr>
          <p:cNvPr id="8" name="addin_colorlist" hidden="1">
            <a:extLst>
              <a:ext uri="{FF2B5EF4-FFF2-40B4-BE49-F238E27FC236}">
                <a16:creationId xmlns:a16="http://schemas.microsoft.com/office/drawing/2014/main" id="{C8E90A6C-866A-91F3-AD59-172E597BDE50}"/>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pic>
        <p:nvPicPr>
          <p:cNvPr id="13" name="LogoSymbol">
            <a:extLst>
              <a:ext uri="{FF2B5EF4-FFF2-40B4-BE49-F238E27FC236}">
                <a16:creationId xmlns:a16="http://schemas.microsoft.com/office/drawing/2014/main" id="{4D0FF863-48E2-B10B-78CE-14B2074E37A9}"/>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11786375" y="6439332"/>
            <a:ext cx="245165" cy="245180"/>
          </a:xfrm>
          <a:prstGeom prst="rect">
            <a:avLst/>
          </a:prstGeom>
        </p:spPr>
      </p:pic>
      <p:pic>
        <p:nvPicPr>
          <p:cNvPr id="14" name="logo_engelsk" hidden="1">
            <a:extLst>
              <a:ext uri="{FF2B5EF4-FFF2-40B4-BE49-F238E27FC236}">
                <a16:creationId xmlns:a16="http://schemas.microsoft.com/office/drawing/2014/main" id="{0F8B01C0-27D9-4168-BE4F-873EC7E48D5D}"/>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6200000">
            <a:off x="11351359" y="5639124"/>
            <a:ext cx="1154331" cy="267858"/>
          </a:xfrm>
          <a:prstGeom prst="rect">
            <a:avLst/>
          </a:prstGeom>
        </p:spPr>
      </p:pic>
      <p:pic>
        <p:nvPicPr>
          <p:cNvPr id="15" name="logo_bokmal">
            <a:extLst>
              <a:ext uri="{FF2B5EF4-FFF2-40B4-BE49-F238E27FC236}">
                <a16:creationId xmlns:a16="http://schemas.microsoft.com/office/drawing/2014/main" id="{D6E2603E-3081-6A60-C479-12C191D36036}"/>
              </a:ext>
            </a:extLst>
          </p:cNvPr>
          <p:cNvPicPr>
            <a:picLocks noChangeAspect="1"/>
          </p:cNvPicPr>
          <p:nvPr userDrawn="1"/>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6200000">
            <a:off x="11409499" y="5757863"/>
            <a:ext cx="1032144" cy="133225"/>
          </a:xfrm>
          <a:prstGeom prst="rect">
            <a:avLst/>
          </a:prstGeom>
        </p:spPr>
      </p:pic>
      <p:pic>
        <p:nvPicPr>
          <p:cNvPr id="17" name="logo_nynorsk" hidden="1">
            <a:extLst>
              <a:ext uri="{FF2B5EF4-FFF2-40B4-BE49-F238E27FC236}">
                <a16:creationId xmlns:a16="http://schemas.microsoft.com/office/drawing/2014/main" id="{D1FD4448-3BC4-4650-B029-3644EE392551}"/>
              </a:ext>
            </a:extLst>
          </p:cNvPr>
          <p:cNvPicPr>
            <a:picLocks noChangeAspect="1"/>
          </p:cNvPicPr>
          <p:nvPr userDrawn="1"/>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11451439" y="5802148"/>
            <a:ext cx="948567" cy="132922"/>
          </a:xfrm>
          <a:prstGeom prst="rect">
            <a:avLst/>
          </a:prstGeom>
        </p:spPr>
      </p:pic>
      <p:sp>
        <p:nvSpPr>
          <p:cNvPr id="7" name="Text Placeholder 9">
            <a:extLst>
              <a:ext uri="{FF2B5EF4-FFF2-40B4-BE49-F238E27FC236}">
                <a16:creationId xmlns:a16="http://schemas.microsoft.com/office/drawing/2014/main" id="{A399E93F-310F-F87F-1868-F4F66287B4CD}"/>
              </a:ext>
            </a:extLst>
          </p:cNvPr>
          <p:cNvSpPr>
            <a:spLocks noGrp="1"/>
          </p:cNvSpPr>
          <p:nvPr>
            <p:ph type="body" sz="quarter" idx="13" hasCustomPrompt="1"/>
          </p:nvPr>
        </p:nvSpPr>
        <p:spPr>
          <a:xfrm>
            <a:off x="378071" y="5803903"/>
            <a:ext cx="3600684" cy="812797"/>
          </a:xfrm>
          <a:prstGeom prst="rect">
            <a:avLst/>
          </a:prstGeom>
        </p:spPr>
        <p:txBody>
          <a:bodyPr anchor="b">
            <a:noAutofit/>
          </a:bodyPr>
          <a:lstStyle>
            <a:lvl1pPr marL="0" indent="0">
              <a:lnSpc>
                <a:spcPts val="1500"/>
              </a:lnSpc>
              <a:spcBef>
                <a:spcPts val="0"/>
              </a:spcBef>
              <a:spcAft>
                <a:spcPts val="500"/>
              </a:spcAft>
              <a:buNone/>
              <a:defRPr sz="850" spc="0" baseline="0">
                <a:latin typeface="IBM Plex Mono" panose="020B0509050203000203" pitchFamily="49" charset="0"/>
                <a:cs typeface="Times New Roman" panose="02020603050405020304" pitchFamily="18" charset="0"/>
              </a:defRPr>
            </a:lvl1pPr>
          </a:lstStyle>
          <a:p>
            <a:pPr lvl="0"/>
            <a:r>
              <a:rPr lang="nb-NO" noProof="0" dirty="0"/>
              <a:t>Sett inn - Institusjon/Navn/Tittel/Dato</a:t>
            </a:r>
          </a:p>
        </p:txBody>
      </p:sp>
    </p:spTree>
    <p:extLst>
      <p:ext uri="{BB962C8B-B14F-4D97-AF65-F5344CB8AC3E}">
        <p14:creationId xmlns:p14="http://schemas.microsoft.com/office/powerpoint/2010/main" val="2567564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B_Fors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038FA67-B1F6-EBAB-1AD2-A0E9FDEA687D}"/>
              </a:ext>
            </a:extLst>
          </p:cNvPr>
          <p:cNvSpPr>
            <a:spLocks noGrp="1"/>
          </p:cNvSpPr>
          <p:nvPr>
            <p:ph type="dt" sz="half" idx="10"/>
          </p:nvPr>
        </p:nvSpPr>
        <p:spPr>
          <a:xfrm>
            <a:off x="838200" y="-213559"/>
            <a:ext cx="2743200" cy="45719"/>
          </a:xfrm>
          <a:prstGeom prst="rect">
            <a:avLst/>
          </a:prstGeom>
        </p:spPr>
        <p:txBody>
          <a:bodyPr/>
          <a:lstStyle>
            <a:lvl1pPr>
              <a:defRPr sz="100" spc="0" baseline="0"/>
            </a:lvl1pPr>
          </a:lstStyle>
          <a:p>
            <a:fld id="{54661F67-6637-4E08-B921-0FB503827239}" type="datetime1">
              <a:rPr lang="nb-NO" smtClean="0"/>
              <a:t>27.01.2025</a:t>
            </a:fld>
            <a:endParaRPr lang="nb-NO" dirty="0"/>
          </a:p>
        </p:txBody>
      </p:sp>
      <p:sp>
        <p:nvSpPr>
          <p:cNvPr id="5" name="Footer Placeholder 4">
            <a:extLst>
              <a:ext uri="{FF2B5EF4-FFF2-40B4-BE49-F238E27FC236}">
                <a16:creationId xmlns:a16="http://schemas.microsoft.com/office/drawing/2014/main" id="{C88CCC47-C9B8-3060-D983-2F00A9F71863}"/>
              </a:ext>
            </a:extLst>
          </p:cNvPr>
          <p:cNvSpPr>
            <a:spLocks noGrp="1"/>
          </p:cNvSpPr>
          <p:nvPr>
            <p:ph type="ftr" sz="quarter" idx="11"/>
          </p:nvPr>
        </p:nvSpPr>
        <p:spPr>
          <a:xfrm>
            <a:off x="4038600" y="-213559"/>
            <a:ext cx="4114800" cy="45719"/>
          </a:xfrm>
          <a:prstGeom prst="rect">
            <a:avLst/>
          </a:prstGeom>
        </p:spPr>
        <p:txBody>
          <a:bodyPr/>
          <a:lstStyle>
            <a:lvl1pPr>
              <a:defRPr sz="100" spc="0" baseline="0"/>
            </a:lvl1pPr>
          </a:lstStyle>
          <a:p>
            <a:r>
              <a:rPr lang="nb-NO" dirty="0"/>
              <a:t>KVU tungregning</a:t>
            </a:r>
          </a:p>
        </p:txBody>
      </p:sp>
      <p:sp>
        <p:nvSpPr>
          <p:cNvPr id="6" name="Slide Number Placeholder 5">
            <a:extLst>
              <a:ext uri="{FF2B5EF4-FFF2-40B4-BE49-F238E27FC236}">
                <a16:creationId xmlns:a16="http://schemas.microsoft.com/office/drawing/2014/main" id="{D8D7FAD2-D84C-E416-630B-C15855D2689C}"/>
              </a:ext>
            </a:extLst>
          </p:cNvPr>
          <p:cNvSpPr>
            <a:spLocks noGrp="1"/>
          </p:cNvSpPr>
          <p:nvPr>
            <p:ph type="sldNum" sz="quarter" idx="12"/>
          </p:nvPr>
        </p:nvSpPr>
        <p:spPr>
          <a:xfrm>
            <a:off x="8610600" y="-213559"/>
            <a:ext cx="2743200" cy="45719"/>
          </a:xfrm>
          <a:prstGeom prst="rect">
            <a:avLst/>
          </a:prstGeom>
        </p:spPr>
        <p:txBody>
          <a:bodyPr/>
          <a:lstStyle>
            <a:lvl1pPr>
              <a:defRPr sz="100" spc="0" baseline="0"/>
            </a:lvl1pPr>
          </a:lstStyle>
          <a:p>
            <a:fld id="{36F4D1B9-59DF-4B5C-8440-F23B9F46A364}" type="slidenum">
              <a:rPr lang="nb-NO" smtClean="0"/>
              <a:pPr/>
              <a:t>‹#›</a:t>
            </a:fld>
            <a:endParaRPr lang="nb-NO" dirty="0"/>
          </a:p>
        </p:txBody>
      </p:sp>
      <p:sp>
        <p:nvSpPr>
          <p:cNvPr id="11" name="Rectangle 10">
            <a:extLst>
              <a:ext uri="{FF2B5EF4-FFF2-40B4-BE49-F238E27FC236}">
                <a16:creationId xmlns:a16="http://schemas.microsoft.com/office/drawing/2014/main" id="{A42B6D02-907A-1D13-0587-A3FF032A236E}"/>
              </a:ext>
            </a:extLst>
          </p:cNvPr>
          <p:cNvSpPr/>
          <p:nvPr userDrawn="1"/>
        </p:nvSpPr>
        <p:spPr>
          <a:xfrm>
            <a:off x="11625263" y="0"/>
            <a:ext cx="5667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3600" spc="0" baseline="0" noProof="0" dirty="0"/>
          </a:p>
        </p:txBody>
      </p:sp>
      <p:sp>
        <p:nvSpPr>
          <p:cNvPr id="8" name="addin_colorlist" hidden="1">
            <a:extLst>
              <a:ext uri="{FF2B5EF4-FFF2-40B4-BE49-F238E27FC236}">
                <a16:creationId xmlns:a16="http://schemas.microsoft.com/office/drawing/2014/main" id="{DAA0723E-3EA7-FC54-3D4D-BE3694048E61}"/>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pic>
        <p:nvPicPr>
          <p:cNvPr id="9" name="LogoSymbol">
            <a:extLst>
              <a:ext uri="{FF2B5EF4-FFF2-40B4-BE49-F238E27FC236}">
                <a16:creationId xmlns:a16="http://schemas.microsoft.com/office/drawing/2014/main" id="{33567E11-A0AB-BF0E-CC77-A8CFAFD144E7}"/>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11786375" y="6439332"/>
            <a:ext cx="245165" cy="245180"/>
          </a:xfrm>
          <a:prstGeom prst="rect">
            <a:avLst/>
          </a:prstGeom>
        </p:spPr>
      </p:pic>
      <p:pic>
        <p:nvPicPr>
          <p:cNvPr id="10" name="logo_engelsk" hidden="1">
            <a:extLst>
              <a:ext uri="{FF2B5EF4-FFF2-40B4-BE49-F238E27FC236}">
                <a16:creationId xmlns:a16="http://schemas.microsoft.com/office/drawing/2014/main" id="{8FF3E9AF-3C8D-578E-9BA8-C379B6EE2F49}"/>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6200000">
            <a:off x="11351359" y="5639124"/>
            <a:ext cx="1154331" cy="267858"/>
          </a:xfrm>
          <a:prstGeom prst="rect">
            <a:avLst/>
          </a:prstGeom>
        </p:spPr>
      </p:pic>
      <p:pic>
        <p:nvPicPr>
          <p:cNvPr id="12" name="logo_bokmal">
            <a:extLst>
              <a:ext uri="{FF2B5EF4-FFF2-40B4-BE49-F238E27FC236}">
                <a16:creationId xmlns:a16="http://schemas.microsoft.com/office/drawing/2014/main" id="{D7A21765-CA18-A1A8-6812-95822510690B}"/>
              </a:ext>
            </a:extLst>
          </p:cNvPr>
          <p:cNvPicPr>
            <a:picLocks noChangeAspect="1"/>
          </p:cNvPicPr>
          <p:nvPr userDrawn="1"/>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6200000">
            <a:off x="11409499" y="5757863"/>
            <a:ext cx="1032144" cy="133225"/>
          </a:xfrm>
          <a:prstGeom prst="rect">
            <a:avLst/>
          </a:prstGeom>
        </p:spPr>
      </p:pic>
      <p:pic>
        <p:nvPicPr>
          <p:cNvPr id="17" name="logo_nynorsk" hidden="1">
            <a:extLst>
              <a:ext uri="{FF2B5EF4-FFF2-40B4-BE49-F238E27FC236}">
                <a16:creationId xmlns:a16="http://schemas.microsoft.com/office/drawing/2014/main" id="{C43ED139-B7F6-EE5B-2549-8499050A4553}"/>
              </a:ext>
            </a:extLst>
          </p:cNvPr>
          <p:cNvPicPr>
            <a:picLocks noChangeAspect="1"/>
          </p:cNvPicPr>
          <p:nvPr userDrawn="1"/>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11451439" y="5802148"/>
            <a:ext cx="948567" cy="132922"/>
          </a:xfrm>
          <a:prstGeom prst="rect">
            <a:avLst/>
          </a:prstGeom>
        </p:spPr>
      </p:pic>
      <p:sp>
        <p:nvSpPr>
          <p:cNvPr id="13" name="Title 1">
            <a:extLst>
              <a:ext uri="{FF2B5EF4-FFF2-40B4-BE49-F238E27FC236}">
                <a16:creationId xmlns:a16="http://schemas.microsoft.com/office/drawing/2014/main" id="{70927E65-58D8-1A21-4C3B-B4626036AD28}"/>
              </a:ext>
            </a:extLst>
          </p:cNvPr>
          <p:cNvSpPr>
            <a:spLocks noGrp="1"/>
          </p:cNvSpPr>
          <p:nvPr>
            <p:ph type="ctrTitle" hasCustomPrompt="1"/>
          </p:nvPr>
        </p:nvSpPr>
        <p:spPr>
          <a:xfrm>
            <a:off x="378072" y="161961"/>
            <a:ext cx="6841301" cy="2520315"/>
          </a:xfrm>
        </p:spPr>
        <p:txBody>
          <a:bodyPr anchor="b"/>
          <a:lstStyle>
            <a:lvl1pPr algn="l">
              <a:lnSpc>
                <a:spcPct val="98000"/>
              </a:lnSpc>
              <a:spcBef>
                <a:spcPts val="0"/>
              </a:spcBef>
              <a:defRPr sz="5100" spc="0" baseline="0">
                <a:solidFill>
                  <a:schemeClr val="bg1"/>
                </a:solidFill>
              </a:defRPr>
            </a:lvl1pPr>
          </a:lstStyle>
          <a:p>
            <a:r>
              <a:rPr lang="nb-NO" dirty="0"/>
              <a:t>Her er det plass til en overskrift over flere linjer</a:t>
            </a:r>
          </a:p>
        </p:txBody>
      </p:sp>
      <p:sp>
        <p:nvSpPr>
          <p:cNvPr id="18" name="Subtitle 2">
            <a:extLst>
              <a:ext uri="{FF2B5EF4-FFF2-40B4-BE49-F238E27FC236}">
                <a16:creationId xmlns:a16="http://schemas.microsoft.com/office/drawing/2014/main" id="{FE443497-54FC-ADE4-7E81-CF3216D97F05}"/>
              </a:ext>
            </a:extLst>
          </p:cNvPr>
          <p:cNvSpPr>
            <a:spLocks noGrp="1"/>
          </p:cNvSpPr>
          <p:nvPr>
            <p:ph type="subTitle" idx="1" hasCustomPrompt="1"/>
          </p:nvPr>
        </p:nvSpPr>
        <p:spPr>
          <a:xfrm>
            <a:off x="378072" y="3060383"/>
            <a:ext cx="3600684" cy="1440180"/>
          </a:xfrm>
          <a:prstGeom prst="rect">
            <a:avLst/>
          </a:prstGeom>
        </p:spPr>
        <p:txBody>
          <a:bodyPr anchor="t"/>
          <a:lstStyle>
            <a:lvl1pPr marL="0" indent="0" algn="l">
              <a:lnSpc>
                <a:spcPct val="98000"/>
              </a:lnSpc>
              <a:spcBef>
                <a:spcPts val="0"/>
              </a:spcBef>
              <a:buNone/>
              <a:defRPr sz="1250" spc="0" baseline="0">
                <a:solidFill>
                  <a:schemeClr val="bg1"/>
                </a:solidFill>
              </a:defRPr>
            </a:lvl1pPr>
            <a:lvl2pPr marL="457154" indent="0" algn="ctr">
              <a:buNone/>
              <a:defRPr sz="2000"/>
            </a:lvl2pPr>
            <a:lvl3pPr marL="914310" indent="0" algn="ctr">
              <a:buNone/>
              <a:defRPr sz="1800"/>
            </a:lvl3pPr>
            <a:lvl4pPr marL="1371464" indent="0" algn="ctr">
              <a:buNone/>
              <a:defRPr sz="1600"/>
            </a:lvl4pPr>
            <a:lvl5pPr marL="1828618" indent="0" algn="ctr">
              <a:buNone/>
              <a:defRPr sz="1600"/>
            </a:lvl5pPr>
            <a:lvl6pPr marL="2285772"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nb-NO" dirty="0"/>
              <a:t>Her er det plass til en undertittel som kan gå over flere linjer</a:t>
            </a:r>
          </a:p>
        </p:txBody>
      </p:sp>
      <p:sp>
        <p:nvSpPr>
          <p:cNvPr id="3" name="Text Placeholder 9">
            <a:extLst>
              <a:ext uri="{FF2B5EF4-FFF2-40B4-BE49-F238E27FC236}">
                <a16:creationId xmlns:a16="http://schemas.microsoft.com/office/drawing/2014/main" id="{FFC2E5DB-AD57-EB40-6653-9C0900431767}"/>
              </a:ext>
            </a:extLst>
          </p:cNvPr>
          <p:cNvSpPr>
            <a:spLocks noGrp="1"/>
          </p:cNvSpPr>
          <p:nvPr>
            <p:ph type="body" sz="quarter" idx="13" hasCustomPrompt="1"/>
          </p:nvPr>
        </p:nvSpPr>
        <p:spPr>
          <a:xfrm>
            <a:off x="378071" y="5803903"/>
            <a:ext cx="3600684" cy="812797"/>
          </a:xfrm>
          <a:prstGeom prst="rect">
            <a:avLst/>
          </a:prstGeom>
        </p:spPr>
        <p:txBody>
          <a:bodyPr anchor="b">
            <a:noAutofit/>
          </a:bodyPr>
          <a:lstStyle>
            <a:lvl1pPr marL="0" indent="0">
              <a:lnSpc>
                <a:spcPts val="1500"/>
              </a:lnSpc>
              <a:spcBef>
                <a:spcPts val="0"/>
              </a:spcBef>
              <a:spcAft>
                <a:spcPts val="500"/>
              </a:spcAft>
              <a:buNone/>
              <a:defRPr sz="850" spc="0" baseline="0">
                <a:solidFill>
                  <a:schemeClr val="bg1"/>
                </a:solidFill>
                <a:latin typeface="IBM Plex Mono" panose="020B0509050203000203" pitchFamily="49" charset="0"/>
                <a:cs typeface="Times New Roman" panose="02020603050405020304" pitchFamily="18" charset="0"/>
              </a:defRPr>
            </a:lvl1pPr>
          </a:lstStyle>
          <a:p>
            <a:pPr lvl="0"/>
            <a:r>
              <a:rPr lang="nb-NO" noProof="0" dirty="0"/>
              <a:t>Sett inn - Institusjon/Navn/Tittel/Dato</a:t>
            </a:r>
          </a:p>
        </p:txBody>
      </p:sp>
    </p:spTree>
    <p:extLst>
      <p:ext uri="{BB962C8B-B14F-4D97-AF65-F5344CB8AC3E}">
        <p14:creationId xmlns:p14="http://schemas.microsoft.com/office/powerpoint/2010/main" val="3853723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C_Fors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038FA67-B1F6-EBAB-1AD2-A0E9FDEA687D}"/>
              </a:ext>
            </a:extLst>
          </p:cNvPr>
          <p:cNvSpPr>
            <a:spLocks noGrp="1"/>
          </p:cNvSpPr>
          <p:nvPr>
            <p:ph type="dt" sz="half" idx="10"/>
          </p:nvPr>
        </p:nvSpPr>
        <p:spPr>
          <a:xfrm>
            <a:off x="838200" y="-213559"/>
            <a:ext cx="2743200" cy="45719"/>
          </a:xfrm>
          <a:prstGeom prst="rect">
            <a:avLst/>
          </a:prstGeom>
        </p:spPr>
        <p:txBody>
          <a:bodyPr/>
          <a:lstStyle>
            <a:lvl1pPr>
              <a:defRPr sz="100" spc="0" baseline="0"/>
            </a:lvl1pPr>
          </a:lstStyle>
          <a:p>
            <a:fld id="{7BFDF64A-4888-42B5-8980-98BE1316A7A0}" type="datetime1">
              <a:rPr lang="nb-NO" smtClean="0"/>
              <a:t>27.01.2025</a:t>
            </a:fld>
            <a:endParaRPr lang="nb-NO" dirty="0"/>
          </a:p>
        </p:txBody>
      </p:sp>
      <p:sp>
        <p:nvSpPr>
          <p:cNvPr id="5" name="Footer Placeholder 4">
            <a:extLst>
              <a:ext uri="{FF2B5EF4-FFF2-40B4-BE49-F238E27FC236}">
                <a16:creationId xmlns:a16="http://schemas.microsoft.com/office/drawing/2014/main" id="{C88CCC47-C9B8-3060-D983-2F00A9F71863}"/>
              </a:ext>
            </a:extLst>
          </p:cNvPr>
          <p:cNvSpPr>
            <a:spLocks noGrp="1"/>
          </p:cNvSpPr>
          <p:nvPr>
            <p:ph type="ftr" sz="quarter" idx="11"/>
          </p:nvPr>
        </p:nvSpPr>
        <p:spPr>
          <a:xfrm>
            <a:off x="4038600" y="-213559"/>
            <a:ext cx="4114800" cy="45719"/>
          </a:xfrm>
          <a:prstGeom prst="rect">
            <a:avLst/>
          </a:prstGeom>
        </p:spPr>
        <p:txBody>
          <a:bodyPr/>
          <a:lstStyle>
            <a:lvl1pPr>
              <a:defRPr sz="100" spc="0" baseline="0"/>
            </a:lvl1pPr>
          </a:lstStyle>
          <a:p>
            <a:r>
              <a:rPr lang="nb-NO" dirty="0"/>
              <a:t>KVU tungregning</a:t>
            </a:r>
          </a:p>
        </p:txBody>
      </p:sp>
      <p:sp>
        <p:nvSpPr>
          <p:cNvPr id="6" name="Slide Number Placeholder 5">
            <a:extLst>
              <a:ext uri="{FF2B5EF4-FFF2-40B4-BE49-F238E27FC236}">
                <a16:creationId xmlns:a16="http://schemas.microsoft.com/office/drawing/2014/main" id="{D8D7FAD2-D84C-E416-630B-C15855D2689C}"/>
              </a:ext>
            </a:extLst>
          </p:cNvPr>
          <p:cNvSpPr>
            <a:spLocks noGrp="1"/>
          </p:cNvSpPr>
          <p:nvPr>
            <p:ph type="sldNum" sz="quarter" idx="12"/>
          </p:nvPr>
        </p:nvSpPr>
        <p:spPr>
          <a:xfrm>
            <a:off x="8610600" y="-213559"/>
            <a:ext cx="2743200" cy="45719"/>
          </a:xfrm>
          <a:prstGeom prst="rect">
            <a:avLst/>
          </a:prstGeom>
        </p:spPr>
        <p:txBody>
          <a:bodyPr/>
          <a:lstStyle>
            <a:lvl1pPr>
              <a:defRPr sz="100" spc="0" baseline="0"/>
            </a:lvl1pPr>
          </a:lstStyle>
          <a:p>
            <a:fld id="{36F4D1B9-59DF-4B5C-8440-F23B9F46A364}" type="slidenum">
              <a:rPr lang="nb-NO" smtClean="0"/>
              <a:pPr/>
              <a:t>‹#›</a:t>
            </a:fld>
            <a:endParaRPr lang="nb-NO" dirty="0"/>
          </a:p>
        </p:txBody>
      </p:sp>
      <p:sp>
        <p:nvSpPr>
          <p:cNvPr id="11" name="Rectangle 10">
            <a:extLst>
              <a:ext uri="{FF2B5EF4-FFF2-40B4-BE49-F238E27FC236}">
                <a16:creationId xmlns:a16="http://schemas.microsoft.com/office/drawing/2014/main" id="{A42B6D02-907A-1D13-0587-A3FF032A236E}"/>
              </a:ext>
            </a:extLst>
          </p:cNvPr>
          <p:cNvSpPr/>
          <p:nvPr userDrawn="1"/>
        </p:nvSpPr>
        <p:spPr>
          <a:xfrm>
            <a:off x="11625263" y="0"/>
            <a:ext cx="5667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3600" spc="0" baseline="0" noProof="0" dirty="0"/>
          </a:p>
        </p:txBody>
      </p:sp>
      <p:sp>
        <p:nvSpPr>
          <p:cNvPr id="8" name="addin_colorlist" hidden="1">
            <a:extLst>
              <a:ext uri="{FF2B5EF4-FFF2-40B4-BE49-F238E27FC236}">
                <a16:creationId xmlns:a16="http://schemas.microsoft.com/office/drawing/2014/main" id="{F8B2A05B-49B5-AD47-10A5-8505359C2AF4}"/>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pic>
        <p:nvPicPr>
          <p:cNvPr id="9" name="LogoSymbol">
            <a:extLst>
              <a:ext uri="{FF2B5EF4-FFF2-40B4-BE49-F238E27FC236}">
                <a16:creationId xmlns:a16="http://schemas.microsoft.com/office/drawing/2014/main" id="{0034E343-550B-3FB4-18B2-1D6D3873B7C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11786375" y="6439332"/>
            <a:ext cx="245165" cy="245180"/>
          </a:xfrm>
          <a:prstGeom prst="rect">
            <a:avLst/>
          </a:prstGeom>
        </p:spPr>
      </p:pic>
      <p:pic>
        <p:nvPicPr>
          <p:cNvPr id="10" name="logo_engelsk" hidden="1">
            <a:extLst>
              <a:ext uri="{FF2B5EF4-FFF2-40B4-BE49-F238E27FC236}">
                <a16:creationId xmlns:a16="http://schemas.microsoft.com/office/drawing/2014/main" id="{A28F085E-31B0-E30F-46FB-D9C2189CB113}"/>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6200000">
            <a:off x="11351359" y="5639124"/>
            <a:ext cx="1154331" cy="267858"/>
          </a:xfrm>
          <a:prstGeom prst="rect">
            <a:avLst/>
          </a:prstGeom>
        </p:spPr>
      </p:pic>
      <p:pic>
        <p:nvPicPr>
          <p:cNvPr id="15" name="logo_bokmal">
            <a:extLst>
              <a:ext uri="{FF2B5EF4-FFF2-40B4-BE49-F238E27FC236}">
                <a16:creationId xmlns:a16="http://schemas.microsoft.com/office/drawing/2014/main" id="{0F6F5578-8D15-C55C-8321-74ED213E26B4}"/>
              </a:ext>
            </a:extLst>
          </p:cNvPr>
          <p:cNvPicPr>
            <a:picLocks noChangeAspect="1"/>
          </p:cNvPicPr>
          <p:nvPr userDrawn="1"/>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6200000">
            <a:off x="11409499" y="5757863"/>
            <a:ext cx="1032144" cy="133225"/>
          </a:xfrm>
          <a:prstGeom prst="rect">
            <a:avLst/>
          </a:prstGeom>
        </p:spPr>
      </p:pic>
      <p:pic>
        <p:nvPicPr>
          <p:cNvPr id="17" name="logo_nynorsk" hidden="1">
            <a:extLst>
              <a:ext uri="{FF2B5EF4-FFF2-40B4-BE49-F238E27FC236}">
                <a16:creationId xmlns:a16="http://schemas.microsoft.com/office/drawing/2014/main" id="{5D46C675-10EF-07CC-615B-88A14447DF9A}"/>
              </a:ext>
            </a:extLst>
          </p:cNvPr>
          <p:cNvPicPr>
            <a:picLocks noChangeAspect="1"/>
          </p:cNvPicPr>
          <p:nvPr userDrawn="1"/>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11451439" y="5802148"/>
            <a:ext cx="948567" cy="132922"/>
          </a:xfrm>
          <a:prstGeom prst="rect">
            <a:avLst/>
          </a:prstGeom>
        </p:spPr>
      </p:pic>
      <p:sp>
        <p:nvSpPr>
          <p:cNvPr id="18" name="Subtitle 2">
            <a:extLst>
              <a:ext uri="{FF2B5EF4-FFF2-40B4-BE49-F238E27FC236}">
                <a16:creationId xmlns:a16="http://schemas.microsoft.com/office/drawing/2014/main" id="{A14CF774-1BF3-55C9-955C-75A0B0829075}"/>
              </a:ext>
            </a:extLst>
          </p:cNvPr>
          <p:cNvSpPr>
            <a:spLocks noGrp="1"/>
          </p:cNvSpPr>
          <p:nvPr>
            <p:ph type="subTitle" idx="1" hasCustomPrompt="1"/>
          </p:nvPr>
        </p:nvSpPr>
        <p:spPr>
          <a:xfrm>
            <a:off x="378072" y="3060383"/>
            <a:ext cx="3600684" cy="1440180"/>
          </a:xfrm>
          <a:prstGeom prst="rect">
            <a:avLst/>
          </a:prstGeom>
        </p:spPr>
        <p:txBody>
          <a:bodyPr anchor="t"/>
          <a:lstStyle>
            <a:lvl1pPr marL="0" indent="0" algn="l">
              <a:lnSpc>
                <a:spcPct val="98000"/>
              </a:lnSpc>
              <a:spcBef>
                <a:spcPts val="0"/>
              </a:spcBef>
              <a:buNone/>
              <a:defRPr sz="1250" spc="0" baseline="0"/>
            </a:lvl1pPr>
            <a:lvl2pPr marL="457154" indent="0" algn="ctr">
              <a:buNone/>
              <a:defRPr sz="2000"/>
            </a:lvl2pPr>
            <a:lvl3pPr marL="914310" indent="0" algn="ctr">
              <a:buNone/>
              <a:defRPr sz="1800"/>
            </a:lvl3pPr>
            <a:lvl4pPr marL="1371464" indent="0" algn="ctr">
              <a:buNone/>
              <a:defRPr sz="1600"/>
            </a:lvl4pPr>
            <a:lvl5pPr marL="1828618" indent="0" algn="ctr">
              <a:buNone/>
              <a:defRPr sz="1600"/>
            </a:lvl5pPr>
            <a:lvl6pPr marL="2285772"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nb-NO" dirty="0"/>
              <a:t>Her er det plass til en undertittel som kan gå over flere linjer</a:t>
            </a:r>
          </a:p>
        </p:txBody>
      </p:sp>
      <p:sp>
        <p:nvSpPr>
          <p:cNvPr id="20" name="Title 1">
            <a:extLst>
              <a:ext uri="{FF2B5EF4-FFF2-40B4-BE49-F238E27FC236}">
                <a16:creationId xmlns:a16="http://schemas.microsoft.com/office/drawing/2014/main" id="{417ABF60-3828-D7B1-5F83-51E0F6131E83}"/>
              </a:ext>
            </a:extLst>
          </p:cNvPr>
          <p:cNvSpPr>
            <a:spLocks noGrp="1"/>
          </p:cNvSpPr>
          <p:nvPr>
            <p:ph type="ctrTitle" hasCustomPrompt="1"/>
          </p:nvPr>
        </p:nvSpPr>
        <p:spPr>
          <a:xfrm>
            <a:off x="378072" y="161961"/>
            <a:ext cx="6841301" cy="2520315"/>
          </a:xfrm>
        </p:spPr>
        <p:txBody>
          <a:bodyPr anchor="b"/>
          <a:lstStyle>
            <a:lvl1pPr algn="l">
              <a:lnSpc>
                <a:spcPct val="98000"/>
              </a:lnSpc>
              <a:spcBef>
                <a:spcPts val="0"/>
              </a:spcBef>
              <a:defRPr sz="5100" spc="0" baseline="0"/>
            </a:lvl1pPr>
          </a:lstStyle>
          <a:p>
            <a:r>
              <a:rPr lang="nb-NO" dirty="0"/>
              <a:t>Her er det plass til en overskrift over flere linjer</a:t>
            </a:r>
          </a:p>
        </p:txBody>
      </p:sp>
      <p:sp>
        <p:nvSpPr>
          <p:cNvPr id="3" name="Text Placeholder 9">
            <a:extLst>
              <a:ext uri="{FF2B5EF4-FFF2-40B4-BE49-F238E27FC236}">
                <a16:creationId xmlns:a16="http://schemas.microsoft.com/office/drawing/2014/main" id="{1CAE64E7-18D7-957B-DC15-1D8617B3C2C5}"/>
              </a:ext>
            </a:extLst>
          </p:cNvPr>
          <p:cNvSpPr>
            <a:spLocks noGrp="1"/>
          </p:cNvSpPr>
          <p:nvPr>
            <p:ph type="body" sz="quarter" idx="13" hasCustomPrompt="1"/>
          </p:nvPr>
        </p:nvSpPr>
        <p:spPr>
          <a:xfrm>
            <a:off x="378071" y="5803903"/>
            <a:ext cx="3600684" cy="812797"/>
          </a:xfrm>
          <a:prstGeom prst="rect">
            <a:avLst/>
          </a:prstGeom>
        </p:spPr>
        <p:txBody>
          <a:bodyPr anchor="b">
            <a:noAutofit/>
          </a:bodyPr>
          <a:lstStyle>
            <a:lvl1pPr marL="0" indent="0">
              <a:lnSpc>
                <a:spcPts val="1500"/>
              </a:lnSpc>
              <a:spcBef>
                <a:spcPts val="0"/>
              </a:spcBef>
              <a:spcAft>
                <a:spcPts val="500"/>
              </a:spcAft>
              <a:buNone/>
              <a:defRPr sz="850" spc="0" baseline="0">
                <a:latin typeface="IBM Plex Mono" panose="020B0509050203000203" pitchFamily="49" charset="0"/>
                <a:cs typeface="Times New Roman" panose="02020603050405020304" pitchFamily="18" charset="0"/>
              </a:defRPr>
            </a:lvl1pPr>
          </a:lstStyle>
          <a:p>
            <a:pPr lvl="0"/>
            <a:r>
              <a:rPr lang="nb-NO" noProof="0" dirty="0"/>
              <a:t>Sett inn - Institusjon/Navn/Tittel/Dato</a:t>
            </a:r>
          </a:p>
        </p:txBody>
      </p:sp>
    </p:spTree>
    <p:extLst>
      <p:ext uri="{BB962C8B-B14F-4D97-AF65-F5344CB8AC3E}">
        <p14:creationId xmlns:p14="http://schemas.microsoft.com/office/powerpoint/2010/main" val="4062518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D_Fors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038FA67-B1F6-EBAB-1AD2-A0E9FDEA687D}"/>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F147591D-9FA1-460A-B936-BD7525A95BF2}"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C88CCC47-C9B8-3060-D983-2F00A9F71863}"/>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6" name="Slide Number Placeholder 5">
            <a:extLst>
              <a:ext uri="{FF2B5EF4-FFF2-40B4-BE49-F238E27FC236}">
                <a16:creationId xmlns:a16="http://schemas.microsoft.com/office/drawing/2014/main" id="{D8D7FAD2-D84C-E416-630B-C15855D2689C}"/>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11" name="Rectangle 10">
            <a:extLst>
              <a:ext uri="{FF2B5EF4-FFF2-40B4-BE49-F238E27FC236}">
                <a16:creationId xmlns:a16="http://schemas.microsoft.com/office/drawing/2014/main" id="{A42B6D02-907A-1D13-0587-A3FF032A236E}"/>
              </a:ext>
            </a:extLst>
          </p:cNvPr>
          <p:cNvSpPr/>
          <p:nvPr userDrawn="1"/>
        </p:nvSpPr>
        <p:spPr>
          <a:xfrm>
            <a:off x="11625263" y="0"/>
            <a:ext cx="5667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3600" noProof="0" dirty="0"/>
          </a:p>
        </p:txBody>
      </p:sp>
      <p:sp>
        <p:nvSpPr>
          <p:cNvPr id="8" name="addin_colorlist" hidden="1">
            <a:extLst>
              <a:ext uri="{FF2B5EF4-FFF2-40B4-BE49-F238E27FC236}">
                <a16:creationId xmlns:a16="http://schemas.microsoft.com/office/drawing/2014/main" id="{F38EF5E3-43B0-6F74-E163-486ED6BC07E0}"/>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noProof="0" dirty="0"/>
              <a:t>bg_green_1_text_black,bg_green_2_text_black,bg_green_3_text_black,</a:t>
            </a:r>
          </a:p>
        </p:txBody>
      </p:sp>
      <p:pic>
        <p:nvPicPr>
          <p:cNvPr id="9" name="LogoSymbol">
            <a:extLst>
              <a:ext uri="{FF2B5EF4-FFF2-40B4-BE49-F238E27FC236}">
                <a16:creationId xmlns:a16="http://schemas.microsoft.com/office/drawing/2014/main" id="{A586AC31-C659-9BE2-6230-6AAFC8C756CF}"/>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11786375" y="6439332"/>
            <a:ext cx="245165" cy="245180"/>
          </a:xfrm>
          <a:prstGeom prst="rect">
            <a:avLst/>
          </a:prstGeom>
        </p:spPr>
      </p:pic>
      <p:pic>
        <p:nvPicPr>
          <p:cNvPr id="10" name="logo_engelsk" hidden="1">
            <a:extLst>
              <a:ext uri="{FF2B5EF4-FFF2-40B4-BE49-F238E27FC236}">
                <a16:creationId xmlns:a16="http://schemas.microsoft.com/office/drawing/2014/main" id="{7E3B9738-A4AF-29C7-093C-432360FE0ECC}"/>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6200000">
            <a:off x="11351359" y="5639124"/>
            <a:ext cx="1154331" cy="267858"/>
          </a:xfrm>
          <a:prstGeom prst="rect">
            <a:avLst/>
          </a:prstGeom>
        </p:spPr>
      </p:pic>
      <p:pic>
        <p:nvPicPr>
          <p:cNvPr id="15" name="logo_bokmal">
            <a:extLst>
              <a:ext uri="{FF2B5EF4-FFF2-40B4-BE49-F238E27FC236}">
                <a16:creationId xmlns:a16="http://schemas.microsoft.com/office/drawing/2014/main" id="{1983111B-93ED-E7B4-7BE0-31DB3EB86E9E}"/>
              </a:ext>
            </a:extLst>
          </p:cNvPr>
          <p:cNvPicPr>
            <a:picLocks noChangeAspect="1"/>
          </p:cNvPicPr>
          <p:nvPr userDrawn="1"/>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6200000">
            <a:off x="11409499" y="5757863"/>
            <a:ext cx="1032144" cy="133225"/>
          </a:xfrm>
          <a:prstGeom prst="rect">
            <a:avLst/>
          </a:prstGeom>
        </p:spPr>
      </p:pic>
      <p:pic>
        <p:nvPicPr>
          <p:cNvPr id="17" name="logo_nynorsk" hidden="1">
            <a:extLst>
              <a:ext uri="{FF2B5EF4-FFF2-40B4-BE49-F238E27FC236}">
                <a16:creationId xmlns:a16="http://schemas.microsoft.com/office/drawing/2014/main" id="{321DA781-E47D-5E5A-5582-B395288FB33A}"/>
              </a:ext>
            </a:extLst>
          </p:cNvPr>
          <p:cNvPicPr>
            <a:picLocks noChangeAspect="1"/>
          </p:cNvPicPr>
          <p:nvPr userDrawn="1"/>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11451439" y="5802148"/>
            <a:ext cx="948567" cy="132922"/>
          </a:xfrm>
          <a:prstGeom prst="rect">
            <a:avLst/>
          </a:prstGeom>
        </p:spPr>
      </p:pic>
      <p:sp>
        <p:nvSpPr>
          <p:cNvPr id="18" name="Subtitle 2">
            <a:extLst>
              <a:ext uri="{FF2B5EF4-FFF2-40B4-BE49-F238E27FC236}">
                <a16:creationId xmlns:a16="http://schemas.microsoft.com/office/drawing/2014/main" id="{E94114DB-7F6D-89F8-FA80-9D698B49CB58}"/>
              </a:ext>
            </a:extLst>
          </p:cNvPr>
          <p:cNvSpPr>
            <a:spLocks noGrp="1"/>
          </p:cNvSpPr>
          <p:nvPr>
            <p:ph type="subTitle" idx="1" hasCustomPrompt="1"/>
          </p:nvPr>
        </p:nvSpPr>
        <p:spPr>
          <a:xfrm>
            <a:off x="378072" y="3060383"/>
            <a:ext cx="3600684" cy="1440180"/>
          </a:xfrm>
          <a:prstGeom prst="rect">
            <a:avLst/>
          </a:prstGeom>
        </p:spPr>
        <p:txBody>
          <a:bodyPr anchor="t"/>
          <a:lstStyle>
            <a:lvl1pPr marL="0" indent="0" algn="l">
              <a:lnSpc>
                <a:spcPct val="98000"/>
              </a:lnSpc>
              <a:spcBef>
                <a:spcPts val="0"/>
              </a:spcBef>
              <a:buNone/>
              <a:defRPr sz="1250" spc="0" baseline="0"/>
            </a:lvl1pPr>
            <a:lvl2pPr marL="457154" indent="0" algn="ctr">
              <a:buNone/>
              <a:defRPr sz="2000"/>
            </a:lvl2pPr>
            <a:lvl3pPr marL="914310" indent="0" algn="ctr">
              <a:buNone/>
              <a:defRPr sz="1800"/>
            </a:lvl3pPr>
            <a:lvl4pPr marL="1371464" indent="0" algn="ctr">
              <a:buNone/>
              <a:defRPr sz="1600"/>
            </a:lvl4pPr>
            <a:lvl5pPr marL="1828618" indent="0" algn="ctr">
              <a:buNone/>
              <a:defRPr sz="1600"/>
            </a:lvl5pPr>
            <a:lvl6pPr marL="2285772"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nb-NO" dirty="0"/>
              <a:t>Her er det plass til en undertittel som kan gå over flere linjer</a:t>
            </a:r>
          </a:p>
        </p:txBody>
      </p:sp>
      <p:sp>
        <p:nvSpPr>
          <p:cNvPr id="3" name="Title 1">
            <a:extLst>
              <a:ext uri="{FF2B5EF4-FFF2-40B4-BE49-F238E27FC236}">
                <a16:creationId xmlns:a16="http://schemas.microsoft.com/office/drawing/2014/main" id="{8B0B5191-872C-7AB1-5C11-8CF75ACD3E10}"/>
              </a:ext>
            </a:extLst>
          </p:cNvPr>
          <p:cNvSpPr>
            <a:spLocks noGrp="1"/>
          </p:cNvSpPr>
          <p:nvPr>
            <p:ph type="ctrTitle" hasCustomPrompt="1"/>
          </p:nvPr>
        </p:nvSpPr>
        <p:spPr>
          <a:xfrm>
            <a:off x="378072" y="161961"/>
            <a:ext cx="6841301" cy="2520315"/>
          </a:xfrm>
        </p:spPr>
        <p:txBody>
          <a:bodyPr anchor="b"/>
          <a:lstStyle>
            <a:lvl1pPr algn="l">
              <a:lnSpc>
                <a:spcPct val="98000"/>
              </a:lnSpc>
              <a:spcBef>
                <a:spcPts val="0"/>
              </a:spcBef>
              <a:defRPr sz="5100" spc="0" baseline="0"/>
            </a:lvl1pPr>
          </a:lstStyle>
          <a:p>
            <a:r>
              <a:rPr lang="nb-NO" dirty="0"/>
              <a:t>Her er det plass til en overskrift over flere linjer</a:t>
            </a:r>
          </a:p>
        </p:txBody>
      </p:sp>
      <p:sp>
        <p:nvSpPr>
          <p:cNvPr id="7" name="Text Placeholder 9">
            <a:extLst>
              <a:ext uri="{FF2B5EF4-FFF2-40B4-BE49-F238E27FC236}">
                <a16:creationId xmlns:a16="http://schemas.microsoft.com/office/drawing/2014/main" id="{71520853-8DB2-CEB8-1A62-EF2CF880A6CD}"/>
              </a:ext>
            </a:extLst>
          </p:cNvPr>
          <p:cNvSpPr>
            <a:spLocks noGrp="1"/>
          </p:cNvSpPr>
          <p:nvPr>
            <p:ph type="body" sz="quarter" idx="13" hasCustomPrompt="1"/>
          </p:nvPr>
        </p:nvSpPr>
        <p:spPr>
          <a:xfrm>
            <a:off x="378071" y="5803903"/>
            <a:ext cx="3600684" cy="812797"/>
          </a:xfrm>
          <a:prstGeom prst="rect">
            <a:avLst/>
          </a:prstGeom>
        </p:spPr>
        <p:txBody>
          <a:bodyPr anchor="b">
            <a:noAutofit/>
          </a:bodyPr>
          <a:lstStyle>
            <a:lvl1pPr marL="0" indent="0">
              <a:lnSpc>
                <a:spcPts val="1500"/>
              </a:lnSpc>
              <a:spcBef>
                <a:spcPts val="0"/>
              </a:spcBef>
              <a:spcAft>
                <a:spcPts val="500"/>
              </a:spcAft>
              <a:buNone/>
              <a:defRPr sz="850" spc="0" baseline="0">
                <a:latin typeface="IBM Plex Mono" panose="020B0509050203000203" pitchFamily="49" charset="0"/>
                <a:cs typeface="Times New Roman" panose="02020603050405020304" pitchFamily="18" charset="0"/>
              </a:defRPr>
            </a:lvl1pPr>
          </a:lstStyle>
          <a:p>
            <a:pPr lvl="0"/>
            <a:r>
              <a:rPr lang="nb-NO" noProof="0" dirty="0"/>
              <a:t>Sett inn - Institusjon/Navn/Tittel/Dato</a:t>
            </a:r>
          </a:p>
        </p:txBody>
      </p:sp>
    </p:spTree>
    <p:extLst>
      <p:ext uri="{BB962C8B-B14F-4D97-AF65-F5344CB8AC3E}">
        <p14:creationId xmlns:p14="http://schemas.microsoft.com/office/powerpoint/2010/main" val="4078887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E_Forside">
    <p:bg>
      <p:bgPr>
        <a:solidFill>
          <a:srgbClr val="D6E82B"/>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038FA67-B1F6-EBAB-1AD2-A0E9FDEA687D}"/>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B55D4C13-BE08-4635-8B86-C4D8049F6D83}"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C88CCC47-C9B8-3060-D983-2F00A9F71863}"/>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6" name="Slide Number Placeholder 5">
            <a:extLst>
              <a:ext uri="{FF2B5EF4-FFF2-40B4-BE49-F238E27FC236}">
                <a16:creationId xmlns:a16="http://schemas.microsoft.com/office/drawing/2014/main" id="{D8D7FAD2-D84C-E416-630B-C15855D2689C}"/>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11" name="Rectangle 10">
            <a:extLst>
              <a:ext uri="{FF2B5EF4-FFF2-40B4-BE49-F238E27FC236}">
                <a16:creationId xmlns:a16="http://schemas.microsoft.com/office/drawing/2014/main" id="{A42B6D02-907A-1D13-0587-A3FF032A236E}"/>
              </a:ext>
            </a:extLst>
          </p:cNvPr>
          <p:cNvSpPr/>
          <p:nvPr userDrawn="1"/>
        </p:nvSpPr>
        <p:spPr>
          <a:xfrm>
            <a:off x="11625263" y="0"/>
            <a:ext cx="5667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3600" noProof="0" dirty="0"/>
          </a:p>
        </p:txBody>
      </p:sp>
      <p:sp>
        <p:nvSpPr>
          <p:cNvPr id="8" name="addin_colorlist" hidden="1">
            <a:extLst>
              <a:ext uri="{FF2B5EF4-FFF2-40B4-BE49-F238E27FC236}">
                <a16:creationId xmlns:a16="http://schemas.microsoft.com/office/drawing/2014/main" id="{EC64F157-0CB1-81FB-F879-5BB51D0901A6}"/>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pic>
        <p:nvPicPr>
          <p:cNvPr id="9" name="LogoSymbol">
            <a:extLst>
              <a:ext uri="{FF2B5EF4-FFF2-40B4-BE49-F238E27FC236}">
                <a16:creationId xmlns:a16="http://schemas.microsoft.com/office/drawing/2014/main" id="{A6B24AEA-531E-BFA7-016D-6EC5228E56A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11786375" y="6439332"/>
            <a:ext cx="245165" cy="245180"/>
          </a:xfrm>
          <a:prstGeom prst="rect">
            <a:avLst/>
          </a:prstGeom>
        </p:spPr>
      </p:pic>
      <p:pic>
        <p:nvPicPr>
          <p:cNvPr id="10" name="logo_engelsk" hidden="1">
            <a:extLst>
              <a:ext uri="{FF2B5EF4-FFF2-40B4-BE49-F238E27FC236}">
                <a16:creationId xmlns:a16="http://schemas.microsoft.com/office/drawing/2014/main" id="{063FE583-A752-C25C-B1A6-A9CC91A773D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6200000">
            <a:off x="11351359" y="5639124"/>
            <a:ext cx="1154331" cy="267858"/>
          </a:xfrm>
          <a:prstGeom prst="rect">
            <a:avLst/>
          </a:prstGeom>
        </p:spPr>
      </p:pic>
      <p:pic>
        <p:nvPicPr>
          <p:cNvPr id="15" name="logo_bokmal">
            <a:extLst>
              <a:ext uri="{FF2B5EF4-FFF2-40B4-BE49-F238E27FC236}">
                <a16:creationId xmlns:a16="http://schemas.microsoft.com/office/drawing/2014/main" id="{1AE835F7-E3AA-1FCF-1FEB-35504B25EAF0}"/>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6200000">
            <a:off x="11409499" y="5757863"/>
            <a:ext cx="1032144" cy="133225"/>
          </a:xfrm>
          <a:prstGeom prst="rect">
            <a:avLst/>
          </a:prstGeom>
        </p:spPr>
      </p:pic>
      <p:pic>
        <p:nvPicPr>
          <p:cNvPr id="17" name="logo_nynorsk" hidden="1">
            <a:extLst>
              <a:ext uri="{FF2B5EF4-FFF2-40B4-BE49-F238E27FC236}">
                <a16:creationId xmlns:a16="http://schemas.microsoft.com/office/drawing/2014/main" id="{D5171C28-AD44-AF8E-D8FD-2A767D00931C}"/>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16200000">
            <a:off x="11451439" y="5802148"/>
            <a:ext cx="948567" cy="132922"/>
          </a:xfrm>
          <a:prstGeom prst="rect">
            <a:avLst/>
          </a:prstGeom>
        </p:spPr>
      </p:pic>
      <p:sp>
        <p:nvSpPr>
          <p:cNvPr id="18" name="Subtitle 2">
            <a:extLst>
              <a:ext uri="{FF2B5EF4-FFF2-40B4-BE49-F238E27FC236}">
                <a16:creationId xmlns:a16="http://schemas.microsoft.com/office/drawing/2014/main" id="{35644B43-866B-772A-5C7F-752AB9B6BCBC}"/>
              </a:ext>
            </a:extLst>
          </p:cNvPr>
          <p:cNvSpPr>
            <a:spLocks noGrp="1"/>
          </p:cNvSpPr>
          <p:nvPr>
            <p:ph type="subTitle" idx="1" hasCustomPrompt="1"/>
          </p:nvPr>
        </p:nvSpPr>
        <p:spPr>
          <a:xfrm>
            <a:off x="378072" y="3060383"/>
            <a:ext cx="3600684" cy="1440180"/>
          </a:xfrm>
          <a:prstGeom prst="rect">
            <a:avLst/>
          </a:prstGeom>
        </p:spPr>
        <p:txBody>
          <a:bodyPr anchor="t"/>
          <a:lstStyle>
            <a:lvl1pPr marL="0" indent="0" algn="l">
              <a:lnSpc>
                <a:spcPct val="98000"/>
              </a:lnSpc>
              <a:spcBef>
                <a:spcPts val="0"/>
              </a:spcBef>
              <a:buNone/>
              <a:defRPr sz="1250" spc="0" baseline="0"/>
            </a:lvl1pPr>
            <a:lvl2pPr marL="457154" indent="0" algn="ctr">
              <a:buNone/>
              <a:defRPr sz="2000"/>
            </a:lvl2pPr>
            <a:lvl3pPr marL="914310" indent="0" algn="ctr">
              <a:buNone/>
              <a:defRPr sz="1800"/>
            </a:lvl3pPr>
            <a:lvl4pPr marL="1371464" indent="0" algn="ctr">
              <a:buNone/>
              <a:defRPr sz="1600"/>
            </a:lvl4pPr>
            <a:lvl5pPr marL="1828618" indent="0" algn="ctr">
              <a:buNone/>
              <a:defRPr sz="1600"/>
            </a:lvl5pPr>
            <a:lvl6pPr marL="2285772"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nb-NO" dirty="0"/>
              <a:t>Her er det plass til en undertittel som kan gå over flere linjer</a:t>
            </a:r>
          </a:p>
        </p:txBody>
      </p:sp>
      <p:sp>
        <p:nvSpPr>
          <p:cNvPr id="2" name="Title 1">
            <a:extLst>
              <a:ext uri="{FF2B5EF4-FFF2-40B4-BE49-F238E27FC236}">
                <a16:creationId xmlns:a16="http://schemas.microsoft.com/office/drawing/2014/main" id="{376E9806-1FFD-4A81-06E4-9CC6C9DF4712}"/>
              </a:ext>
            </a:extLst>
          </p:cNvPr>
          <p:cNvSpPr>
            <a:spLocks noGrp="1"/>
          </p:cNvSpPr>
          <p:nvPr>
            <p:ph type="ctrTitle" hasCustomPrompt="1"/>
          </p:nvPr>
        </p:nvSpPr>
        <p:spPr>
          <a:xfrm>
            <a:off x="378072" y="161961"/>
            <a:ext cx="6841301" cy="2520315"/>
          </a:xfrm>
        </p:spPr>
        <p:txBody>
          <a:bodyPr anchor="b"/>
          <a:lstStyle>
            <a:lvl1pPr algn="l">
              <a:lnSpc>
                <a:spcPct val="98000"/>
              </a:lnSpc>
              <a:spcBef>
                <a:spcPts val="0"/>
              </a:spcBef>
              <a:defRPr sz="5100" spc="0" baseline="0"/>
            </a:lvl1pPr>
          </a:lstStyle>
          <a:p>
            <a:r>
              <a:rPr lang="nb-NO" dirty="0"/>
              <a:t>Her er det plass til en overskrift over flere linjer</a:t>
            </a:r>
          </a:p>
        </p:txBody>
      </p:sp>
      <p:sp>
        <p:nvSpPr>
          <p:cNvPr id="3" name="Text Placeholder 9">
            <a:extLst>
              <a:ext uri="{FF2B5EF4-FFF2-40B4-BE49-F238E27FC236}">
                <a16:creationId xmlns:a16="http://schemas.microsoft.com/office/drawing/2014/main" id="{EC7698B7-CB56-1BCE-40BB-B65802C3CFC7}"/>
              </a:ext>
            </a:extLst>
          </p:cNvPr>
          <p:cNvSpPr>
            <a:spLocks noGrp="1"/>
          </p:cNvSpPr>
          <p:nvPr>
            <p:ph type="body" sz="quarter" idx="13" hasCustomPrompt="1"/>
          </p:nvPr>
        </p:nvSpPr>
        <p:spPr>
          <a:xfrm>
            <a:off x="378071" y="5803903"/>
            <a:ext cx="3600684" cy="812797"/>
          </a:xfrm>
          <a:prstGeom prst="rect">
            <a:avLst/>
          </a:prstGeom>
        </p:spPr>
        <p:txBody>
          <a:bodyPr anchor="b">
            <a:noAutofit/>
          </a:bodyPr>
          <a:lstStyle>
            <a:lvl1pPr marL="0" indent="0">
              <a:lnSpc>
                <a:spcPts val="1500"/>
              </a:lnSpc>
              <a:spcBef>
                <a:spcPts val="0"/>
              </a:spcBef>
              <a:spcAft>
                <a:spcPts val="500"/>
              </a:spcAft>
              <a:buNone/>
              <a:defRPr sz="850" spc="0" baseline="0">
                <a:latin typeface="IBM Plex Mono" panose="020B0509050203000203" pitchFamily="49" charset="0"/>
                <a:cs typeface="Times New Roman" panose="02020603050405020304" pitchFamily="18" charset="0"/>
              </a:defRPr>
            </a:lvl1pPr>
          </a:lstStyle>
          <a:p>
            <a:pPr lvl="0"/>
            <a:r>
              <a:rPr lang="nb-NO" noProof="0" dirty="0"/>
              <a:t>Sett inn - Institusjon/Navn/Tittel/Dato</a:t>
            </a:r>
          </a:p>
        </p:txBody>
      </p:sp>
    </p:spTree>
    <p:extLst>
      <p:ext uri="{BB962C8B-B14F-4D97-AF65-F5344CB8AC3E}">
        <p14:creationId xmlns:p14="http://schemas.microsoft.com/office/powerpoint/2010/main" val="3643995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F_Forside">
    <p:bg>
      <p:bgPr>
        <a:solidFill>
          <a:srgbClr val="5C5BEE"/>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038FA67-B1F6-EBAB-1AD2-A0E9FDEA687D}"/>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E1261E82-7345-4FB8-ADD1-FFE0D1E75EDA}"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C88CCC47-C9B8-3060-D983-2F00A9F71863}"/>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6" name="Slide Number Placeholder 5">
            <a:extLst>
              <a:ext uri="{FF2B5EF4-FFF2-40B4-BE49-F238E27FC236}">
                <a16:creationId xmlns:a16="http://schemas.microsoft.com/office/drawing/2014/main" id="{D8D7FAD2-D84C-E416-630B-C15855D2689C}"/>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11" name="Rectangle 10">
            <a:extLst>
              <a:ext uri="{FF2B5EF4-FFF2-40B4-BE49-F238E27FC236}">
                <a16:creationId xmlns:a16="http://schemas.microsoft.com/office/drawing/2014/main" id="{A42B6D02-907A-1D13-0587-A3FF032A236E}"/>
              </a:ext>
            </a:extLst>
          </p:cNvPr>
          <p:cNvSpPr/>
          <p:nvPr userDrawn="1"/>
        </p:nvSpPr>
        <p:spPr>
          <a:xfrm>
            <a:off x="11625263" y="0"/>
            <a:ext cx="5667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3600" noProof="0" dirty="0"/>
          </a:p>
        </p:txBody>
      </p:sp>
      <p:sp>
        <p:nvSpPr>
          <p:cNvPr id="8" name="addin_colorlist" hidden="1">
            <a:extLst>
              <a:ext uri="{FF2B5EF4-FFF2-40B4-BE49-F238E27FC236}">
                <a16:creationId xmlns:a16="http://schemas.microsoft.com/office/drawing/2014/main" id="{E155439D-1B77-5713-F7DE-BD8D1619F45A}"/>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pic>
        <p:nvPicPr>
          <p:cNvPr id="9" name="LogoSymbol">
            <a:extLst>
              <a:ext uri="{FF2B5EF4-FFF2-40B4-BE49-F238E27FC236}">
                <a16:creationId xmlns:a16="http://schemas.microsoft.com/office/drawing/2014/main" id="{E0BB5EE7-D1F6-3AF9-79D5-BE7D78A7F8F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11786375" y="6439332"/>
            <a:ext cx="245165" cy="245180"/>
          </a:xfrm>
          <a:prstGeom prst="rect">
            <a:avLst/>
          </a:prstGeom>
        </p:spPr>
      </p:pic>
      <p:pic>
        <p:nvPicPr>
          <p:cNvPr id="10" name="logo_engelsk" hidden="1">
            <a:extLst>
              <a:ext uri="{FF2B5EF4-FFF2-40B4-BE49-F238E27FC236}">
                <a16:creationId xmlns:a16="http://schemas.microsoft.com/office/drawing/2014/main" id="{8D518325-236C-18C4-97A7-B5744856E4F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6200000">
            <a:off x="11351359" y="5639124"/>
            <a:ext cx="1154331" cy="267858"/>
          </a:xfrm>
          <a:prstGeom prst="rect">
            <a:avLst/>
          </a:prstGeom>
        </p:spPr>
      </p:pic>
      <p:pic>
        <p:nvPicPr>
          <p:cNvPr id="15" name="logo_bokmal">
            <a:extLst>
              <a:ext uri="{FF2B5EF4-FFF2-40B4-BE49-F238E27FC236}">
                <a16:creationId xmlns:a16="http://schemas.microsoft.com/office/drawing/2014/main" id="{A0ADC19C-A757-2165-2C05-92E69A4FFEFF}"/>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6200000">
            <a:off x="11409499" y="5757863"/>
            <a:ext cx="1032144" cy="133225"/>
          </a:xfrm>
          <a:prstGeom prst="rect">
            <a:avLst/>
          </a:prstGeom>
        </p:spPr>
      </p:pic>
      <p:pic>
        <p:nvPicPr>
          <p:cNvPr id="17" name="logo_nynorsk" hidden="1">
            <a:extLst>
              <a:ext uri="{FF2B5EF4-FFF2-40B4-BE49-F238E27FC236}">
                <a16:creationId xmlns:a16="http://schemas.microsoft.com/office/drawing/2014/main" id="{E2134C3C-7752-82D6-4759-D31275E9B0BA}"/>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16200000">
            <a:off x="11451439" y="5802148"/>
            <a:ext cx="948567" cy="132922"/>
          </a:xfrm>
          <a:prstGeom prst="rect">
            <a:avLst/>
          </a:prstGeom>
        </p:spPr>
      </p:pic>
      <p:sp>
        <p:nvSpPr>
          <p:cNvPr id="18" name="Subtitle 2">
            <a:extLst>
              <a:ext uri="{FF2B5EF4-FFF2-40B4-BE49-F238E27FC236}">
                <a16:creationId xmlns:a16="http://schemas.microsoft.com/office/drawing/2014/main" id="{5FBC1876-E84A-F9B5-E4BF-81BBD54E312E}"/>
              </a:ext>
            </a:extLst>
          </p:cNvPr>
          <p:cNvSpPr>
            <a:spLocks noGrp="1"/>
          </p:cNvSpPr>
          <p:nvPr>
            <p:ph type="subTitle" idx="1" hasCustomPrompt="1"/>
          </p:nvPr>
        </p:nvSpPr>
        <p:spPr>
          <a:xfrm>
            <a:off x="378072" y="3060383"/>
            <a:ext cx="3600684" cy="1440180"/>
          </a:xfrm>
          <a:prstGeom prst="rect">
            <a:avLst/>
          </a:prstGeom>
        </p:spPr>
        <p:txBody>
          <a:bodyPr anchor="t"/>
          <a:lstStyle>
            <a:lvl1pPr marL="0" indent="0" algn="l">
              <a:lnSpc>
                <a:spcPct val="98000"/>
              </a:lnSpc>
              <a:spcBef>
                <a:spcPts val="0"/>
              </a:spcBef>
              <a:buNone/>
              <a:defRPr sz="1250" spc="0" baseline="0">
                <a:solidFill>
                  <a:schemeClr val="bg1"/>
                </a:solidFill>
              </a:defRPr>
            </a:lvl1pPr>
            <a:lvl2pPr marL="457154" indent="0" algn="ctr">
              <a:buNone/>
              <a:defRPr sz="2000"/>
            </a:lvl2pPr>
            <a:lvl3pPr marL="914310" indent="0" algn="ctr">
              <a:buNone/>
              <a:defRPr sz="1800"/>
            </a:lvl3pPr>
            <a:lvl4pPr marL="1371464" indent="0" algn="ctr">
              <a:buNone/>
              <a:defRPr sz="1600"/>
            </a:lvl4pPr>
            <a:lvl5pPr marL="1828618" indent="0" algn="ctr">
              <a:buNone/>
              <a:defRPr sz="1600"/>
            </a:lvl5pPr>
            <a:lvl6pPr marL="2285772"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nb-NO" dirty="0"/>
              <a:t>Her er det plass til en undertittel som kan gå over flere linjer</a:t>
            </a:r>
          </a:p>
        </p:txBody>
      </p:sp>
      <p:sp>
        <p:nvSpPr>
          <p:cNvPr id="3" name="Title 1">
            <a:extLst>
              <a:ext uri="{FF2B5EF4-FFF2-40B4-BE49-F238E27FC236}">
                <a16:creationId xmlns:a16="http://schemas.microsoft.com/office/drawing/2014/main" id="{0270E2FB-171F-50D5-B110-C2C41152BD4A}"/>
              </a:ext>
            </a:extLst>
          </p:cNvPr>
          <p:cNvSpPr>
            <a:spLocks noGrp="1"/>
          </p:cNvSpPr>
          <p:nvPr>
            <p:ph type="ctrTitle" hasCustomPrompt="1"/>
          </p:nvPr>
        </p:nvSpPr>
        <p:spPr>
          <a:xfrm>
            <a:off x="378072" y="161961"/>
            <a:ext cx="6841301" cy="2520315"/>
          </a:xfrm>
        </p:spPr>
        <p:txBody>
          <a:bodyPr anchor="b"/>
          <a:lstStyle>
            <a:lvl1pPr algn="l">
              <a:lnSpc>
                <a:spcPct val="98000"/>
              </a:lnSpc>
              <a:spcBef>
                <a:spcPts val="0"/>
              </a:spcBef>
              <a:defRPr sz="5100" spc="0" baseline="0">
                <a:solidFill>
                  <a:schemeClr val="bg1"/>
                </a:solidFill>
              </a:defRPr>
            </a:lvl1pPr>
          </a:lstStyle>
          <a:p>
            <a:r>
              <a:rPr lang="nb-NO" dirty="0"/>
              <a:t>Her er det plass til en overskrift over flere linjer</a:t>
            </a:r>
          </a:p>
        </p:txBody>
      </p:sp>
      <p:sp>
        <p:nvSpPr>
          <p:cNvPr id="7" name="Text Placeholder 9">
            <a:extLst>
              <a:ext uri="{FF2B5EF4-FFF2-40B4-BE49-F238E27FC236}">
                <a16:creationId xmlns:a16="http://schemas.microsoft.com/office/drawing/2014/main" id="{7BA06A7C-FC4C-871A-5873-3A9A2FE64909}"/>
              </a:ext>
            </a:extLst>
          </p:cNvPr>
          <p:cNvSpPr>
            <a:spLocks noGrp="1"/>
          </p:cNvSpPr>
          <p:nvPr>
            <p:ph type="body" sz="quarter" idx="13" hasCustomPrompt="1"/>
          </p:nvPr>
        </p:nvSpPr>
        <p:spPr>
          <a:xfrm>
            <a:off x="378071" y="5803903"/>
            <a:ext cx="3600684" cy="812797"/>
          </a:xfrm>
          <a:prstGeom prst="rect">
            <a:avLst/>
          </a:prstGeom>
        </p:spPr>
        <p:txBody>
          <a:bodyPr anchor="b">
            <a:noAutofit/>
          </a:bodyPr>
          <a:lstStyle>
            <a:lvl1pPr marL="0" indent="0">
              <a:lnSpc>
                <a:spcPts val="1500"/>
              </a:lnSpc>
              <a:spcBef>
                <a:spcPts val="0"/>
              </a:spcBef>
              <a:spcAft>
                <a:spcPts val="500"/>
              </a:spcAft>
              <a:buNone/>
              <a:defRPr sz="850" spc="0" baseline="0">
                <a:solidFill>
                  <a:schemeClr val="bg1"/>
                </a:solidFill>
                <a:latin typeface="IBM Plex Mono" panose="020B0509050203000203" pitchFamily="49" charset="0"/>
                <a:cs typeface="Times New Roman" panose="02020603050405020304" pitchFamily="18" charset="0"/>
              </a:defRPr>
            </a:lvl1pPr>
          </a:lstStyle>
          <a:p>
            <a:pPr lvl="0"/>
            <a:r>
              <a:rPr lang="nb-NO" noProof="0" dirty="0"/>
              <a:t>Sett inn - Institusjon/Navn/Tittel/Dato</a:t>
            </a:r>
          </a:p>
        </p:txBody>
      </p:sp>
    </p:spTree>
    <p:extLst>
      <p:ext uri="{BB962C8B-B14F-4D97-AF65-F5344CB8AC3E}">
        <p14:creationId xmlns:p14="http://schemas.microsoft.com/office/powerpoint/2010/main" val="883839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2_Agenda">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D8668-A268-530A-DC9F-9A8F9FE676E8}"/>
              </a:ext>
            </a:extLst>
          </p:cNvPr>
          <p:cNvSpPr>
            <a:spLocks noGrp="1"/>
          </p:cNvSpPr>
          <p:nvPr>
            <p:ph type="ctrTitle" hasCustomPrompt="1"/>
          </p:nvPr>
        </p:nvSpPr>
        <p:spPr>
          <a:xfrm>
            <a:off x="378073" y="1068863"/>
            <a:ext cx="4500855" cy="1260158"/>
          </a:xfrm>
        </p:spPr>
        <p:txBody>
          <a:bodyPr anchor="t"/>
          <a:lstStyle>
            <a:lvl1pPr algn="l">
              <a:lnSpc>
                <a:spcPct val="98000"/>
              </a:lnSpc>
              <a:spcBef>
                <a:spcPts val="0"/>
              </a:spcBef>
              <a:defRPr sz="3800" spc="0" baseline="0"/>
            </a:lvl1pPr>
          </a:lstStyle>
          <a:p>
            <a:r>
              <a:rPr lang="nb-NO" noProof="0" dirty="0"/>
              <a:t>Agenda</a:t>
            </a:r>
          </a:p>
        </p:txBody>
      </p:sp>
      <p:sp>
        <p:nvSpPr>
          <p:cNvPr id="14" name="Graphic 12">
            <a:extLst>
              <a:ext uri="{FF2B5EF4-FFF2-40B4-BE49-F238E27FC236}">
                <a16:creationId xmlns:a16="http://schemas.microsoft.com/office/drawing/2014/main" id="{D0FA331C-0D13-4961-BE87-151B807744AD}"/>
              </a:ext>
            </a:extLst>
          </p:cNvPr>
          <p:cNvSpPr/>
          <p:nvPr/>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7" name="addin_colorlist" hidden="1">
            <a:extLst>
              <a:ext uri="{FF2B5EF4-FFF2-40B4-BE49-F238E27FC236}">
                <a16:creationId xmlns:a16="http://schemas.microsoft.com/office/drawing/2014/main" id="{1EADCF74-3271-1FCA-D66F-418BD702A3A7}"/>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8" name="Text Placeholder 2">
            <a:extLst>
              <a:ext uri="{FF2B5EF4-FFF2-40B4-BE49-F238E27FC236}">
                <a16:creationId xmlns:a16="http://schemas.microsoft.com/office/drawing/2014/main" id="{9987D074-2C89-DE7F-39CB-D93955E65325}"/>
              </a:ext>
            </a:extLst>
          </p:cNvPr>
          <p:cNvSpPr>
            <a:spLocks noGrp="1"/>
          </p:cNvSpPr>
          <p:nvPr>
            <p:ph type="body" sz="quarter" idx="14" hasCustomPrompt="1"/>
          </p:nvPr>
        </p:nvSpPr>
        <p:spPr>
          <a:xfrm>
            <a:off x="6265983" y="1068863"/>
            <a:ext cx="5040958" cy="4585191"/>
          </a:xfrm>
          <a:prstGeom prst="rect">
            <a:avLst/>
          </a:prstGeom>
        </p:spPr>
        <p:txBody>
          <a:bodyPr lIns="0" tIns="0" rIns="0" bIns="0"/>
          <a:lstStyle>
            <a:lvl1pPr marL="257175" indent="-414000">
              <a:spcBef>
                <a:spcPts val="2200"/>
              </a:spcBef>
              <a:buFont typeface="+mj-lt"/>
              <a:buAutoNum type="arabicPeriod"/>
              <a:defRPr sz="1700"/>
            </a:lvl1pPr>
            <a:lvl2pPr marL="540000" indent="-414000">
              <a:spcBef>
                <a:spcPts val="2200"/>
              </a:spcBef>
              <a:buFont typeface="+mj-lt"/>
              <a:buAutoNum type="arabicPeriod"/>
              <a:defRPr sz="1700"/>
            </a:lvl2pPr>
            <a:lvl3pPr marL="810000" indent="-414000">
              <a:spcBef>
                <a:spcPts val="2200"/>
              </a:spcBef>
              <a:buFont typeface="+mj-lt"/>
              <a:buAutoNum type="arabicPeriod"/>
              <a:defRPr sz="1700"/>
            </a:lvl3pPr>
            <a:lvl4pPr marL="1080000" indent="-414000">
              <a:spcBef>
                <a:spcPts val="2200"/>
              </a:spcBef>
              <a:buFont typeface="+mj-lt"/>
              <a:buAutoNum type="arabicPeriod"/>
              <a:defRPr sz="1700"/>
            </a:lvl4pPr>
            <a:lvl5pPr marL="1350000" indent="-414000">
              <a:spcBef>
                <a:spcPts val="2200"/>
              </a:spcBef>
              <a:buFont typeface="+mj-lt"/>
              <a:buAutoNum type="arabicPeriod"/>
              <a:defRPr sz="1700"/>
            </a:lvl5pPr>
          </a:lstStyle>
          <a:p>
            <a:pPr lvl="0"/>
            <a:r>
              <a:rPr lang="nb-NO" noProof="0" dirty="0"/>
              <a:t>Kapittelnavn</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3" name="Date Placeholder 2">
            <a:extLst>
              <a:ext uri="{FF2B5EF4-FFF2-40B4-BE49-F238E27FC236}">
                <a16:creationId xmlns:a16="http://schemas.microsoft.com/office/drawing/2014/main" id="{2C146C9F-6490-A6FC-8BDC-4BF2E8A6F58E}"/>
              </a:ext>
            </a:extLst>
          </p:cNvPr>
          <p:cNvSpPr>
            <a:spLocks noGrp="1"/>
          </p:cNvSpPr>
          <p:nvPr>
            <p:ph type="dt" sz="half" idx="15"/>
          </p:nvPr>
        </p:nvSpPr>
        <p:spPr/>
        <p:txBody>
          <a:bodyPr/>
          <a:lstStyle/>
          <a:p>
            <a:fld id="{9EE4DB03-D0B5-4881-9D39-FA78D741B2A5}" type="datetime1">
              <a:rPr lang="nb-NO" smtClean="0"/>
              <a:t>27.01.2025</a:t>
            </a:fld>
            <a:endParaRPr lang="nb-NO" dirty="0"/>
          </a:p>
        </p:txBody>
      </p:sp>
      <p:sp>
        <p:nvSpPr>
          <p:cNvPr id="4" name="Footer Placeholder 3">
            <a:extLst>
              <a:ext uri="{FF2B5EF4-FFF2-40B4-BE49-F238E27FC236}">
                <a16:creationId xmlns:a16="http://schemas.microsoft.com/office/drawing/2014/main" id="{7F511320-5867-4C94-C52C-81578BF9DE19}"/>
              </a:ext>
            </a:extLst>
          </p:cNvPr>
          <p:cNvSpPr>
            <a:spLocks noGrp="1"/>
          </p:cNvSpPr>
          <p:nvPr>
            <p:ph type="ftr" sz="quarter" idx="16"/>
          </p:nvPr>
        </p:nvSpPr>
        <p:spPr/>
        <p:txBody>
          <a:bodyPr/>
          <a:lstStyle/>
          <a:p>
            <a:r>
              <a:rPr lang="nb-NO" dirty="0"/>
              <a:t>KVU tungregning</a:t>
            </a:r>
          </a:p>
        </p:txBody>
      </p:sp>
      <p:sp>
        <p:nvSpPr>
          <p:cNvPr id="5" name="Slide Number Placeholder 4">
            <a:extLst>
              <a:ext uri="{FF2B5EF4-FFF2-40B4-BE49-F238E27FC236}">
                <a16:creationId xmlns:a16="http://schemas.microsoft.com/office/drawing/2014/main" id="{92ED7A83-D746-1CCB-12F0-BCE693008F87}"/>
              </a:ext>
            </a:extLst>
          </p:cNvPr>
          <p:cNvSpPr>
            <a:spLocks noGrp="1"/>
          </p:cNvSpPr>
          <p:nvPr>
            <p:ph type="sldNum" sz="quarter" idx="17"/>
          </p:nvPr>
        </p:nvSpPr>
        <p:spPr/>
        <p:txBody>
          <a:bodyPr/>
          <a:lstStyle/>
          <a:p>
            <a:fld id="{36F4D1B9-59DF-4B5C-8440-F23B9F46A364}" type="slidenum">
              <a:rPr lang="nb-NO" smtClean="0"/>
              <a:pPr/>
              <a:t>‹#›</a:t>
            </a:fld>
            <a:endParaRPr lang="nb-NO" dirty="0"/>
          </a:p>
        </p:txBody>
      </p:sp>
    </p:spTree>
    <p:extLst>
      <p:ext uri="{BB962C8B-B14F-4D97-AF65-F5344CB8AC3E}">
        <p14:creationId xmlns:p14="http://schemas.microsoft.com/office/powerpoint/2010/main" val="1410283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3A_Kapittel">
    <p:bg>
      <p:bgPr>
        <a:solidFill>
          <a:srgbClr val="DBE0BE"/>
        </a:solidFill>
        <a:effectLst/>
      </p:bgPr>
    </p:bg>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60FE42FB-2FCC-6990-B4B0-0C772BB3A566}"/>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402B7E1E-C3AE-4BDD-AE60-4428FD4EB684}" type="datetime1">
              <a:rPr lang="nb-NO" noProof="0" smtClean="0"/>
              <a:t>27.01.2025</a:t>
            </a:fld>
            <a:endParaRPr lang="nb-NO" noProof="0" dirty="0"/>
          </a:p>
        </p:txBody>
      </p:sp>
      <p:sp>
        <p:nvSpPr>
          <p:cNvPr id="7" name="Footer Placeholder 4">
            <a:extLst>
              <a:ext uri="{FF2B5EF4-FFF2-40B4-BE49-F238E27FC236}">
                <a16:creationId xmlns:a16="http://schemas.microsoft.com/office/drawing/2014/main" id="{9A2D4F16-02B4-F5C2-84D5-FD8BD329A60A}"/>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8" name="Slide Number Placeholder 5">
            <a:extLst>
              <a:ext uri="{FF2B5EF4-FFF2-40B4-BE49-F238E27FC236}">
                <a16:creationId xmlns:a16="http://schemas.microsoft.com/office/drawing/2014/main" id="{FF475C77-B441-FD12-A941-17B0A5A680F2}"/>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4" name="Graphic 12">
            <a:extLst>
              <a:ext uri="{FF2B5EF4-FFF2-40B4-BE49-F238E27FC236}">
                <a16:creationId xmlns:a16="http://schemas.microsoft.com/office/drawing/2014/main" id="{E038B107-12FE-5E70-DFC7-507BAEA0A4AD}"/>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pic>
        <p:nvPicPr>
          <p:cNvPr id="11" name="Graphic 10">
            <a:extLst>
              <a:ext uri="{FF2B5EF4-FFF2-40B4-BE49-F238E27FC236}">
                <a16:creationId xmlns:a16="http://schemas.microsoft.com/office/drawing/2014/main" id="{7B389A60-0C2D-4D9D-E6B0-1CF1C267D7C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11826" t="7433" r="8414"/>
          <a:stretch>
            <a:fillRect/>
          </a:stretch>
        </p:blipFill>
        <p:spPr>
          <a:xfrm rot="16200000" flipV="1">
            <a:off x="4773790" y="-551571"/>
            <a:ext cx="6866639" cy="7969781"/>
          </a:xfrm>
          <a:custGeom>
            <a:avLst/>
            <a:gdLst>
              <a:gd name="connsiteX0" fmla="*/ 13733278 w 13733278"/>
              <a:gd name="connsiteY0" fmla="*/ 15938524 h 15938524"/>
              <a:gd name="connsiteX1" fmla="*/ 13733278 w 13733278"/>
              <a:gd name="connsiteY1" fmla="*/ 0 h 15938524"/>
              <a:gd name="connsiteX2" fmla="*/ 0 w 13733278"/>
              <a:gd name="connsiteY2" fmla="*/ 0 h 15938524"/>
              <a:gd name="connsiteX3" fmla="*/ 0 w 13733278"/>
              <a:gd name="connsiteY3" fmla="*/ 15938524 h 15938524"/>
            </a:gdLst>
            <a:ahLst/>
            <a:cxnLst>
              <a:cxn ang="0">
                <a:pos x="connsiteX0" y="connsiteY0"/>
              </a:cxn>
              <a:cxn ang="0">
                <a:pos x="connsiteX1" y="connsiteY1"/>
              </a:cxn>
              <a:cxn ang="0">
                <a:pos x="connsiteX2" y="connsiteY2"/>
              </a:cxn>
              <a:cxn ang="0">
                <a:pos x="connsiteX3" y="connsiteY3"/>
              </a:cxn>
            </a:cxnLst>
            <a:rect l="l" t="t" r="r" b="b"/>
            <a:pathLst>
              <a:path w="13733278" h="15938524">
                <a:moveTo>
                  <a:pt x="13733278" y="15938524"/>
                </a:moveTo>
                <a:lnTo>
                  <a:pt x="13733278" y="0"/>
                </a:lnTo>
                <a:lnTo>
                  <a:pt x="0" y="0"/>
                </a:lnTo>
                <a:lnTo>
                  <a:pt x="0" y="15938524"/>
                </a:lnTo>
                <a:close/>
              </a:path>
            </a:pathLst>
          </a:custGeom>
        </p:spPr>
      </p:pic>
      <p:sp>
        <p:nvSpPr>
          <p:cNvPr id="5" name="addin_colorlist" hidden="1">
            <a:extLst>
              <a:ext uri="{FF2B5EF4-FFF2-40B4-BE49-F238E27FC236}">
                <a16:creationId xmlns:a16="http://schemas.microsoft.com/office/drawing/2014/main" id="{58F38F52-C2BD-724D-65D2-6B438813FCD4}"/>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12" name="Text Placeholder 9">
            <a:extLst>
              <a:ext uri="{FF2B5EF4-FFF2-40B4-BE49-F238E27FC236}">
                <a16:creationId xmlns:a16="http://schemas.microsoft.com/office/drawing/2014/main" id="{E5E9A223-F945-A5D2-B2B4-F18052274C26}"/>
              </a:ext>
            </a:extLst>
          </p:cNvPr>
          <p:cNvSpPr>
            <a:spLocks noGrp="1"/>
          </p:cNvSpPr>
          <p:nvPr>
            <p:ph type="body" sz="quarter" idx="15" hasCustomPrompt="1"/>
          </p:nvPr>
        </p:nvSpPr>
        <p:spPr>
          <a:xfrm>
            <a:off x="378072" y="6110048"/>
            <a:ext cx="3600684" cy="384721"/>
          </a:xfrm>
          <a:prstGeom prst="rect">
            <a:avLst/>
          </a:prstGeom>
        </p:spPr>
        <p:txBody>
          <a:bodyPr anchor="b"/>
          <a:lstStyle>
            <a:lvl1pPr marL="0" indent="0">
              <a:lnSpc>
                <a:spcPct val="100000"/>
              </a:lnSpc>
              <a:spcBef>
                <a:spcPts val="0"/>
              </a:spcBef>
              <a:spcAft>
                <a:spcPts val="0"/>
              </a:spcAft>
              <a:buNone/>
              <a:defRPr sz="1250" kern="1200" spc="0" baseline="0">
                <a:latin typeface="+mj-lt"/>
                <a:cs typeface="Times New Roman" panose="02020603050405020304" pitchFamily="18" charset="0"/>
              </a:defRPr>
            </a:lvl1pPr>
          </a:lstStyle>
          <a:p>
            <a:r>
              <a:rPr lang="nb-NO" noProof="0" dirty="0"/>
              <a:t>Her er det plass til en undertittel som kan gå over flere linjer</a:t>
            </a:r>
          </a:p>
        </p:txBody>
      </p:sp>
      <p:sp>
        <p:nvSpPr>
          <p:cNvPr id="10" name="Title 1">
            <a:extLst>
              <a:ext uri="{FF2B5EF4-FFF2-40B4-BE49-F238E27FC236}">
                <a16:creationId xmlns:a16="http://schemas.microsoft.com/office/drawing/2014/main" id="{4A03C0BE-1802-5312-E651-3E33B45EA109}"/>
              </a:ext>
            </a:extLst>
          </p:cNvPr>
          <p:cNvSpPr>
            <a:spLocks noGrp="1"/>
          </p:cNvSpPr>
          <p:nvPr>
            <p:ph type="ctrTitle" hasCustomPrompt="1"/>
          </p:nvPr>
        </p:nvSpPr>
        <p:spPr>
          <a:xfrm>
            <a:off x="378072" y="1068863"/>
            <a:ext cx="7020457" cy="1260158"/>
          </a:xfrm>
        </p:spPr>
        <p:txBody>
          <a:bodyPr anchor="t"/>
          <a:lstStyle>
            <a:lvl1pPr algn="l">
              <a:lnSpc>
                <a:spcPct val="98000"/>
              </a:lnSpc>
              <a:spcBef>
                <a:spcPts val="0"/>
              </a:spcBef>
              <a:defRPr sz="3800" spc="0" baseline="0"/>
            </a:lvl1pPr>
          </a:lstStyle>
          <a:p>
            <a:r>
              <a:rPr lang="nb-NO" noProof="0" dirty="0"/>
              <a:t>Kapittelnavn</a:t>
            </a:r>
          </a:p>
        </p:txBody>
      </p:sp>
    </p:spTree>
    <p:extLst>
      <p:ext uri="{BB962C8B-B14F-4D97-AF65-F5344CB8AC3E}">
        <p14:creationId xmlns:p14="http://schemas.microsoft.com/office/powerpoint/2010/main" val="1463508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B_Kapittel">
    <p:bg>
      <p:bgPr>
        <a:solidFill>
          <a:srgbClr val="E6E6FF"/>
        </a:solidFill>
        <a:effectLst/>
      </p:bgPr>
    </p:bg>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60FE42FB-2FCC-6990-B4B0-0C772BB3A566}"/>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E3C59B36-C762-4140-B082-668D805AC870}" type="datetime1">
              <a:rPr lang="nb-NO" noProof="0" smtClean="0"/>
              <a:t>27.01.2025</a:t>
            </a:fld>
            <a:endParaRPr lang="nb-NO" noProof="0" dirty="0"/>
          </a:p>
        </p:txBody>
      </p:sp>
      <p:sp>
        <p:nvSpPr>
          <p:cNvPr id="7" name="Footer Placeholder 4">
            <a:extLst>
              <a:ext uri="{FF2B5EF4-FFF2-40B4-BE49-F238E27FC236}">
                <a16:creationId xmlns:a16="http://schemas.microsoft.com/office/drawing/2014/main" id="{9A2D4F16-02B4-F5C2-84D5-FD8BD329A60A}"/>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8" name="Slide Number Placeholder 5">
            <a:extLst>
              <a:ext uri="{FF2B5EF4-FFF2-40B4-BE49-F238E27FC236}">
                <a16:creationId xmlns:a16="http://schemas.microsoft.com/office/drawing/2014/main" id="{FF475C77-B441-FD12-A941-17B0A5A680F2}"/>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4" name="Graphic 12">
            <a:extLst>
              <a:ext uri="{FF2B5EF4-FFF2-40B4-BE49-F238E27FC236}">
                <a16:creationId xmlns:a16="http://schemas.microsoft.com/office/drawing/2014/main" id="{E038B107-12FE-5E70-DFC7-507BAEA0A4AD}"/>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pic>
        <p:nvPicPr>
          <p:cNvPr id="13" name="Graphic 12">
            <a:extLst>
              <a:ext uri="{FF2B5EF4-FFF2-40B4-BE49-F238E27FC236}">
                <a16:creationId xmlns:a16="http://schemas.microsoft.com/office/drawing/2014/main" id="{99B96315-4391-5808-97E7-5A258834742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6221" r="20571" b="4932"/>
          <a:stretch>
            <a:fillRect/>
          </a:stretch>
        </p:blipFill>
        <p:spPr>
          <a:xfrm>
            <a:off x="5274211" y="1"/>
            <a:ext cx="6917788" cy="6866639"/>
          </a:xfrm>
          <a:custGeom>
            <a:avLst/>
            <a:gdLst>
              <a:gd name="connsiteX0" fmla="*/ 0 w 13834676"/>
              <a:gd name="connsiteY0" fmla="*/ 0 h 13733278"/>
              <a:gd name="connsiteX1" fmla="*/ 13834676 w 13834676"/>
              <a:gd name="connsiteY1" fmla="*/ 0 h 13733278"/>
              <a:gd name="connsiteX2" fmla="*/ 13834676 w 13834676"/>
              <a:gd name="connsiteY2" fmla="*/ 13733278 h 13733278"/>
              <a:gd name="connsiteX3" fmla="*/ 0 w 13834676"/>
              <a:gd name="connsiteY3" fmla="*/ 13733278 h 13733278"/>
            </a:gdLst>
            <a:ahLst/>
            <a:cxnLst>
              <a:cxn ang="0">
                <a:pos x="connsiteX0" y="connsiteY0"/>
              </a:cxn>
              <a:cxn ang="0">
                <a:pos x="connsiteX1" y="connsiteY1"/>
              </a:cxn>
              <a:cxn ang="0">
                <a:pos x="connsiteX2" y="connsiteY2"/>
              </a:cxn>
              <a:cxn ang="0">
                <a:pos x="connsiteX3" y="connsiteY3"/>
              </a:cxn>
            </a:cxnLst>
            <a:rect l="l" t="t" r="r" b="b"/>
            <a:pathLst>
              <a:path w="13834676" h="13733278">
                <a:moveTo>
                  <a:pt x="0" y="0"/>
                </a:moveTo>
                <a:lnTo>
                  <a:pt x="13834676" y="0"/>
                </a:lnTo>
                <a:lnTo>
                  <a:pt x="13834676" y="13733278"/>
                </a:lnTo>
                <a:lnTo>
                  <a:pt x="0" y="13733278"/>
                </a:lnTo>
                <a:close/>
              </a:path>
            </a:pathLst>
          </a:custGeom>
        </p:spPr>
      </p:pic>
      <p:sp>
        <p:nvSpPr>
          <p:cNvPr id="5" name="addin_colorlist" hidden="1">
            <a:extLst>
              <a:ext uri="{FF2B5EF4-FFF2-40B4-BE49-F238E27FC236}">
                <a16:creationId xmlns:a16="http://schemas.microsoft.com/office/drawing/2014/main" id="{528F8C15-BD18-6E02-026E-354E2201218A}"/>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9" name="Title 1">
            <a:extLst>
              <a:ext uri="{FF2B5EF4-FFF2-40B4-BE49-F238E27FC236}">
                <a16:creationId xmlns:a16="http://schemas.microsoft.com/office/drawing/2014/main" id="{E7E88655-7E7D-6AF4-EB06-CF2A5AB5AF74}"/>
              </a:ext>
            </a:extLst>
          </p:cNvPr>
          <p:cNvSpPr>
            <a:spLocks noGrp="1"/>
          </p:cNvSpPr>
          <p:nvPr>
            <p:ph type="ctrTitle" hasCustomPrompt="1"/>
          </p:nvPr>
        </p:nvSpPr>
        <p:spPr>
          <a:xfrm>
            <a:off x="378072" y="1068863"/>
            <a:ext cx="7020457" cy="1260158"/>
          </a:xfrm>
        </p:spPr>
        <p:txBody>
          <a:bodyPr anchor="t"/>
          <a:lstStyle>
            <a:lvl1pPr algn="l">
              <a:lnSpc>
                <a:spcPct val="98000"/>
              </a:lnSpc>
              <a:spcBef>
                <a:spcPts val="0"/>
              </a:spcBef>
              <a:defRPr sz="3800" spc="0" baseline="0"/>
            </a:lvl1pPr>
          </a:lstStyle>
          <a:p>
            <a:r>
              <a:rPr lang="nb-NO" noProof="0" dirty="0"/>
              <a:t>Kapittelnavn</a:t>
            </a:r>
          </a:p>
        </p:txBody>
      </p:sp>
      <p:sp>
        <p:nvSpPr>
          <p:cNvPr id="2" name="Text Placeholder 9">
            <a:extLst>
              <a:ext uri="{FF2B5EF4-FFF2-40B4-BE49-F238E27FC236}">
                <a16:creationId xmlns:a16="http://schemas.microsoft.com/office/drawing/2014/main" id="{C8B23A57-7F66-C521-C1D6-0A6555FE28D4}"/>
              </a:ext>
            </a:extLst>
          </p:cNvPr>
          <p:cNvSpPr>
            <a:spLocks noGrp="1"/>
          </p:cNvSpPr>
          <p:nvPr>
            <p:ph type="body" sz="quarter" idx="15" hasCustomPrompt="1"/>
          </p:nvPr>
        </p:nvSpPr>
        <p:spPr>
          <a:xfrm>
            <a:off x="378072" y="6110048"/>
            <a:ext cx="3600684" cy="384721"/>
          </a:xfrm>
          <a:prstGeom prst="rect">
            <a:avLst/>
          </a:prstGeom>
        </p:spPr>
        <p:txBody>
          <a:bodyPr anchor="b"/>
          <a:lstStyle>
            <a:lvl1pPr marL="0" indent="0">
              <a:lnSpc>
                <a:spcPct val="100000"/>
              </a:lnSpc>
              <a:spcBef>
                <a:spcPts val="0"/>
              </a:spcBef>
              <a:spcAft>
                <a:spcPts val="0"/>
              </a:spcAft>
              <a:buNone/>
              <a:defRPr sz="1250" kern="1200" spc="0" baseline="0">
                <a:latin typeface="+mj-lt"/>
                <a:cs typeface="Times New Roman" panose="02020603050405020304" pitchFamily="18" charset="0"/>
              </a:defRPr>
            </a:lvl1pPr>
          </a:lstStyle>
          <a:p>
            <a:r>
              <a:rPr lang="nb-NO" noProof="0" dirty="0"/>
              <a:t>Her er det plass til en undertittel som kan gå over flere linjer</a:t>
            </a:r>
          </a:p>
        </p:txBody>
      </p:sp>
    </p:spTree>
    <p:extLst>
      <p:ext uri="{BB962C8B-B14F-4D97-AF65-F5344CB8AC3E}">
        <p14:creationId xmlns:p14="http://schemas.microsoft.com/office/powerpoint/2010/main" val="3293556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3C_Kapittel">
    <p:bg>
      <p:bgPr>
        <a:solidFill>
          <a:schemeClr val="bg1"/>
        </a:solidFill>
        <a:effectLst/>
      </p:bgPr>
    </p:bg>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60FE42FB-2FCC-6990-B4B0-0C772BB3A566}"/>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A3AED41E-34B7-4F2C-AC6C-296958DFCD1E}" type="datetime1">
              <a:rPr lang="nb-NO" noProof="0" smtClean="0"/>
              <a:t>27.01.2025</a:t>
            </a:fld>
            <a:endParaRPr lang="nb-NO" noProof="0" dirty="0"/>
          </a:p>
        </p:txBody>
      </p:sp>
      <p:sp>
        <p:nvSpPr>
          <p:cNvPr id="7" name="Footer Placeholder 4">
            <a:extLst>
              <a:ext uri="{FF2B5EF4-FFF2-40B4-BE49-F238E27FC236}">
                <a16:creationId xmlns:a16="http://schemas.microsoft.com/office/drawing/2014/main" id="{9A2D4F16-02B4-F5C2-84D5-FD8BD329A60A}"/>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8" name="Slide Number Placeholder 5">
            <a:extLst>
              <a:ext uri="{FF2B5EF4-FFF2-40B4-BE49-F238E27FC236}">
                <a16:creationId xmlns:a16="http://schemas.microsoft.com/office/drawing/2014/main" id="{FF475C77-B441-FD12-A941-17B0A5A680F2}"/>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4" name="Graphic 12">
            <a:extLst>
              <a:ext uri="{FF2B5EF4-FFF2-40B4-BE49-F238E27FC236}">
                <a16:creationId xmlns:a16="http://schemas.microsoft.com/office/drawing/2014/main" id="{E038B107-12FE-5E70-DFC7-507BAEA0A4AD}"/>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pic>
        <p:nvPicPr>
          <p:cNvPr id="19" name="Graphic 18">
            <a:extLst>
              <a:ext uri="{FF2B5EF4-FFF2-40B4-BE49-F238E27FC236}">
                <a16:creationId xmlns:a16="http://schemas.microsoft.com/office/drawing/2014/main" id="{17C17BE9-5DE8-CA8B-5952-3869A8D93C8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9562" r="14439" b="7542"/>
          <a:stretch>
            <a:fillRect/>
          </a:stretch>
        </p:blipFill>
        <p:spPr>
          <a:xfrm>
            <a:off x="5131397" y="1"/>
            <a:ext cx="7060603" cy="6866639"/>
          </a:xfrm>
          <a:custGeom>
            <a:avLst/>
            <a:gdLst>
              <a:gd name="connsiteX0" fmla="*/ 0 w 14120286"/>
              <a:gd name="connsiteY0" fmla="*/ 0 h 13733278"/>
              <a:gd name="connsiteX1" fmla="*/ 14120286 w 14120286"/>
              <a:gd name="connsiteY1" fmla="*/ 0 h 13733278"/>
              <a:gd name="connsiteX2" fmla="*/ 14120286 w 14120286"/>
              <a:gd name="connsiteY2" fmla="*/ 13733278 h 13733278"/>
              <a:gd name="connsiteX3" fmla="*/ 0 w 14120286"/>
              <a:gd name="connsiteY3" fmla="*/ 13733278 h 13733278"/>
            </a:gdLst>
            <a:ahLst/>
            <a:cxnLst>
              <a:cxn ang="0">
                <a:pos x="connsiteX0" y="connsiteY0"/>
              </a:cxn>
              <a:cxn ang="0">
                <a:pos x="connsiteX1" y="connsiteY1"/>
              </a:cxn>
              <a:cxn ang="0">
                <a:pos x="connsiteX2" y="connsiteY2"/>
              </a:cxn>
              <a:cxn ang="0">
                <a:pos x="connsiteX3" y="connsiteY3"/>
              </a:cxn>
            </a:cxnLst>
            <a:rect l="l" t="t" r="r" b="b"/>
            <a:pathLst>
              <a:path w="14120286" h="13733278">
                <a:moveTo>
                  <a:pt x="0" y="0"/>
                </a:moveTo>
                <a:lnTo>
                  <a:pt x="14120286" y="0"/>
                </a:lnTo>
                <a:lnTo>
                  <a:pt x="14120286" y="13733278"/>
                </a:lnTo>
                <a:lnTo>
                  <a:pt x="0" y="13733278"/>
                </a:lnTo>
                <a:close/>
              </a:path>
            </a:pathLst>
          </a:custGeom>
        </p:spPr>
      </p:pic>
      <p:sp>
        <p:nvSpPr>
          <p:cNvPr id="5" name="addin_colorlist" hidden="1">
            <a:extLst>
              <a:ext uri="{FF2B5EF4-FFF2-40B4-BE49-F238E27FC236}">
                <a16:creationId xmlns:a16="http://schemas.microsoft.com/office/drawing/2014/main" id="{C1C684B0-99F5-0068-AFCE-CEB8D19E8B5D}"/>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9" name="Title 1">
            <a:extLst>
              <a:ext uri="{FF2B5EF4-FFF2-40B4-BE49-F238E27FC236}">
                <a16:creationId xmlns:a16="http://schemas.microsoft.com/office/drawing/2014/main" id="{86D5A437-6FCF-A7CC-C755-1CE764BDBA8B}"/>
              </a:ext>
            </a:extLst>
          </p:cNvPr>
          <p:cNvSpPr>
            <a:spLocks noGrp="1"/>
          </p:cNvSpPr>
          <p:nvPr>
            <p:ph type="ctrTitle" hasCustomPrompt="1"/>
          </p:nvPr>
        </p:nvSpPr>
        <p:spPr>
          <a:xfrm>
            <a:off x="378072" y="1068863"/>
            <a:ext cx="7020457" cy="1260158"/>
          </a:xfrm>
        </p:spPr>
        <p:txBody>
          <a:bodyPr anchor="t"/>
          <a:lstStyle>
            <a:lvl1pPr algn="l">
              <a:lnSpc>
                <a:spcPct val="98000"/>
              </a:lnSpc>
              <a:spcBef>
                <a:spcPts val="0"/>
              </a:spcBef>
              <a:defRPr sz="3800" spc="0" baseline="0"/>
            </a:lvl1pPr>
          </a:lstStyle>
          <a:p>
            <a:r>
              <a:rPr lang="nb-NO" noProof="0" dirty="0"/>
              <a:t>Kapittelnavn</a:t>
            </a:r>
          </a:p>
        </p:txBody>
      </p:sp>
      <p:sp>
        <p:nvSpPr>
          <p:cNvPr id="2" name="Text Placeholder 9">
            <a:extLst>
              <a:ext uri="{FF2B5EF4-FFF2-40B4-BE49-F238E27FC236}">
                <a16:creationId xmlns:a16="http://schemas.microsoft.com/office/drawing/2014/main" id="{4FEF8FAA-6380-21B2-B8BB-F5428087AEFB}"/>
              </a:ext>
            </a:extLst>
          </p:cNvPr>
          <p:cNvSpPr>
            <a:spLocks noGrp="1"/>
          </p:cNvSpPr>
          <p:nvPr>
            <p:ph type="body" sz="quarter" idx="15" hasCustomPrompt="1"/>
          </p:nvPr>
        </p:nvSpPr>
        <p:spPr>
          <a:xfrm>
            <a:off x="378072" y="6110048"/>
            <a:ext cx="3600684" cy="384721"/>
          </a:xfrm>
          <a:prstGeom prst="rect">
            <a:avLst/>
          </a:prstGeom>
        </p:spPr>
        <p:txBody>
          <a:bodyPr anchor="b"/>
          <a:lstStyle>
            <a:lvl1pPr marL="0" indent="0">
              <a:lnSpc>
                <a:spcPct val="100000"/>
              </a:lnSpc>
              <a:spcBef>
                <a:spcPts val="0"/>
              </a:spcBef>
              <a:spcAft>
                <a:spcPts val="0"/>
              </a:spcAft>
              <a:buNone/>
              <a:defRPr sz="1250" kern="1200" spc="0" baseline="0">
                <a:latin typeface="+mj-lt"/>
                <a:cs typeface="Times New Roman" panose="02020603050405020304" pitchFamily="18" charset="0"/>
              </a:defRPr>
            </a:lvl1pPr>
          </a:lstStyle>
          <a:p>
            <a:r>
              <a:rPr lang="nb-NO" noProof="0" dirty="0"/>
              <a:t>Her er det plass til en undertittel som kan gå over flere linjer</a:t>
            </a:r>
          </a:p>
        </p:txBody>
      </p:sp>
    </p:spTree>
    <p:extLst>
      <p:ext uri="{BB962C8B-B14F-4D97-AF65-F5344CB8AC3E}">
        <p14:creationId xmlns:p14="http://schemas.microsoft.com/office/powerpoint/2010/main" val="2605878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4A_Tittel og punktliste">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2" name="addin_colorlist" hidden="1">
            <a:extLst>
              <a:ext uri="{FF2B5EF4-FFF2-40B4-BE49-F238E27FC236}">
                <a16:creationId xmlns:a16="http://schemas.microsoft.com/office/drawing/2014/main" id="{16D79837-6879-6508-A248-B534037709FB}"/>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4" name="Text Placeholder 8">
            <a:extLst>
              <a:ext uri="{FF2B5EF4-FFF2-40B4-BE49-F238E27FC236}">
                <a16:creationId xmlns:a16="http://schemas.microsoft.com/office/drawing/2014/main" id="{530DBEE3-3909-8C7C-C047-2099EA47761A}"/>
              </a:ext>
            </a:extLst>
          </p:cNvPr>
          <p:cNvSpPr>
            <a:spLocks noGrp="1"/>
          </p:cNvSpPr>
          <p:nvPr>
            <p:ph type="body" sz="quarter" idx="22"/>
          </p:nvPr>
        </p:nvSpPr>
        <p:spPr>
          <a:xfrm>
            <a:off x="378070" y="2091205"/>
            <a:ext cx="6841301" cy="3158389"/>
          </a:xfrm>
          <a:prstGeom prst="rect">
            <a:avLst/>
          </a:prstGeom>
        </p:spPr>
        <p:txBody>
          <a:bodyPr lIns="0" tIns="0" rIns="0" bIns="0"/>
          <a:lstStyle>
            <a:lvl1pPr marL="252000" indent="-171000">
              <a:lnSpc>
                <a:spcPct val="110000"/>
              </a:lnSpc>
              <a:spcBef>
                <a:spcPts val="0"/>
              </a:spcBef>
              <a:buFont typeface="Wingdings" panose="05000000000000000000" pitchFamily="2" charset="2"/>
              <a:buChar char="§"/>
              <a:defRPr sz="1700" spc="0" baseline="0"/>
            </a:lvl1pPr>
            <a:lvl2pPr marL="720000" indent="-108000">
              <a:lnSpc>
                <a:spcPct val="110000"/>
              </a:lnSpc>
              <a:spcBef>
                <a:spcPts val="0"/>
              </a:spcBef>
              <a:buFont typeface="+mj-lt"/>
              <a:buAutoNum type="romanLcPeriod"/>
              <a:defRPr sz="1700" spc="0" baseline="0"/>
            </a:lvl2pPr>
            <a:lvl3pPr marL="990000" indent="-108000">
              <a:lnSpc>
                <a:spcPct val="110000"/>
              </a:lnSpc>
              <a:spcBef>
                <a:spcPts val="0"/>
              </a:spcBef>
              <a:defRPr sz="1700" spc="0" baseline="0"/>
            </a:lvl3pPr>
            <a:lvl4pPr marL="1260000" indent="-108000">
              <a:lnSpc>
                <a:spcPct val="110000"/>
              </a:lnSpc>
              <a:spcBef>
                <a:spcPts val="0"/>
              </a:spcBef>
              <a:defRPr sz="1700" spc="0" baseline="0"/>
            </a:lvl4pPr>
            <a:lvl5pPr marL="1530000" indent="-108000">
              <a:lnSpc>
                <a:spcPct val="110000"/>
              </a:lnSpc>
              <a:spcBef>
                <a:spcPts val="0"/>
              </a:spcBef>
              <a:defRPr sz="170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8" name="Title 1">
            <a:extLst>
              <a:ext uri="{FF2B5EF4-FFF2-40B4-BE49-F238E27FC236}">
                <a16:creationId xmlns:a16="http://schemas.microsoft.com/office/drawing/2014/main" id="{66ED809D-C705-E552-9A07-2CD262D8ABB1}"/>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3" name="Date Placeholder 2">
            <a:extLst>
              <a:ext uri="{FF2B5EF4-FFF2-40B4-BE49-F238E27FC236}">
                <a16:creationId xmlns:a16="http://schemas.microsoft.com/office/drawing/2014/main" id="{6F49DEA2-AB05-98C9-9AA7-89321929AF9A}"/>
              </a:ext>
            </a:extLst>
          </p:cNvPr>
          <p:cNvSpPr>
            <a:spLocks noGrp="1"/>
          </p:cNvSpPr>
          <p:nvPr>
            <p:ph type="dt" sz="half" idx="23"/>
          </p:nvPr>
        </p:nvSpPr>
        <p:spPr/>
        <p:txBody>
          <a:bodyPr/>
          <a:lstStyle/>
          <a:p>
            <a:fld id="{F0884FA8-D6E7-4BAB-AF2F-1659485DB395}" type="datetime1">
              <a:rPr lang="nb-NO" smtClean="0"/>
              <a:t>27.01.2025</a:t>
            </a:fld>
            <a:endParaRPr lang="nb-NO" dirty="0"/>
          </a:p>
        </p:txBody>
      </p:sp>
      <p:sp>
        <p:nvSpPr>
          <p:cNvPr id="9" name="Footer Placeholder 8">
            <a:extLst>
              <a:ext uri="{FF2B5EF4-FFF2-40B4-BE49-F238E27FC236}">
                <a16:creationId xmlns:a16="http://schemas.microsoft.com/office/drawing/2014/main" id="{6F447F90-7766-EF22-FD8F-849280F962DD}"/>
              </a:ext>
            </a:extLst>
          </p:cNvPr>
          <p:cNvSpPr>
            <a:spLocks noGrp="1"/>
          </p:cNvSpPr>
          <p:nvPr>
            <p:ph type="ftr" sz="quarter" idx="24"/>
          </p:nvPr>
        </p:nvSpPr>
        <p:spPr/>
        <p:txBody>
          <a:bodyPr/>
          <a:lstStyle/>
          <a:p>
            <a:r>
              <a:rPr lang="nb-NO" dirty="0"/>
              <a:t>KVU tungregning</a:t>
            </a:r>
          </a:p>
        </p:txBody>
      </p:sp>
      <p:sp>
        <p:nvSpPr>
          <p:cNvPr id="10" name="Slide Number Placeholder 9">
            <a:extLst>
              <a:ext uri="{FF2B5EF4-FFF2-40B4-BE49-F238E27FC236}">
                <a16:creationId xmlns:a16="http://schemas.microsoft.com/office/drawing/2014/main" id="{2ECF2F81-7486-D89C-2309-04F31122828B}"/>
              </a:ext>
            </a:extLst>
          </p:cNvPr>
          <p:cNvSpPr>
            <a:spLocks noGrp="1"/>
          </p:cNvSpPr>
          <p:nvPr>
            <p:ph type="sldNum" sz="quarter" idx="25"/>
          </p:nvPr>
        </p:nvSpPr>
        <p:spPr/>
        <p:txBody>
          <a:bodyPr/>
          <a:lstStyle/>
          <a:p>
            <a:fld id="{36F4D1B9-59DF-4B5C-8440-F23B9F46A364}" type="slidenum">
              <a:rPr lang="nb-NO" smtClean="0"/>
              <a:pPr/>
              <a:t>‹#›</a:t>
            </a:fld>
            <a:endParaRPr lang="nb-NO" dirty="0"/>
          </a:p>
        </p:txBody>
      </p:sp>
    </p:spTree>
    <p:extLst>
      <p:ext uri="{BB962C8B-B14F-4D97-AF65-F5344CB8AC3E}">
        <p14:creationId xmlns:p14="http://schemas.microsoft.com/office/powerpoint/2010/main" val="2730246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4B_Ingress og tekst">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3" name="Text Placeholder 9">
            <a:extLst>
              <a:ext uri="{FF2B5EF4-FFF2-40B4-BE49-F238E27FC236}">
                <a16:creationId xmlns:a16="http://schemas.microsoft.com/office/drawing/2014/main" id="{08051DAE-8EBD-B68A-3CE2-5472D14A3389}"/>
              </a:ext>
            </a:extLst>
          </p:cNvPr>
          <p:cNvSpPr>
            <a:spLocks noGrp="1"/>
          </p:cNvSpPr>
          <p:nvPr>
            <p:ph type="body" sz="quarter" idx="15" hasCustomPrompt="1"/>
          </p:nvPr>
        </p:nvSpPr>
        <p:spPr>
          <a:xfrm>
            <a:off x="6288092" y="1128822"/>
            <a:ext cx="5040958" cy="1516640"/>
          </a:xfrm>
          <a:prstGeom prst="rect">
            <a:avLst/>
          </a:prstGeom>
        </p:spPr>
        <p:txBody>
          <a:bodyPr/>
          <a:lstStyle>
            <a:lvl1pPr marL="0" indent="0">
              <a:lnSpc>
                <a:spcPct val="98000"/>
              </a:lnSpc>
              <a:spcBef>
                <a:spcPts val="0"/>
              </a:spcBef>
              <a:spcAft>
                <a:spcPts val="1600"/>
              </a:spcAft>
              <a:buNone/>
              <a:defRPr sz="1250" kern="120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 name="Date Placeholder 4">
            <a:extLst>
              <a:ext uri="{FF2B5EF4-FFF2-40B4-BE49-F238E27FC236}">
                <a16:creationId xmlns:a16="http://schemas.microsoft.com/office/drawing/2014/main" id="{274BB7D0-984C-B8C4-9628-3A25F11E46D0}"/>
              </a:ext>
            </a:extLst>
          </p:cNvPr>
          <p:cNvSpPr>
            <a:spLocks noGrp="1"/>
          </p:cNvSpPr>
          <p:nvPr>
            <p:ph type="dt" sz="half" idx="16"/>
          </p:nvPr>
        </p:nvSpPr>
        <p:spPr/>
        <p:txBody>
          <a:bodyPr/>
          <a:lstStyle/>
          <a:p>
            <a:fld id="{843CFD02-361C-4DE8-B661-E42BAA8B5F51}" type="datetime1">
              <a:rPr lang="nb-NO" noProof="0" smtClean="0"/>
              <a:t>27.01.2025</a:t>
            </a:fld>
            <a:endParaRPr lang="nb-NO" noProof="0" dirty="0"/>
          </a:p>
        </p:txBody>
      </p:sp>
      <p:sp>
        <p:nvSpPr>
          <p:cNvPr id="6" name="Footer Placeholder 5">
            <a:extLst>
              <a:ext uri="{FF2B5EF4-FFF2-40B4-BE49-F238E27FC236}">
                <a16:creationId xmlns:a16="http://schemas.microsoft.com/office/drawing/2014/main" id="{289B85BD-5731-447F-CADF-224BDA1954A4}"/>
              </a:ext>
            </a:extLst>
          </p:cNvPr>
          <p:cNvSpPr>
            <a:spLocks noGrp="1"/>
          </p:cNvSpPr>
          <p:nvPr>
            <p:ph type="ftr" sz="quarter" idx="17"/>
          </p:nvPr>
        </p:nvSpPr>
        <p:spPr/>
        <p:txBody>
          <a:bodyPr/>
          <a:lstStyle/>
          <a:p>
            <a:r>
              <a:rPr lang="nb-NO" noProof="0" dirty="0"/>
              <a:t>KVU tungregning</a:t>
            </a:r>
          </a:p>
        </p:txBody>
      </p:sp>
      <p:sp>
        <p:nvSpPr>
          <p:cNvPr id="7" name="Slide Number Placeholder 6">
            <a:extLst>
              <a:ext uri="{FF2B5EF4-FFF2-40B4-BE49-F238E27FC236}">
                <a16:creationId xmlns:a16="http://schemas.microsoft.com/office/drawing/2014/main" id="{A2D237D2-6C2F-3C20-6F64-99EE0C544070}"/>
              </a:ext>
            </a:extLst>
          </p:cNvPr>
          <p:cNvSpPr>
            <a:spLocks noGrp="1"/>
          </p:cNvSpPr>
          <p:nvPr>
            <p:ph type="sldNum" sz="quarter" idx="18"/>
          </p:nvPr>
        </p:nvSpPr>
        <p:spPr/>
        <p:txBody>
          <a:bodyPr/>
          <a:lstStyle/>
          <a:p>
            <a:fld id="{36F4D1B9-59DF-4B5C-8440-F23B9F46A364}" type="slidenum">
              <a:rPr lang="nb-NO" noProof="0" smtClean="0"/>
              <a:pPr/>
              <a:t>‹#›</a:t>
            </a:fld>
            <a:endParaRPr lang="nb-NO" noProof="0" dirty="0"/>
          </a:p>
        </p:txBody>
      </p:sp>
      <p:sp>
        <p:nvSpPr>
          <p:cNvPr id="9" name="Title 1">
            <a:extLst>
              <a:ext uri="{FF2B5EF4-FFF2-40B4-BE49-F238E27FC236}">
                <a16:creationId xmlns:a16="http://schemas.microsoft.com/office/drawing/2014/main" id="{DAC6616D-93A1-324F-D529-119B8492413E}"/>
              </a:ext>
            </a:extLst>
          </p:cNvPr>
          <p:cNvSpPr>
            <a:spLocks noGrp="1"/>
          </p:cNvSpPr>
          <p:nvPr>
            <p:ph type="ctrTitle" hasCustomPrompt="1"/>
          </p:nvPr>
        </p:nvSpPr>
        <p:spPr>
          <a:xfrm>
            <a:off x="378072" y="1128822"/>
            <a:ext cx="5040958" cy="1800225"/>
          </a:xfrm>
        </p:spPr>
        <p:txBody>
          <a:bodyPr anchor="t"/>
          <a:lstStyle>
            <a:lvl1pPr algn="l">
              <a:lnSpc>
                <a:spcPct val="98000"/>
              </a:lnSpc>
              <a:spcBef>
                <a:spcPts val="0"/>
              </a:spcBef>
              <a:spcAft>
                <a:spcPts val="1600"/>
              </a:spcAft>
              <a:defRPr sz="1700" spc="0" baseline="0"/>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
        <p:nvSpPr>
          <p:cNvPr id="2" name="addin_colorlist" hidden="1">
            <a:extLst>
              <a:ext uri="{FF2B5EF4-FFF2-40B4-BE49-F238E27FC236}">
                <a16:creationId xmlns:a16="http://schemas.microsoft.com/office/drawing/2014/main" id="{16D79837-6879-6508-A248-B534037709FB}"/>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4" name="Text Placeholder 8">
            <a:extLst>
              <a:ext uri="{FF2B5EF4-FFF2-40B4-BE49-F238E27FC236}">
                <a16:creationId xmlns:a16="http://schemas.microsoft.com/office/drawing/2014/main" id="{530DBEE3-3909-8C7C-C047-2099EA47761A}"/>
              </a:ext>
            </a:extLst>
          </p:cNvPr>
          <p:cNvSpPr>
            <a:spLocks noGrp="1"/>
          </p:cNvSpPr>
          <p:nvPr>
            <p:ph type="body" sz="quarter" idx="22"/>
          </p:nvPr>
        </p:nvSpPr>
        <p:spPr>
          <a:xfrm>
            <a:off x="6288092" y="2711139"/>
            <a:ext cx="5040958" cy="1839233"/>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Tree>
    <p:extLst>
      <p:ext uri="{BB962C8B-B14F-4D97-AF65-F5344CB8AC3E}">
        <p14:creationId xmlns:p14="http://schemas.microsoft.com/office/powerpoint/2010/main" val="2011714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4C_Ingress og tekst">
    <p:bg>
      <p:bgPr>
        <a:solidFill>
          <a:schemeClr val="bg1"/>
        </a:solidFill>
        <a:effectLst/>
      </p:bgPr>
    </p:bg>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750911D6-CB4B-4E12-C995-159BEBC8F9DA}"/>
              </a:ext>
            </a:extLst>
          </p:cNvPr>
          <p:cNvSpPr>
            <a:spLocks noGrp="1"/>
          </p:cNvSpPr>
          <p:nvPr>
            <p:ph type="body" sz="quarter" idx="13" hasCustomPrompt="1"/>
          </p:nvPr>
        </p:nvSpPr>
        <p:spPr>
          <a:xfrm>
            <a:off x="6288092" y="1154483"/>
            <a:ext cx="5040958" cy="216027"/>
          </a:xfrm>
          <a:prstGeom prst="rect">
            <a:avLst/>
          </a:prstGeom>
        </p:spPr>
        <p:txBody>
          <a:bodyPr anchor="t"/>
          <a:lstStyle>
            <a:lvl1pPr marL="0" indent="0">
              <a:lnSpc>
                <a:spcPct val="98000"/>
              </a:lnSpc>
              <a:spcBef>
                <a:spcPts val="0"/>
              </a:spcBef>
              <a:spcAft>
                <a:spcPts val="0"/>
              </a:spcAft>
              <a:buNone/>
              <a:defRPr sz="1250" b="1" kern="1200" spc="0" baseline="0">
                <a:latin typeface="+mj-lt"/>
                <a:cs typeface="Times New Roman" panose="02020603050405020304" pitchFamily="18" charset="0"/>
              </a:defRPr>
            </a:lvl1pPr>
          </a:lstStyle>
          <a:p>
            <a:pPr lvl="0"/>
            <a:r>
              <a:rPr lang="nb-NO" noProof="0" dirty="0"/>
              <a:t>Undertittel</a:t>
            </a:r>
          </a:p>
        </p:txBody>
      </p:sp>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3" name="Text Placeholder 9">
            <a:extLst>
              <a:ext uri="{FF2B5EF4-FFF2-40B4-BE49-F238E27FC236}">
                <a16:creationId xmlns:a16="http://schemas.microsoft.com/office/drawing/2014/main" id="{08051DAE-8EBD-B68A-3CE2-5472D14A3389}"/>
              </a:ext>
            </a:extLst>
          </p:cNvPr>
          <p:cNvSpPr>
            <a:spLocks noGrp="1"/>
          </p:cNvSpPr>
          <p:nvPr>
            <p:ph type="body" sz="quarter" idx="15" hasCustomPrompt="1"/>
          </p:nvPr>
        </p:nvSpPr>
        <p:spPr>
          <a:xfrm>
            <a:off x="6288092" y="1565327"/>
            <a:ext cx="5040958" cy="1080135"/>
          </a:xfrm>
          <a:prstGeom prst="rect">
            <a:avLst/>
          </a:prstGeom>
        </p:spPr>
        <p:txBody>
          <a:bodyPr/>
          <a:lstStyle>
            <a:lvl1pPr marL="0" indent="0">
              <a:lnSpc>
                <a:spcPct val="98000"/>
              </a:lnSpc>
              <a:spcBef>
                <a:spcPts val="0"/>
              </a:spcBef>
              <a:spcAft>
                <a:spcPts val="1600"/>
              </a:spcAft>
              <a:buNone/>
              <a:defRPr sz="1250" kern="120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 name="Date Placeholder 4">
            <a:extLst>
              <a:ext uri="{FF2B5EF4-FFF2-40B4-BE49-F238E27FC236}">
                <a16:creationId xmlns:a16="http://schemas.microsoft.com/office/drawing/2014/main" id="{274BB7D0-984C-B8C4-9628-3A25F11E46D0}"/>
              </a:ext>
            </a:extLst>
          </p:cNvPr>
          <p:cNvSpPr>
            <a:spLocks noGrp="1"/>
          </p:cNvSpPr>
          <p:nvPr>
            <p:ph type="dt" sz="half" idx="16"/>
          </p:nvPr>
        </p:nvSpPr>
        <p:spPr/>
        <p:txBody>
          <a:bodyPr/>
          <a:lstStyle/>
          <a:p>
            <a:fld id="{CE653577-B8F3-4AB3-AE91-B24BCB356BA0}" type="datetime1">
              <a:rPr lang="nb-NO" noProof="0" smtClean="0"/>
              <a:t>27.01.2025</a:t>
            </a:fld>
            <a:endParaRPr lang="nb-NO" noProof="0" dirty="0"/>
          </a:p>
        </p:txBody>
      </p:sp>
      <p:sp>
        <p:nvSpPr>
          <p:cNvPr id="6" name="Footer Placeholder 5">
            <a:extLst>
              <a:ext uri="{FF2B5EF4-FFF2-40B4-BE49-F238E27FC236}">
                <a16:creationId xmlns:a16="http://schemas.microsoft.com/office/drawing/2014/main" id="{289B85BD-5731-447F-CADF-224BDA1954A4}"/>
              </a:ext>
            </a:extLst>
          </p:cNvPr>
          <p:cNvSpPr>
            <a:spLocks noGrp="1"/>
          </p:cNvSpPr>
          <p:nvPr>
            <p:ph type="ftr" sz="quarter" idx="17"/>
          </p:nvPr>
        </p:nvSpPr>
        <p:spPr/>
        <p:txBody>
          <a:bodyPr/>
          <a:lstStyle/>
          <a:p>
            <a:r>
              <a:rPr lang="nb-NO" noProof="0" dirty="0"/>
              <a:t>KVU tungregning</a:t>
            </a:r>
          </a:p>
        </p:txBody>
      </p:sp>
      <p:sp>
        <p:nvSpPr>
          <p:cNvPr id="7" name="Slide Number Placeholder 6">
            <a:extLst>
              <a:ext uri="{FF2B5EF4-FFF2-40B4-BE49-F238E27FC236}">
                <a16:creationId xmlns:a16="http://schemas.microsoft.com/office/drawing/2014/main" id="{A2D237D2-6C2F-3C20-6F64-99EE0C544070}"/>
              </a:ext>
            </a:extLst>
          </p:cNvPr>
          <p:cNvSpPr>
            <a:spLocks noGrp="1"/>
          </p:cNvSpPr>
          <p:nvPr>
            <p:ph type="sldNum" sz="quarter" idx="18"/>
          </p:nvPr>
        </p:nvSpPr>
        <p:spPr/>
        <p:txBody>
          <a:bodyPr/>
          <a:lstStyle/>
          <a:p>
            <a:fld id="{36F4D1B9-59DF-4B5C-8440-F23B9F46A364}" type="slidenum">
              <a:rPr lang="nb-NO" noProof="0" smtClean="0"/>
              <a:pPr/>
              <a:t>‹#›</a:t>
            </a:fld>
            <a:endParaRPr lang="nb-NO" noProof="0" dirty="0"/>
          </a:p>
        </p:txBody>
      </p:sp>
      <p:sp>
        <p:nvSpPr>
          <p:cNvPr id="8" name="Text Placeholder 8">
            <a:extLst>
              <a:ext uri="{FF2B5EF4-FFF2-40B4-BE49-F238E27FC236}">
                <a16:creationId xmlns:a16="http://schemas.microsoft.com/office/drawing/2014/main" id="{F147B905-3B78-695C-3258-FFC1BB85741F}"/>
              </a:ext>
            </a:extLst>
          </p:cNvPr>
          <p:cNvSpPr>
            <a:spLocks noGrp="1"/>
          </p:cNvSpPr>
          <p:nvPr>
            <p:ph type="body" sz="quarter" idx="22"/>
          </p:nvPr>
        </p:nvSpPr>
        <p:spPr>
          <a:xfrm>
            <a:off x="6288092" y="2711139"/>
            <a:ext cx="5040958" cy="1839233"/>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9" name="Title 1">
            <a:extLst>
              <a:ext uri="{FF2B5EF4-FFF2-40B4-BE49-F238E27FC236}">
                <a16:creationId xmlns:a16="http://schemas.microsoft.com/office/drawing/2014/main" id="{DAC6616D-93A1-324F-D529-119B8492413E}"/>
              </a:ext>
            </a:extLst>
          </p:cNvPr>
          <p:cNvSpPr>
            <a:spLocks noGrp="1"/>
          </p:cNvSpPr>
          <p:nvPr>
            <p:ph type="ctrTitle" hasCustomPrompt="1"/>
          </p:nvPr>
        </p:nvSpPr>
        <p:spPr>
          <a:xfrm>
            <a:off x="378072" y="1128822"/>
            <a:ext cx="5040958" cy="1800225"/>
          </a:xfrm>
        </p:spPr>
        <p:txBody>
          <a:bodyPr anchor="t"/>
          <a:lstStyle>
            <a:lvl1pPr algn="l">
              <a:lnSpc>
                <a:spcPct val="98000"/>
              </a:lnSpc>
              <a:spcBef>
                <a:spcPts val="0"/>
              </a:spcBef>
              <a:spcAft>
                <a:spcPts val="1600"/>
              </a:spcAft>
              <a:defRPr sz="1700" spc="0" baseline="0"/>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2" name="addin_colorlist" hidden="1">
            <a:extLst>
              <a:ext uri="{FF2B5EF4-FFF2-40B4-BE49-F238E27FC236}">
                <a16:creationId xmlns:a16="http://schemas.microsoft.com/office/drawing/2014/main" id="{16D79837-6879-6508-A248-B534037709FB}"/>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Tree>
    <p:extLst>
      <p:ext uri="{BB962C8B-B14F-4D97-AF65-F5344CB8AC3E}">
        <p14:creationId xmlns:p14="http://schemas.microsoft.com/office/powerpoint/2010/main" val="92145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4D_Tittel og teks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D8668-A268-530A-DC9F-9A8F9FE676E8}"/>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3" name="Text Placeholder 9">
            <a:extLst>
              <a:ext uri="{FF2B5EF4-FFF2-40B4-BE49-F238E27FC236}">
                <a16:creationId xmlns:a16="http://schemas.microsoft.com/office/drawing/2014/main" id="{08051DAE-8EBD-B68A-3CE2-5472D14A3389}"/>
              </a:ext>
            </a:extLst>
          </p:cNvPr>
          <p:cNvSpPr>
            <a:spLocks noGrp="1"/>
          </p:cNvSpPr>
          <p:nvPr>
            <p:ph type="body" sz="quarter" idx="15" hasCustomPrompt="1"/>
          </p:nvPr>
        </p:nvSpPr>
        <p:spPr>
          <a:xfrm>
            <a:off x="6288092" y="2131385"/>
            <a:ext cx="5040958" cy="1080135"/>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 name="Text Placeholder 9">
            <a:extLst>
              <a:ext uri="{FF2B5EF4-FFF2-40B4-BE49-F238E27FC236}">
                <a16:creationId xmlns:a16="http://schemas.microsoft.com/office/drawing/2014/main" id="{04143994-9C8D-FACB-54F8-87171D0EA9E8}"/>
              </a:ext>
            </a:extLst>
          </p:cNvPr>
          <p:cNvSpPr>
            <a:spLocks noGrp="1"/>
          </p:cNvSpPr>
          <p:nvPr>
            <p:ph type="body" sz="quarter" idx="16" hasCustomPrompt="1"/>
          </p:nvPr>
        </p:nvSpPr>
        <p:spPr>
          <a:xfrm>
            <a:off x="378071" y="2131385"/>
            <a:ext cx="5040958" cy="2980735"/>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6" name="Date Placeholder 5">
            <a:extLst>
              <a:ext uri="{FF2B5EF4-FFF2-40B4-BE49-F238E27FC236}">
                <a16:creationId xmlns:a16="http://schemas.microsoft.com/office/drawing/2014/main" id="{A53EA6DC-681A-FEAA-205C-D23A290ADAE1}"/>
              </a:ext>
            </a:extLst>
          </p:cNvPr>
          <p:cNvSpPr>
            <a:spLocks noGrp="1"/>
          </p:cNvSpPr>
          <p:nvPr>
            <p:ph type="dt" sz="half" idx="19"/>
          </p:nvPr>
        </p:nvSpPr>
        <p:spPr/>
        <p:txBody>
          <a:bodyPr/>
          <a:lstStyle/>
          <a:p>
            <a:fld id="{2B27A50C-7FE4-4AFD-B7F1-3169BDE7AC15}" type="datetime1">
              <a:rPr lang="nb-NO" noProof="0" smtClean="0"/>
              <a:t>27.01.2025</a:t>
            </a:fld>
            <a:endParaRPr lang="nb-NO" noProof="0" dirty="0"/>
          </a:p>
        </p:txBody>
      </p:sp>
      <p:sp>
        <p:nvSpPr>
          <p:cNvPr id="7" name="Footer Placeholder 6">
            <a:extLst>
              <a:ext uri="{FF2B5EF4-FFF2-40B4-BE49-F238E27FC236}">
                <a16:creationId xmlns:a16="http://schemas.microsoft.com/office/drawing/2014/main" id="{4E2981F4-53CC-05EE-7234-5D4F4F587940}"/>
              </a:ext>
            </a:extLst>
          </p:cNvPr>
          <p:cNvSpPr>
            <a:spLocks noGrp="1"/>
          </p:cNvSpPr>
          <p:nvPr>
            <p:ph type="ftr" sz="quarter" idx="20"/>
          </p:nvPr>
        </p:nvSpPr>
        <p:spPr/>
        <p:txBody>
          <a:bodyPr/>
          <a:lstStyle/>
          <a:p>
            <a:r>
              <a:rPr lang="nb-NO" noProof="0" dirty="0"/>
              <a:t>KVU tungregning</a:t>
            </a:r>
          </a:p>
        </p:txBody>
      </p:sp>
      <p:sp>
        <p:nvSpPr>
          <p:cNvPr id="8" name="Slide Number Placeholder 7">
            <a:extLst>
              <a:ext uri="{FF2B5EF4-FFF2-40B4-BE49-F238E27FC236}">
                <a16:creationId xmlns:a16="http://schemas.microsoft.com/office/drawing/2014/main" id="{45B5C078-3D57-5EF6-DF64-C8C2ED36FC47}"/>
              </a:ext>
            </a:extLst>
          </p:cNvPr>
          <p:cNvSpPr>
            <a:spLocks noGrp="1"/>
          </p:cNvSpPr>
          <p:nvPr>
            <p:ph type="sldNum" sz="quarter" idx="21"/>
          </p:nvPr>
        </p:nvSpPr>
        <p:spPr/>
        <p:txBody>
          <a:bodyPr/>
          <a:lstStyle/>
          <a:p>
            <a:fld id="{36F4D1B9-59DF-4B5C-8440-F23B9F46A364}" type="slidenum">
              <a:rPr lang="nb-NO" noProof="0" smtClean="0"/>
              <a:pPr/>
              <a:t>‹#›</a:t>
            </a:fld>
            <a:endParaRPr lang="nb-NO" noProof="0" dirty="0"/>
          </a:p>
        </p:txBody>
      </p:sp>
      <p:sp>
        <p:nvSpPr>
          <p:cNvPr id="4" name="addin_colorlist" hidden="1">
            <a:extLst>
              <a:ext uri="{FF2B5EF4-FFF2-40B4-BE49-F238E27FC236}">
                <a16:creationId xmlns:a16="http://schemas.microsoft.com/office/drawing/2014/main" id="{E4001142-BB06-62E8-67AB-D7836458387B}"/>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10" name="Text Placeholder 8">
            <a:extLst>
              <a:ext uri="{FF2B5EF4-FFF2-40B4-BE49-F238E27FC236}">
                <a16:creationId xmlns:a16="http://schemas.microsoft.com/office/drawing/2014/main" id="{C9693415-EBAF-9133-AA68-5063DD587134}"/>
              </a:ext>
            </a:extLst>
          </p:cNvPr>
          <p:cNvSpPr>
            <a:spLocks noGrp="1"/>
          </p:cNvSpPr>
          <p:nvPr>
            <p:ph type="body" sz="quarter" idx="23"/>
          </p:nvPr>
        </p:nvSpPr>
        <p:spPr>
          <a:xfrm>
            <a:off x="6288092" y="3273639"/>
            <a:ext cx="5040958" cy="1839233"/>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Tree>
    <p:extLst>
      <p:ext uri="{BB962C8B-B14F-4D97-AF65-F5344CB8AC3E}">
        <p14:creationId xmlns:p14="http://schemas.microsoft.com/office/powerpoint/2010/main" val="2633190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4E_Tittel og tekst">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5" name="Date Placeholder 4">
            <a:extLst>
              <a:ext uri="{FF2B5EF4-FFF2-40B4-BE49-F238E27FC236}">
                <a16:creationId xmlns:a16="http://schemas.microsoft.com/office/drawing/2014/main" id="{274BB7D0-984C-B8C4-9628-3A25F11E46D0}"/>
              </a:ext>
            </a:extLst>
          </p:cNvPr>
          <p:cNvSpPr>
            <a:spLocks noGrp="1"/>
          </p:cNvSpPr>
          <p:nvPr>
            <p:ph type="dt" sz="half" idx="16"/>
          </p:nvPr>
        </p:nvSpPr>
        <p:spPr/>
        <p:txBody>
          <a:bodyPr/>
          <a:lstStyle/>
          <a:p>
            <a:fld id="{5C2633F3-D63B-4D56-AC37-5921B3838043}" type="datetime1">
              <a:rPr lang="nb-NO" noProof="0" smtClean="0"/>
              <a:t>27.01.2025</a:t>
            </a:fld>
            <a:endParaRPr lang="nb-NO" noProof="0" dirty="0"/>
          </a:p>
        </p:txBody>
      </p:sp>
      <p:sp>
        <p:nvSpPr>
          <p:cNvPr id="6" name="Footer Placeholder 5">
            <a:extLst>
              <a:ext uri="{FF2B5EF4-FFF2-40B4-BE49-F238E27FC236}">
                <a16:creationId xmlns:a16="http://schemas.microsoft.com/office/drawing/2014/main" id="{289B85BD-5731-447F-CADF-224BDA1954A4}"/>
              </a:ext>
            </a:extLst>
          </p:cNvPr>
          <p:cNvSpPr>
            <a:spLocks noGrp="1"/>
          </p:cNvSpPr>
          <p:nvPr>
            <p:ph type="ftr" sz="quarter" idx="17"/>
          </p:nvPr>
        </p:nvSpPr>
        <p:spPr/>
        <p:txBody>
          <a:bodyPr/>
          <a:lstStyle/>
          <a:p>
            <a:r>
              <a:rPr lang="nb-NO" noProof="0" dirty="0"/>
              <a:t>KVU tungregning</a:t>
            </a:r>
          </a:p>
        </p:txBody>
      </p:sp>
      <p:sp>
        <p:nvSpPr>
          <p:cNvPr id="7" name="Slide Number Placeholder 6">
            <a:extLst>
              <a:ext uri="{FF2B5EF4-FFF2-40B4-BE49-F238E27FC236}">
                <a16:creationId xmlns:a16="http://schemas.microsoft.com/office/drawing/2014/main" id="{A2D237D2-6C2F-3C20-6F64-99EE0C544070}"/>
              </a:ext>
            </a:extLst>
          </p:cNvPr>
          <p:cNvSpPr>
            <a:spLocks noGrp="1"/>
          </p:cNvSpPr>
          <p:nvPr>
            <p:ph type="sldNum" sz="quarter" idx="18"/>
          </p:nvPr>
        </p:nvSpPr>
        <p:spPr/>
        <p:txBody>
          <a:bodyPr/>
          <a:lstStyle/>
          <a:p>
            <a:fld id="{36F4D1B9-59DF-4B5C-8440-F23B9F46A364}" type="slidenum">
              <a:rPr lang="nb-NO" noProof="0" smtClean="0"/>
              <a:pPr/>
              <a:t>‹#›</a:t>
            </a:fld>
            <a:endParaRPr lang="nb-NO" noProof="0" dirty="0"/>
          </a:p>
        </p:txBody>
      </p:sp>
      <p:sp>
        <p:nvSpPr>
          <p:cNvPr id="2" name="addin_colorlist" hidden="1">
            <a:extLst>
              <a:ext uri="{FF2B5EF4-FFF2-40B4-BE49-F238E27FC236}">
                <a16:creationId xmlns:a16="http://schemas.microsoft.com/office/drawing/2014/main" id="{16D79837-6879-6508-A248-B534037709FB}"/>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14" name="Text Placeholder 9">
            <a:extLst>
              <a:ext uri="{FF2B5EF4-FFF2-40B4-BE49-F238E27FC236}">
                <a16:creationId xmlns:a16="http://schemas.microsoft.com/office/drawing/2014/main" id="{53205272-C4ED-DC1F-8991-951606C82B7E}"/>
              </a:ext>
            </a:extLst>
          </p:cNvPr>
          <p:cNvSpPr>
            <a:spLocks noGrp="1"/>
          </p:cNvSpPr>
          <p:nvPr>
            <p:ph type="body" sz="quarter" idx="15" hasCustomPrompt="1"/>
          </p:nvPr>
        </p:nvSpPr>
        <p:spPr>
          <a:xfrm>
            <a:off x="6288092" y="2131385"/>
            <a:ext cx="5040958" cy="1080135"/>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6" name="Text Placeholder 9">
            <a:extLst>
              <a:ext uri="{FF2B5EF4-FFF2-40B4-BE49-F238E27FC236}">
                <a16:creationId xmlns:a16="http://schemas.microsoft.com/office/drawing/2014/main" id="{27A5BBC6-B6DD-3D9E-E42F-1192382CB325}"/>
              </a:ext>
            </a:extLst>
          </p:cNvPr>
          <p:cNvSpPr>
            <a:spLocks noGrp="1"/>
          </p:cNvSpPr>
          <p:nvPr>
            <p:ph type="body" sz="quarter" idx="19" hasCustomPrompt="1"/>
          </p:nvPr>
        </p:nvSpPr>
        <p:spPr>
          <a:xfrm>
            <a:off x="378071" y="2131385"/>
            <a:ext cx="5040958" cy="1839234"/>
          </a:xfrm>
          <a:prstGeom prst="rect">
            <a:avLst/>
          </a:prstGeom>
        </p:spPr>
        <p:txBody>
          <a:bodyPr/>
          <a:lstStyle>
            <a:lvl1pPr marL="0" indent="0">
              <a:lnSpc>
                <a:spcPct val="98000"/>
              </a:lnSpc>
              <a:spcBef>
                <a:spcPts val="0"/>
              </a:spcBef>
              <a:spcAft>
                <a:spcPts val="1600"/>
              </a:spcAft>
              <a:buNone/>
              <a:defRPr sz="170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3" name="Text Placeholder 8">
            <a:extLst>
              <a:ext uri="{FF2B5EF4-FFF2-40B4-BE49-F238E27FC236}">
                <a16:creationId xmlns:a16="http://schemas.microsoft.com/office/drawing/2014/main" id="{BB1D7FE2-AF40-8CB2-D5B8-69DED126A151}"/>
              </a:ext>
            </a:extLst>
          </p:cNvPr>
          <p:cNvSpPr>
            <a:spLocks noGrp="1"/>
          </p:cNvSpPr>
          <p:nvPr>
            <p:ph type="body" sz="quarter" idx="23"/>
          </p:nvPr>
        </p:nvSpPr>
        <p:spPr>
          <a:xfrm>
            <a:off x="6288092" y="3273639"/>
            <a:ext cx="5040958" cy="1839233"/>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4" name="Title 1">
            <a:extLst>
              <a:ext uri="{FF2B5EF4-FFF2-40B4-BE49-F238E27FC236}">
                <a16:creationId xmlns:a16="http://schemas.microsoft.com/office/drawing/2014/main" id="{E2311F5E-9BD1-BABC-7C1C-486A750EE295}"/>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Tree>
    <p:extLst>
      <p:ext uri="{BB962C8B-B14F-4D97-AF65-F5344CB8AC3E}">
        <p14:creationId xmlns:p14="http://schemas.microsoft.com/office/powerpoint/2010/main" val="3257625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F_Tittel og 3 kolonner">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3" name="Text Placeholder 9">
            <a:extLst>
              <a:ext uri="{FF2B5EF4-FFF2-40B4-BE49-F238E27FC236}">
                <a16:creationId xmlns:a16="http://schemas.microsoft.com/office/drawing/2014/main" id="{08051DAE-8EBD-B68A-3CE2-5472D14A3389}"/>
              </a:ext>
            </a:extLst>
          </p:cNvPr>
          <p:cNvSpPr>
            <a:spLocks noGrp="1"/>
          </p:cNvSpPr>
          <p:nvPr>
            <p:ph type="body" sz="quarter" idx="15" hasCustomPrompt="1"/>
          </p:nvPr>
        </p:nvSpPr>
        <p:spPr>
          <a:xfrm>
            <a:off x="380388" y="2102354"/>
            <a:ext cx="3600684" cy="2573927"/>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6" name="Text Placeholder 9">
            <a:extLst>
              <a:ext uri="{FF2B5EF4-FFF2-40B4-BE49-F238E27FC236}">
                <a16:creationId xmlns:a16="http://schemas.microsoft.com/office/drawing/2014/main" id="{2414DD01-B2EE-7AFF-995B-74B312617673}"/>
              </a:ext>
            </a:extLst>
          </p:cNvPr>
          <p:cNvSpPr>
            <a:spLocks noGrp="1"/>
          </p:cNvSpPr>
          <p:nvPr>
            <p:ph type="body" sz="quarter" idx="16" hasCustomPrompt="1"/>
          </p:nvPr>
        </p:nvSpPr>
        <p:spPr>
          <a:xfrm>
            <a:off x="4190635" y="2102354"/>
            <a:ext cx="3600684" cy="2573927"/>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7" name="Text Placeholder 9">
            <a:extLst>
              <a:ext uri="{FF2B5EF4-FFF2-40B4-BE49-F238E27FC236}">
                <a16:creationId xmlns:a16="http://schemas.microsoft.com/office/drawing/2014/main" id="{F8982450-B8E7-E406-3456-0B51462B93C4}"/>
              </a:ext>
            </a:extLst>
          </p:cNvPr>
          <p:cNvSpPr>
            <a:spLocks noGrp="1"/>
          </p:cNvSpPr>
          <p:nvPr>
            <p:ph type="body" sz="quarter" idx="17" hasCustomPrompt="1"/>
          </p:nvPr>
        </p:nvSpPr>
        <p:spPr>
          <a:xfrm>
            <a:off x="8000882" y="2102354"/>
            <a:ext cx="3600684" cy="2573927"/>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0" name="Date Placeholder 9">
            <a:extLst>
              <a:ext uri="{FF2B5EF4-FFF2-40B4-BE49-F238E27FC236}">
                <a16:creationId xmlns:a16="http://schemas.microsoft.com/office/drawing/2014/main" id="{CF17AC3D-F287-645E-685B-2C943688E65E}"/>
              </a:ext>
            </a:extLst>
          </p:cNvPr>
          <p:cNvSpPr>
            <a:spLocks noGrp="1"/>
          </p:cNvSpPr>
          <p:nvPr>
            <p:ph type="dt" sz="half" idx="21"/>
          </p:nvPr>
        </p:nvSpPr>
        <p:spPr/>
        <p:txBody>
          <a:bodyPr/>
          <a:lstStyle/>
          <a:p>
            <a:fld id="{E697A139-1945-44B3-93F5-BB2619B5956D}" type="datetime1">
              <a:rPr lang="nb-NO" noProof="0" smtClean="0"/>
              <a:t>27.01.2025</a:t>
            </a:fld>
            <a:endParaRPr lang="nb-NO" noProof="0" dirty="0"/>
          </a:p>
        </p:txBody>
      </p:sp>
      <p:sp>
        <p:nvSpPr>
          <p:cNvPr id="13" name="Footer Placeholder 12">
            <a:extLst>
              <a:ext uri="{FF2B5EF4-FFF2-40B4-BE49-F238E27FC236}">
                <a16:creationId xmlns:a16="http://schemas.microsoft.com/office/drawing/2014/main" id="{E6E98CE0-BA8A-CFB0-D671-CDA9DBC9C351}"/>
              </a:ext>
            </a:extLst>
          </p:cNvPr>
          <p:cNvSpPr>
            <a:spLocks noGrp="1"/>
          </p:cNvSpPr>
          <p:nvPr>
            <p:ph type="ftr" sz="quarter" idx="22"/>
          </p:nvPr>
        </p:nvSpPr>
        <p:spPr/>
        <p:txBody>
          <a:bodyPr/>
          <a:lstStyle/>
          <a:p>
            <a:r>
              <a:rPr lang="nb-NO" noProof="0" dirty="0"/>
              <a:t>KVU tungregning</a:t>
            </a:r>
          </a:p>
        </p:txBody>
      </p:sp>
      <p:sp>
        <p:nvSpPr>
          <p:cNvPr id="14" name="Slide Number Placeholder 13">
            <a:extLst>
              <a:ext uri="{FF2B5EF4-FFF2-40B4-BE49-F238E27FC236}">
                <a16:creationId xmlns:a16="http://schemas.microsoft.com/office/drawing/2014/main" id="{33DC8058-0066-9063-6257-A933BAB79CA6}"/>
              </a:ext>
            </a:extLst>
          </p:cNvPr>
          <p:cNvSpPr>
            <a:spLocks noGrp="1"/>
          </p:cNvSpPr>
          <p:nvPr>
            <p:ph type="sldNum" sz="quarter" idx="23"/>
          </p:nvPr>
        </p:nvSpPr>
        <p:spPr/>
        <p:txBody>
          <a:bodyPr/>
          <a:lstStyle/>
          <a:p>
            <a:fld id="{36F4D1B9-59DF-4B5C-8440-F23B9F46A364}" type="slidenum">
              <a:rPr lang="nb-NO" noProof="0" smtClean="0"/>
              <a:pPr/>
              <a:t>‹#›</a:t>
            </a:fld>
            <a:endParaRPr lang="nb-NO" noProof="0" dirty="0"/>
          </a:p>
        </p:txBody>
      </p:sp>
      <p:sp>
        <p:nvSpPr>
          <p:cNvPr id="9" name="addin_colorlist" hidden="1">
            <a:extLst>
              <a:ext uri="{FF2B5EF4-FFF2-40B4-BE49-F238E27FC236}">
                <a16:creationId xmlns:a16="http://schemas.microsoft.com/office/drawing/2014/main" id="{33E2F7D7-E675-6825-3211-11DBFC81A6C6}"/>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2" name="Title 1">
            <a:extLst>
              <a:ext uri="{FF2B5EF4-FFF2-40B4-BE49-F238E27FC236}">
                <a16:creationId xmlns:a16="http://schemas.microsoft.com/office/drawing/2014/main" id="{FCF6ED4E-B16D-F3C2-58F7-5A4A72053907}"/>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Tree>
    <p:extLst>
      <p:ext uri="{BB962C8B-B14F-4D97-AF65-F5344CB8AC3E}">
        <p14:creationId xmlns:p14="http://schemas.microsoft.com/office/powerpoint/2010/main" val="22417813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4G_Tittel og 3 kolonner">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10" name="Date Placeholder 9">
            <a:extLst>
              <a:ext uri="{FF2B5EF4-FFF2-40B4-BE49-F238E27FC236}">
                <a16:creationId xmlns:a16="http://schemas.microsoft.com/office/drawing/2014/main" id="{CF17AC3D-F287-645E-685B-2C943688E65E}"/>
              </a:ext>
            </a:extLst>
          </p:cNvPr>
          <p:cNvSpPr>
            <a:spLocks noGrp="1"/>
          </p:cNvSpPr>
          <p:nvPr>
            <p:ph type="dt" sz="half" idx="21"/>
          </p:nvPr>
        </p:nvSpPr>
        <p:spPr/>
        <p:txBody>
          <a:bodyPr/>
          <a:lstStyle/>
          <a:p>
            <a:fld id="{18EA01B5-9F8D-4157-AB0E-CF0A6DF61563}" type="datetime1">
              <a:rPr lang="nb-NO" noProof="0" smtClean="0"/>
              <a:t>27.01.2025</a:t>
            </a:fld>
            <a:endParaRPr lang="nb-NO" noProof="0" dirty="0"/>
          </a:p>
        </p:txBody>
      </p:sp>
      <p:sp>
        <p:nvSpPr>
          <p:cNvPr id="13" name="Footer Placeholder 12">
            <a:extLst>
              <a:ext uri="{FF2B5EF4-FFF2-40B4-BE49-F238E27FC236}">
                <a16:creationId xmlns:a16="http://schemas.microsoft.com/office/drawing/2014/main" id="{E6E98CE0-BA8A-CFB0-D671-CDA9DBC9C351}"/>
              </a:ext>
            </a:extLst>
          </p:cNvPr>
          <p:cNvSpPr>
            <a:spLocks noGrp="1"/>
          </p:cNvSpPr>
          <p:nvPr>
            <p:ph type="ftr" sz="quarter" idx="22"/>
          </p:nvPr>
        </p:nvSpPr>
        <p:spPr/>
        <p:txBody>
          <a:bodyPr/>
          <a:lstStyle/>
          <a:p>
            <a:r>
              <a:rPr lang="nb-NO" noProof="0" dirty="0"/>
              <a:t>KVU tungregning</a:t>
            </a:r>
          </a:p>
        </p:txBody>
      </p:sp>
      <p:sp>
        <p:nvSpPr>
          <p:cNvPr id="14" name="Slide Number Placeholder 13">
            <a:extLst>
              <a:ext uri="{FF2B5EF4-FFF2-40B4-BE49-F238E27FC236}">
                <a16:creationId xmlns:a16="http://schemas.microsoft.com/office/drawing/2014/main" id="{33DC8058-0066-9063-6257-A933BAB79CA6}"/>
              </a:ext>
            </a:extLst>
          </p:cNvPr>
          <p:cNvSpPr>
            <a:spLocks noGrp="1"/>
          </p:cNvSpPr>
          <p:nvPr>
            <p:ph type="sldNum" sz="quarter" idx="23"/>
          </p:nvPr>
        </p:nvSpPr>
        <p:spPr/>
        <p:txBody>
          <a:bodyPr/>
          <a:lstStyle/>
          <a:p>
            <a:fld id="{36F4D1B9-59DF-4B5C-8440-F23B9F46A364}" type="slidenum">
              <a:rPr lang="nb-NO" noProof="0" smtClean="0"/>
              <a:pPr/>
              <a:t>‹#›</a:t>
            </a:fld>
            <a:endParaRPr lang="nb-NO" noProof="0" dirty="0"/>
          </a:p>
        </p:txBody>
      </p:sp>
      <p:sp>
        <p:nvSpPr>
          <p:cNvPr id="9" name="addin_colorlist" hidden="1">
            <a:extLst>
              <a:ext uri="{FF2B5EF4-FFF2-40B4-BE49-F238E27FC236}">
                <a16:creationId xmlns:a16="http://schemas.microsoft.com/office/drawing/2014/main" id="{33E2F7D7-E675-6825-3211-11DBFC81A6C6}"/>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4" name="Text Placeholder 9">
            <a:extLst>
              <a:ext uri="{FF2B5EF4-FFF2-40B4-BE49-F238E27FC236}">
                <a16:creationId xmlns:a16="http://schemas.microsoft.com/office/drawing/2014/main" id="{FB20DD90-D6D6-91F2-180B-77CBC1755EF2}"/>
              </a:ext>
            </a:extLst>
          </p:cNvPr>
          <p:cNvSpPr>
            <a:spLocks noGrp="1"/>
          </p:cNvSpPr>
          <p:nvPr>
            <p:ph type="body" sz="quarter" idx="15" hasCustomPrompt="1"/>
          </p:nvPr>
        </p:nvSpPr>
        <p:spPr>
          <a:xfrm>
            <a:off x="380388" y="2516011"/>
            <a:ext cx="3600684"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 name="Text Placeholder 9">
            <a:extLst>
              <a:ext uri="{FF2B5EF4-FFF2-40B4-BE49-F238E27FC236}">
                <a16:creationId xmlns:a16="http://schemas.microsoft.com/office/drawing/2014/main" id="{51F85EC5-0318-3753-4836-415EFCE638AB}"/>
              </a:ext>
            </a:extLst>
          </p:cNvPr>
          <p:cNvSpPr>
            <a:spLocks noGrp="1"/>
          </p:cNvSpPr>
          <p:nvPr>
            <p:ph type="body" sz="quarter" idx="16" hasCustomPrompt="1"/>
          </p:nvPr>
        </p:nvSpPr>
        <p:spPr>
          <a:xfrm>
            <a:off x="4190635" y="2516011"/>
            <a:ext cx="3600684"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8" name="Text Placeholder 9">
            <a:extLst>
              <a:ext uri="{FF2B5EF4-FFF2-40B4-BE49-F238E27FC236}">
                <a16:creationId xmlns:a16="http://schemas.microsoft.com/office/drawing/2014/main" id="{C20FA81F-2827-2312-01DD-E6FEBF2E6224}"/>
              </a:ext>
            </a:extLst>
          </p:cNvPr>
          <p:cNvSpPr>
            <a:spLocks noGrp="1"/>
          </p:cNvSpPr>
          <p:nvPr>
            <p:ph type="body" sz="quarter" idx="17" hasCustomPrompt="1"/>
          </p:nvPr>
        </p:nvSpPr>
        <p:spPr>
          <a:xfrm>
            <a:off x="8000882" y="2516011"/>
            <a:ext cx="3600684"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1" name="Text Placeholder 9">
            <a:extLst>
              <a:ext uri="{FF2B5EF4-FFF2-40B4-BE49-F238E27FC236}">
                <a16:creationId xmlns:a16="http://schemas.microsoft.com/office/drawing/2014/main" id="{C362FAE3-1046-596D-F663-400656F8770D}"/>
              </a:ext>
            </a:extLst>
          </p:cNvPr>
          <p:cNvSpPr>
            <a:spLocks noGrp="1"/>
          </p:cNvSpPr>
          <p:nvPr>
            <p:ph type="body" sz="quarter" idx="18" hasCustomPrompt="1"/>
          </p:nvPr>
        </p:nvSpPr>
        <p:spPr>
          <a:xfrm>
            <a:off x="380388" y="2102354"/>
            <a:ext cx="3600684"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12" name="Text Placeholder 9">
            <a:extLst>
              <a:ext uri="{FF2B5EF4-FFF2-40B4-BE49-F238E27FC236}">
                <a16:creationId xmlns:a16="http://schemas.microsoft.com/office/drawing/2014/main" id="{1D2B4C47-9BAA-60B0-0D12-642CA467A107}"/>
              </a:ext>
            </a:extLst>
          </p:cNvPr>
          <p:cNvSpPr>
            <a:spLocks noGrp="1"/>
          </p:cNvSpPr>
          <p:nvPr>
            <p:ph type="body" sz="quarter" idx="19" hasCustomPrompt="1"/>
          </p:nvPr>
        </p:nvSpPr>
        <p:spPr>
          <a:xfrm>
            <a:off x="4190635" y="2102354"/>
            <a:ext cx="3600684"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16" name="Text Placeholder 9">
            <a:extLst>
              <a:ext uri="{FF2B5EF4-FFF2-40B4-BE49-F238E27FC236}">
                <a16:creationId xmlns:a16="http://schemas.microsoft.com/office/drawing/2014/main" id="{C50551ED-1152-F968-653B-28424AB021EE}"/>
              </a:ext>
            </a:extLst>
          </p:cNvPr>
          <p:cNvSpPr>
            <a:spLocks noGrp="1"/>
          </p:cNvSpPr>
          <p:nvPr>
            <p:ph type="body" sz="quarter" idx="20" hasCustomPrompt="1"/>
          </p:nvPr>
        </p:nvSpPr>
        <p:spPr>
          <a:xfrm>
            <a:off x="8000882" y="2102354"/>
            <a:ext cx="3600684"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2" name="Title 1">
            <a:extLst>
              <a:ext uri="{FF2B5EF4-FFF2-40B4-BE49-F238E27FC236}">
                <a16:creationId xmlns:a16="http://schemas.microsoft.com/office/drawing/2014/main" id="{5C046C92-98DF-B898-1532-0F6CBFC0E53B}"/>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Tree>
    <p:extLst>
      <p:ext uri="{BB962C8B-B14F-4D97-AF65-F5344CB8AC3E}">
        <p14:creationId xmlns:p14="http://schemas.microsoft.com/office/powerpoint/2010/main" val="4095574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4H_Tittel og 3 kolonner med tall">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19" name="Text Placeholder 9">
            <a:extLst>
              <a:ext uri="{FF2B5EF4-FFF2-40B4-BE49-F238E27FC236}">
                <a16:creationId xmlns:a16="http://schemas.microsoft.com/office/drawing/2014/main" id="{F41DE113-D328-B3EB-A2F5-2A0BAC6DDF2E}"/>
              </a:ext>
            </a:extLst>
          </p:cNvPr>
          <p:cNvSpPr>
            <a:spLocks noGrp="1"/>
          </p:cNvSpPr>
          <p:nvPr>
            <p:ph type="body" sz="quarter" idx="21" hasCustomPrompt="1"/>
          </p:nvPr>
        </p:nvSpPr>
        <p:spPr>
          <a:xfrm>
            <a:off x="380388" y="2148115"/>
            <a:ext cx="3600684"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1</a:t>
            </a:r>
          </a:p>
        </p:txBody>
      </p:sp>
      <p:sp>
        <p:nvSpPr>
          <p:cNvPr id="20" name="Text Placeholder 9">
            <a:extLst>
              <a:ext uri="{FF2B5EF4-FFF2-40B4-BE49-F238E27FC236}">
                <a16:creationId xmlns:a16="http://schemas.microsoft.com/office/drawing/2014/main" id="{1C764060-4D9F-2B0D-9E07-4824A4370634}"/>
              </a:ext>
            </a:extLst>
          </p:cNvPr>
          <p:cNvSpPr>
            <a:spLocks noGrp="1"/>
          </p:cNvSpPr>
          <p:nvPr>
            <p:ph type="body" sz="quarter" idx="22" hasCustomPrompt="1"/>
          </p:nvPr>
        </p:nvSpPr>
        <p:spPr>
          <a:xfrm>
            <a:off x="4190635" y="2148115"/>
            <a:ext cx="3600684"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2</a:t>
            </a:r>
          </a:p>
        </p:txBody>
      </p:sp>
      <p:sp>
        <p:nvSpPr>
          <p:cNvPr id="21" name="Text Placeholder 9">
            <a:extLst>
              <a:ext uri="{FF2B5EF4-FFF2-40B4-BE49-F238E27FC236}">
                <a16:creationId xmlns:a16="http://schemas.microsoft.com/office/drawing/2014/main" id="{CB4DAB2C-0537-50C9-E54C-BB6D2305EBE4}"/>
              </a:ext>
            </a:extLst>
          </p:cNvPr>
          <p:cNvSpPr>
            <a:spLocks noGrp="1"/>
          </p:cNvSpPr>
          <p:nvPr>
            <p:ph type="body" sz="quarter" idx="23" hasCustomPrompt="1"/>
          </p:nvPr>
        </p:nvSpPr>
        <p:spPr>
          <a:xfrm>
            <a:off x="8000882" y="2148115"/>
            <a:ext cx="3600684"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3</a:t>
            </a:r>
          </a:p>
        </p:txBody>
      </p:sp>
      <p:sp>
        <p:nvSpPr>
          <p:cNvPr id="3" name="Date Placeholder 2">
            <a:extLst>
              <a:ext uri="{FF2B5EF4-FFF2-40B4-BE49-F238E27FC236}">
                <a16:creationId xmlns:a16="http://schemas.microsoft.com/office/drawing/2014/main" id="{6F8ECC74-7D2A-2376-7C98-F721FF63C69F}"/>
              </a:ext>
            </a:extLst>
          </p:cNvPr>
          <p:cNvSpPr>
            <a:spLocks noGrp="1"/>
          </p:cNvSpPr>
          <p:nvPr>
            <p:ph type="dt" sz="half" idx="24"/>
          </p:nvPr>
        </p:nvSpPr>
        <p:spPr/>
        <p:txBody>
          <a:bodyPr/>
          <a:lstStyle/>
          <a:p>
            <a:fld id="{275D6B97-1FDB-43BF-8E43-D03CFE26ED3C}" type="datetime1">
              <a:rPr lang="nb-NO" noProof="0" smtClean="0"/>
              <a:t>27.01.2025</a:t>
            </a:fld>
            <a:endParaRPr lang="nb-NO" noProof="0" dirty="0"/>
          </a:p>
        </p:txBody>
      </p:sp>
      <p:sp>
        <p:nvSpPr>
          <p:cNvPr id="4" name="Footer Placeholder 3">
            <a:extLst>
              <a:ext uri="{FF2B5EF4-FFF2-40B4-BE49-F238E27FC236}">
                <a16:creationId xmlns:a16="http://schemas.microsoft.com/office/drawing/2014/main" id="{C8FFCCDE-5638-7C91-C6AF-4364E971685A}"/>
              </a:ext>
            </a:extLst>
          </p:cNvPr>
          <p:cNvSpPr>
            <a:spLocks noGrp="1"/>
          </p:cNvSpPr>
          <p:nvPr>
            <p:ph type="ftr" sz="quarter" idx="25"/>
          </p:nvPr>
        </p:nvSpPr>
        <p:spPr/>
        <p:txBody>
          <a:bodyPr/>
          <a:lstStyle/>
          <a:p>
            <a:r>
              <a:rPr lang="nb-NO" noProof="0" dirty="0"/>
              <a:t>KVU tungregning</a:t>
            </a:r>
          </a:p>
        </p:txBody>
      </p:sp>
      <p:sp>
        <p:nvSpPr>
          <p:cNvPr id="5" name="Slide Number Placeholder 4">
            <a:extLst>
              <a:ext uri="{FF2B5EF4-FFF2-40B4-BE49-F238E27FC236}">
                <a16:creationId xmlns:a16="http://schemas.microsoft.com/office/drawing/2014/main" id="{97649B6E-2A2A-4DB6-3704-550A2C86EF21}"/>
              </a:ext>
            </a:extLst>
          </p:cNvPr>
          <p:cNvSpPr>
            <a:spLocks noGrp="1"/>
          </p:cNvSpPr>
          <p:nvPr>
            <p:ph type="sldNum" sz="quarter" idx="26"/>
          </p:nvPr>
        </p:nvSpPr>
        <p:spPr/>
        <p:txBody>
          <a:bodyPr/>
          <a:lstStyle/>
          <a:p>
            <a:fld id="{36F4D1B9-59DF-4B5C-8440-F23B9F46A364}" type="slidenum">
              <a:rPr lang="nb-NO" noProof="0" smtClean="0"/>
              <a:pPr/>
              <a:t>‹#›</a:t>
            </a:fld>
            <a:endParaRPr lang="nb-NO" noProof="0" dirty="0"/>
          </a:p>
        </p:txBody>
      </p:sp>
      <p:sp>
        <p:nvSpPr>
          <p:cNvPr id="6" name="addin_colorlist" hidden="1">
            <a:extLst>
              <a:ext uri="{FF2B5EF4-FFF2-40B4-BE49-F238E27FC236}">
                <a16:creationId xmlns:a16="http://schemas.microsoft.com/office/drawing/2014/main" id="{2E1035F8-0987-09D4-5E67-AA6EDADE0594}"/>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7" name="Text Placeholder 9">
            <a:extLst>
              <a:ext uri="{FF2B5EF4-FFF2-40B4-BE49-F238E27FC236}">
                <a16:creationId xmlns:a16="http://schemas.microsoft.com/office/drawing/2014/main" id="{6001FD6B-3E3C-0E77-B3E0-D28FA069A080}"/>
              </a:ext>
            </a:extLst>
          </p:cNvPr>
          <p:cNvSpPr>
            <a:spLocks noGrp="1"/>
          </p:cNvSpPr>
          <p:nvPr>
            <p:ph type="body" sz="quarter" idx="15" hasCustomPrompt="1"/>
          </p:nvPr>
        </p:nvSpPr>
        <p:spPr>
          <a:xfrm>
            <a:off x="380388" y="3089324"/>
            <a:ext cx="3600684"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8" name="Text Placeholder 9">
            <a:extLst>
              <a:ext uri="{FF2B5EF4-FFF2-40B4-BE49-F238E27FC236}">
                <a16:creationId xmlns:a16="http://schemas.microsoft.com/office/drawing/2014/main" id="{E301DB47-FCE2-8AF6-FD5A-B4ABEAC05D0D}"/>
              </a:ext>
            </a:extLst>
          </p:cNvPr>
          <p:cNvSpPr>
            <a:spLocks noGrp="1"/>
          </p:cNvSpPr>
          <p:nvPr>
            <p:ph type="body" sz="quarter" idx="16" hasCustomPrompt="1"/>
          </p:nvPr>
        </p:nvSpPr>
        <p:spPr>
          <a:xfrm>
            <a:off x="4190635" y="3089324"/>
            <a:ext cx="3600684"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9" name="Text Placeholder 9">
            <a:extLst>
              <a:ext uri="{FF2B5EF4-FFF2-40B4-BE49-F238E27FC236}">
                <a16:creationId xmlns:a16="http://schemas.microsoft.com/office/drawing/2014/main" id="{FADEF9BF-E372-C3E8-4F53-413F68E29E98}"/>
              </a:ext>
            </a:extLst>
          </p:cNvPr>
          <p:cNvSpPr>
            <a:spLocks noGrp="1"/>
          </p:cNvSpPr>
          <p:nvPr>
            <p:ph type="body" sz="quarter" idx="17" hasCustomPrompt="1"/>
          </p:nvPr>
        </p:nvSpPr>
        <p:spPr>
          <a:xfrm>
            <a:off x="8000882" y="3089324"/>
            <a:ext cx="3600684"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1" name="Text Placeholder 9">
            <a:extLst>
              <a:ext uri="{FF2B5EF4-FFF2-40B4-BE49-F238E27FC236}">
                <a16:creationId xmlns:a16="http://schemas.microsoft.com/office/drawing/2014/main" id="{7CA26045-3A4B-93D2-A6E6-D73BE8E40145}"/>
              </a:ext>
            </a:extLst>
          </p:cNvPr>
          <p:cNvSpPr>
            <a:spLocks noGrp="1"/>
          </p:cNvSpPr>
          <p:nvPr>
            <p:ph type="body" sz="quarter" idx="18" hasCustomPrompt="1"/>
          </p:nvPr>
        </p:nvSpPr>
        <p:spPr>
          <a:xfrm>
            <a:off x="380388" y="2675667"/>
            <a:ext cx="3600684"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12" name="Text Placeholder 9">
            <a:extLst>
              <a:ext uri="{FF2B5EF4-FFF2-40B4-BE49-F238E27FC236}">
                <a16:creationId xmlns:a16="http://schemas.microsoft.com/office/drawing/2014/main" id="{6447470F-B637-25D8-F324-F38C6635BB0D}"/>
              </a:ext>
            </a:extLst>
          </p:cNvPr>
          <p:cNvSpPr>
            <a:spLocks noGrp="1"/>
          </p:cNvSpPr>
          <p:nvPr>
            <p:ph type="body" sz="quarter" idx="19" hasCustomPrompt="1"/>
          </p:nvPr>
        </p:nvSpPr>
        <p:spPr>
          <a:xfrm>
            <a:off x="4190635" y="2675667"/>
            <a:ext cx="3600684"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22" name="Text Placeholder 9">
            <a:extLst>
              <a:ext uri="{FF2B5EF4-FFF2-40B4-BE49-F238E27FC236}">
                <a16:creationId xmlns:a16="http://schemas.microsoft.com/office/drawing/2014/main" id="{4FD43F39-AFC4-9D4A-5666-A2C6ED7857C9}"/>
              </a:ext>
            </a:extLst>
          </p:cNvPr>
          <p:cNvSpPr>
            <a:spLocks noGrp="1"/>
          </p:cNvSpPr>
          <p:nvPr>
            <p:ph type="body" sz="quarter" idx="20" hasCustomPrompt="1"/>
          </p:nvPr>
        </p:nvSpPr>
        <p:spPr>
          <a:xfrm>
            <a:off x="8000882" y="2675667"/>
            <a:ext cx="3600684"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2" name="Title 1">
            <a:extLst>
              <a:ext uri="{FF2B5EF4-FFF2-40B4-BE49-F238E27FC236}">
                <a16:creationId xmlns:a16="http://schemas.microsoft.com/office/drawing/2014/main" id="{0413D547-6EF0-D741-0C62-2C9E0AE34782}"/>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Tree>
    <p:extLst>
      <p:ext uri="{BB962C8B-B14F-4D97-AF65-F5344CB8AC3E}">
        <p14:creationId xmlns:p14="http://schemas.microsoft.com/office/powerpoint/2010/main" val="14219884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4I_Tittel og 4 kolonner">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3" name="Text Placeholder 9">
            <a:extLst>
              <a:ext uri="{FF2B5EF4-FFF2-40B4-BE49-F238E27FC236}">
                <a16:creationId xmlns:a16="http://schemas.microsoft.com/office/drawing/2014/main" id="{08051DAE-8EBD-B68A-3CE2-5472D14A3389}"/>
              </a:ext>
            </a:extLst>
          </p:cNvPr>
          <p:cNvSpPr>
            <a:spLocks noGrp="1"/>
          </p:cNvSpPr>
          <p:nvPr>
            <p:ph type="body" sz="quarter" idx="15" hasCustomPrompt="1"/>
          </p:nvPr>
        </p:nvSpPr>
        <p:spPr>
          <a:xfrm>
            <a:off x="380388" y="2136147"/>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4" name="Text Placeholder 9">
            <a:extLst>
              <a:ext uri="{FF2B5EF4-FFF2-40B4-BE49-F238E27FC236}">
                <a16:creationId xmlns:a16="http://schemas.microsoft.com/office/drawing/2014/main" id="{D079021D-1D44-F0E2-E92B-265725FBAB9A}"/>
              </a:ext>
            </a:extLst>
          </p:cNvPr>
          <p:cNvSpPr>
            <a:spLocks noGrp="1"/>
          </p:cNvSpPr>
          <p:nvPr>
            <p:ph type="body" sz="quarter" idx="16" hasCustomPrompt="1"/>
          </p:nvPr>
        </p:nvSpPr>
        <p:spPr>
          <a:xfrm>
            <a:off x="3239662" y="2136147"/>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8" name="Text Placeholder 9">
            <a:extLst>
              <a:ext uri="{FF2B5EF4-FFF2-40B4-BE49-F238E27FC236}">
                <a16:creationId xmlns:a16="http://schemas.microsoft.com/office/drawing/2014/main" id="{1D740947-6D9A-DE6B-7306-5954FEAA6133}"/>
              </a:ext>
            </a:extLst>
          </p:cNvPr>
          <p:cNvSpPr>
            <a:spLocks noGrp="1"/>
          </p:cNvSpPr>
          <p:nvPr>
            <p:ph type="body" sz="quarter" idx="17" hasCustomPrompt="1"/>
          </p:nvPr>
        </p:nvSpPr>
        <p:spPr>
          <a:xfrm>
            <a:off x="6096000" y="2136147"/>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0" name="Text Placeholder 9">
            <a:extLst>
              <a:ext uri="{FF2B5EF4-FFF2-40B4-BE49-F238E27FC236}">
                <a16:creationId xmlns:a16="http://schemas.microsoft.com/office/drawing/2014/main" id="{9FCBC7AA-8847-2CE7-E89C-E2C000238AAA}"/>
              </a:ext>
            </a:extLst>
          </p:cNvPr>
          <p:cNvSpPr>
            <a:spLocks noGrp="1"/>
          </p:cNvSpPr>
          <p:nvPr>
            <p:ph type="body" sz="quarter" idx="18" hasCustomPrompt="1"/>
          </p:nvPr>
        </p:nvSpPr>
        <p:spPr>
          <a:xfrm>
            <a:off x="8955273" y="2136147"/>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 name="Date Placeholder 4">
            <a:extLst>
              <a:ext uri="{FF2B5EF4-FFF2-40B4-BE49-F238E27FC236}">
                <a16:creationId xmlns:a16="http://schemas.microsoft.com/office/drawing/2014/main" id="{B7BCB846-5614-8D6B-F49E-B735B04371AB}"/>
              </a:ext>
            </a:extLst>
          </p:cNvPr>
          <p:cNvSpPr>
            <a:spLocks noGrp="1"/>
          </p:cNvSpPr>
          <p:nvPr>
            <p:ph type="dt" sz="half" idx="19"/>
          </p:nvPr>
        </p:nvSpPr>
        <p:spPr/>
        <p:txBody>
          <a:bodyPr/>
          <a:lstStyle/>
          <a:p>
            <a:fld id="{9A7F7403-FD65-4412-B956-9416B8E3D7D9}" type="datetime1">
              <a:rPr lang="nb-NO" noProof="0" smtClean="0"/>
              <a:t>27.01.2025</a:t>
            </a:fld>
            <a:endParaRPr lang="nb-NO" noProof="0" dirty="0"/>
          </a:p>
        </p:txBody>
      </p:sp>
      <p:sp>
        <p:nvSpPr>
          <p:cNvPr id="6" name="Footer Placeholder 5">
            <a:extLst>
              <a:ext uri="{FF2B5EF4-FFF2-40B4-BE49-F238E27FC236}">
                <a16:creationId xmlns:a16="http://schemas.microsoft.com/office/drawing/2014/main" id="{05A94E76-F660-9712-D941-6629DA4D3343}"/>
              </a:ext>
            </a:extLst>
          </p:cNvPr>
          <p:cNvSpPr>
            <a:spLocks noGrp="1"/>
          </p:cNvSpPr>
          <p:nvPr>
            <p:ph type="ftr" sz="quarter" idx="20"/>
          </p:nvPr>
        </p:nvSpPr>
        <p:spPr/>
        <p:txBody>
          <a:bodyPr/>
          <a:lstStyle/>
          <a:p>
            <a:r>
              <a:rPr lang="nb-NO" noProof="0" dirty="0"/>
              <a:t>KVU tungregning</a:t>
            </a:r>
          </a:p>
        </p:txBody>
      </p:sp>
      <p:sp>
        <p:nvSpPr>
          <p:cNvPr id="7" name="Slide Number Placeholder 6">
            <a:extLst>
              <a:ext uri="{FF2B5EF4-FFF2-40B4-BE49-F238E27FC236}">
                <a16:creationId xmlns:a16="http://schemas.microsoft.com/office/drawing/2014/main" id="{C7583723-0F25-0C53-0908-3DB447AD0FBB}"/>
              </a:ext>
            </a:extLst>
          </p:cNvPr>
          <p:cNvSpPr>
            <a:spLocks noGrp="1"/>
          </p:cNvSpPr>
          <p:nvPr>
            <p:ph type="sldNum" sz="quarter" idx="21"/>
          </p:nvPr>
        </p:nvSpPr>
        <p:spPr/>
        <p:txBody>
          <a:bodyPr/>
          <a:lstStyle/>
          <a:p>
            <a:fld id="{36F4D1B9-59DF-4B5C-8440-F23B9F46A364}" type="slidenum">
              <a:rPr lang="nb-NO" noProof="0" smtClean="0"/>
              <a:pPr/>
              <a:t>‹#›</a:t>
            </a:fld>
            <a:endParaRPr lang="nb-NO" noProof="0" dirty="0"/>
          </a:p>
        </p:txBody>
      </p:sp>
      <p:sp>
        <p:nvSpPr>
          <p:cNvPr id="9" name="addin_colorlist" hidden="1">
            <a:extLst>
              <a:ext uri="{FF2B5EF4-FFF2-40B4-BE49-F238E27FC236}">
                <a16:creationId xmlns:a16="http://schemas.microsoft.com/office/drawing/2014/main" id="{3A5505B3-6EE7-6B65-6CB7-7C06B7EA0868}"/>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2" name="Title 1">
            <a:extLst>
              <a:ext uri="{FF2B5EF4-FFF2-40B4-BE49-F238E27FC236}">
                <a16:creationId xmlns:a16="http://schemas.microsoft.com/office/drawing/2014/main" id="{B02EBD4D-B3EE-D5CC-8978-747E08B932F6}"/>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Tree>
    <p:extLst>
      <p:ext uri="{BB962C8B-B14F-4D97-AF65-F5344CB8AC3E}">
        <p14:creationId xmlns:p14="http://schemas.microsoft.com/office/powerpoint/2010/main" val="475641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4J_Tittel og 4 kolonner">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3" name="Text Placeholder 9">
            <a:extLst>
              <a:ext uri="{FF2B5EF4-FFF2-40B4-BE49-F238E27FC236}">
                <a16:creationId xmlns:a16="http://schemas.microsoft.com/office/drawing/2014/main" id="{08051DAE-8EBD-B68A-3CE2-5472D14A3389}"/>
              </a:ext>
            </a:extLst>
          </p:cNvPr>
          <p:cNvSpPr>
            <a:spLocks noGrp="1"/>
          </p:cNvSpPr>
          <p:nvPr>
            <p:ph type="body" sz="quarter" idx="15" hasCustomPrompt="1"/>
          </p:nvPr>
        </p:nvSpPr>
        <p:spPr>
          <a:xfrm>
            <a:off x="380388" y="2516011"/>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 name="Date Placeholder 4">
            <a:extLst>
              <a:ext uri="{FF2B5EF4-FFF2-40B4-BE49-F238E27FC236}">
                <a16:creationId xmlns:a16="http://schemas.microsoft.com/office/drawing/2014/main" id="{B7BCB846-5614-8D6B-F49E-B735B04371AB}"/>
              </a:ext>
            </a:extLst>
          </p:cNvPr>
          <p:cNvSpPr>
            <a:spLocks noGrp="1"/>
          </p:cNvSpPr>
          <p:nvPr>
            <p:ph type="dt" sz="half" idx="19"/>
          </p:nvPr>
        </p:nvSpPr>
        <p:spPr/>
        <p:txBody>
          <a:bodyPr/>
          <a:lstStyle/>
          <a:p>
            <a:fld id="{87700104-1412-43C6-90A5-10FD3DA774B3}" type="datetime1">
              <a:rPr lang="nb-NO" noProof="0" smtClean="0"/>
              <a:t>27.01.2025</a:t>
            </a:fld>
            <a:endParaRPr lang="nb-NO" noProof="0" dirty="0"/>
          </a:p>
        </p:txBody>
      </p:sp>
      <p:sp>
        <p:nvSpPr>
          <p:cNvPr id="6" name="Footer Placeholder 5">
            <a:extLst>
              <a:ext uri="{FF2B5EF4-FFF2-40B4-BE49-F238E27FC236}">
                <a16:creationId xmlns:a16="http://schemas.microsoft.com/office/drawing/2014/main" id="{05A94E76-F660-9712-D941-6629DA4D3343}"/>
              </a:ext>
            </a:extLst>
          </p:cNvPr>
          <p:cNvSpPr>
            <a:spLocks noGrp="1"/>
          </p:cNvSpPr>
          <p:nvPr>
            <p:ph type="ftr" sz="quarter" idx="20"/>
          </p:nvPr>
        </p:nvSpPr>
        <p:spPr/>
        <p:txBody>
          <a:bodyPr/>
          <a:lstStyle/>
          <a:p>
            <a:r>
              <a:rPr lang="nb-NO" noProof="0" dirty="0"/>
              <a:t>KVU tungregning</a:t>
            </a:r>
          </a:p>
        </p:txBody>
      </p:sp>
      <p:sp>
        <p:nvSpPr>
          <p:cNvPr id="7" name="Slide Number Placeholder 6">
            <a:extLst>
              <a:ext uri="{FF2B5EF4-FFF2-40B4-BE49-F238E27FC236}">
                <a16:creationId xmlns:a16="http://schemas.microsoft.com/office/drawing/2014/main" id="{C7583723-0F25-0C53-0908-3DB447AD0FBB}"/>
              </a:ext>
            </a:extLst>
          </p:cNvPr>
          <p:cNvSpPr>
            <a:spLocks noGrp="1"/>
          </p:cNvSpPr>
          <p:nvPr>
            <p:ph type="sldNum" sz="quarter" idx="21"/>
          </p:nvPr>
        </p:nvSpPr>
        <p:spPr/>
        <p:txBody>
          <a:bodyPr/>
          <a:lstStyle/>
          <a:p>
            <a:fld id="{36F4D1B9-59DF-4B5C-8440-F23B9F46A364}" type="slidenum">
              <a:rPr lang="nb-NO" noProof="0" smtClean="0"/>
              <a:pPr/>
              <a:t>‹#›</a:t>
            </a:fld>
            <a:endParaRPr lang="nb-NO" noProof="0" dirty="0"/>
          </a:p>
        </p:txBody>
      </p:sp>
      <p:sp>
        <p:nvSpPr>
          <p:cNvPr id="9" name="addin_colorlist" hidden="1">
            <a:extLst>
              <a:ext uri="{FF2B5EF4-FFF2-40B4-BE49-F238E27FC236}">
                <a16:creationId xmlns:a16="http://schemas.microsoft.com/office/drawing/2014/main" id="{3A5505B3-6EE7-6B65-6CB7-7C06B7EA0868}"/>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2" name="Title 1">
            <a:extLst>
              <a:ext uri="{FF2B5EF4-FFF2-40B4-BE49-F238E27FC236}">
                <a16:creationId xmlns:a16="http://schemas.microsoft.com/office/drawing/2014/main" id="{B02EBD4D-B3EE-D5CC-8978-747E08B932F6}"/>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12" name="Text Placeholder 9">
            <a:extLst>
              <a:ext uri="{FF2B5EF4-FFF2-40B4-BE49-F238E27FC236}">
                <a16:creationId xmlns:a16="http://schemas.microsoft.com/office/drawing/2014/main" id="{5BAD2BB6-959F-A9E8-1196-E90311A39F7B}"/>
              </a:ext>
            </a:extLst>
          </p:cNvPr>
          <p:cNvSpPr>
            <a:spLocks noGrp="1"/>
          </p:cNvSpPr>
          <p:nvPr>
            <p:ph type="body" sz="quarter" idx="23" hasCustomPrompt="1"/>
          </p:nvPr>
        </p:nvSpPr>
        <p:spPr>
          <a:xfrm>
            <a:off x="380388" y="2102354"/>
            <a:ext cx="266450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13" name="Text Placeholder 9">
            <a:extLst>
              <a:ext uri="{FF2B5EF4-FFF2-40B4-BE49-F238E27FC236}">
                <a16:creationId xmlns:a16="http://schemas.microsoft.com/office/drawing/2014/main" id="{CAB8CFCC-AD85-CC15-D572-6E2F3E52F35B}"/>
              </a:ext>
            </a:extLst>
          </p:cNvPr>
          <p:cNvSpPr>
            <a:spLocks noGrp="1"/>
          </p:cNvSpPr>
          <p:nvPr>
            <p:ph type="body" sz="quarter" idx="24" hasCustomPrompt="1"/>
          </p:nvPr>
        </p:nvSpPr>
        <p:spPr>
          <a:xfrm>
            <a:off x="3236727" y="2516011"/>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4" name="Text Placeholder 9">
            <a:extLst>
              <a:ext uri="{FF2B5EF4-FFF2-40B4-BE49-F238E27FC236}">
                <a16:creationId xmlns:a16="http://schemas.microsoft.com/office/drawing/2014/main" id="{5F944573-A3B1-69DD-00E1-66C77EA461DE}"/>
              </a:ext>
            </a:extLst>
          </p:cNvPr>
          <p:cNvSpPr>
            <a:spLocks noGrp="1"/>
          </p:cNvSpPr>
          <p:nvPr>
            <p:ph type="body" sz="quarter" idx="25" hasCustomPrompt="1"/>
          </p:nvPr>
        </p:nvSpPr>
        <p:spPr>
          <a:xfrm>
            <a:off x="3236727" y="2102354"/>
            <a:ext cx="266450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16" name="Text Placeholder 9">
            <a:extLst>
              <a:ext uri="{FF2B5EF4-FFF2-40B4-BE49-F238E27FC236}">
                <a16:creationId xmlns:a16="http://schemas.microsoft.com/office/drawing/2014/main" id="{50EB0745-1565-35A1-9287-4DCCC8B78F9B}"/>
              </a:ext>
            </a:extLst>
          </p:cNvPr>
          <p:cNvSpPr>
            <a:spLocks noGrp="1"/>
          </p:cNvSpPr>
          <p:nvPr>
            <p:ph type="body" sz="quarter" idx="26" hasCustomPrompt="1"/>
          </p:nvPr>
        </p:nvSpPr>
        <p:spPr>
          <a:xfrm>
            <a:off x="6098935" y="2516011"/>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7" name="Text Placeholder 9">
            <a:extLst>
              <a:ext uri="{FF2B5EF4-FFF2-40B4-BE49-F238E27FC236}">
                <a16:creationId xmlns:a16="http://schemas.microsoft.com/office/drawing/2014/main" id="{C1A51F6A-7976-217A-3EEA-163F1B02D9ED}"/>
              </a:ext>
            </a:extLst>
          </p:cNvPr>
          <p:cNvSpPr>
            <a:spLocks noGrp="1"/>
          </p:cNvSpPr>
          <p:nvPr>
            <p:ph type="body" sz="quarter" idx="27" hasCustomPrompt="1"/>
          </p:nvPr>
        </p:nvSpPr>
        <p:spPr>
          <a:xfrm>
            <a:off x="6098935" y="2102354"/>
            <a:ext cx="266450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18" name="Text Placeholder 9">
            <a:extLst>
              <a:ext uri="{FF2B5EF4-FFF2-40B4-BE49-F238E27FC236}">
                <a16:creationId xmlns:a16="http://schemas.microsoft.com/office/drawing/2014/main" id="{ECA7AC11-B0A1-2DC9-78B2-4DFD4C509914}"/>
              </a:ext>
            </a:extLst>
          </p:cNvPr>
          <p:cNvSpPr>
            <a:spLocks noGrp="1"/>
          </p:cNvSpPr>
          <p:nvPr>
            <p:ph type="body" sz="quarter" idx="28" hasCustomPrompt="1"/>
          </p:nvPr>
        </p:nvSpPr>
        <p:spPr>
          <a:xfrm>
            <a:off x="8955273" y="2516011"/>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9" name="Text Placeholder 9">
            <a:extLst>
              <a:ext uri="{FF2B5EF4-FFF2-40B4-BE49-F238E27FC236}">
                <a16:creationId xmlns:a16="http://schemas.microsoft.com/office/drawing/2014/main" id="{79046536-CA96-5920-CBEC-AAAF2C2FEDBF}"/>
              </a:ext>
            </a:extLst>
          </p:cNvPr>
          <p:cNvSpPr>
            <a:spLocks noGrp="1"/>
          </p:cNvSpPr>
          <p:nvPr>
            <p:ph type="body" sz="quarter" idx="29" hasCustomPrompt="1"/>
          </p:nvPr>
        </p:nvSpPr>
        <p:spPr>
          <a:xfrm>
            <a:off x="8955273" y="2102354"/>
            <a:ext cx="266450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Tree>
    <p:extLst>
      <p:ext uri="{BB962C8B-B14F-4D97-AF65-F5344CB8AC3E}">
        <p14:creationId xmlns:p14="http://schemas.microsoft.com/office/powerpoint/2010/main" val="24659102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4K_Tittel og 4 kolonner med tall">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19" name="Text Placeholder 9">
            <a:extLst>
              <a:ext uri="{FF2B5EF4-FFF2-40B4-BE49-F238E27FC236}">
                <a16:creationId xmlns:a16="http://schemas.microsoft.com/office/drawing/2014/main" id="{F41DE113-D328-B3EB-A2F5-2A0BAC6DDF2E}"/>
              </a:ext>
            </a:extLst>
          </p:cNvPr>
          <p:cNvSpPr>
            <a:spLocks noGrp="1"/>
          </p:cNvSpPr>
          <p:nvPr>
            <p:ph type="body" sz="quarter" idx="21" hasCustomPrompt="1"/>
          </p:nvPr>
        </p:nvSpPr>
        <p:spPr>
          <a:xfrm>
            <a:off x="380388" y="2148115"/>
            <a:ext cx="2664506"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1</a:t>
            </a:r>
          </a:p>
        </p:txBody>
      </p:sp>
      <p:sp>
        <p:nvSpPr>
          <p:cNvPr id="3" name="Date Placeholder 2">
            <a:extLst>
              <a:ext uri="{FF2B5EF4-FFF2-40B4-BE49-F238E27FC236}">
                <a16:creationId xmlns:a16="http://schemas.microsoft.com/office/drawing/2014/main" id="{6F8ECC74-7D2A-2376-7C98-F721FF63C69F}"/>
              </a:ext>
            </a:extLst>
          </p:cNvPr>
          <p:cNvSpPr>
            <a:spLocks noGrp="1"/>
          </p:cNvSpPr>
          <p:nvPr>
            <p:ph type="dt" sz="half" idx="24"/>
          </p:nvPr>
        </p:nvSpPr>
        <p:spPr/>
        <p:txBody>
          <a:bodyPr/>
          <a:lstStyle/>
          <a:p>
            <a:fld id="{2AD7A69F-FD47-4D4A-B952-D3C6D79FCE06}" type="datetime1">
              <a:rPr lang="nb-NO" noProof="0" smtClean="0"/>
              <a:t>27.01.2025</a:t>
            </a:fld>
            <a:endParaRPr lang="nb-NO" noProof="0" dirty="0"/>
          </a:p>
        </p:txBody>
      </p:sp>
      <p:sp>
        <p:nvSpPr>
          <p:cNvPr id="4" name="Footer Placeholder 3">
            <a:extLst>
              <a:ext uri="{FF2B5EF4-FFF2-40B4-BE49-F238E27FC236}">
                <a16:creationId xmlns:a16="http://schemas.microsoft.com/office/drawing/2014/main" id="{C8FFCCDE-5638-7C91-C6AF-4364E971685A}"/>
              </a:ext>
            </a:extLst>
          </p:cNvPr>
          <p:cNvSpPr>
            <a:spLocks noGrp="1"/>
          </p:cNvSpPr>
          <p:nvPr>
            <p:ph type="ftr" sz="quarter" idx="25"/>
          </p:nvPr>
        </p:nvSpPr>
        <p:spPr/>
        <p:txBody>
          <a:bodyPr/>
          <a:lstStyle/>
          <a:p>
            <a:r>
              <a:rPr lang="nb-NO" noProof="0" dirty="0"/>
              <a:t>KVU tungregning</a:t>
            </a:r>
          </a:p>
        </p:txBody>
      </p:sp>
      <p:sp>
        <p:nvSpPr>
          <p:cNvPr id="6" name="addin_colorlist" hidden="1">
            <a:extLst>
              <a:ext uri="{FF2B5EF4-FFF2-40B4-BE49-F238E27FC236}">
                <a16:creationId xmlns:a16="http://schemas.microsoft.com/office/drawing/2014/main" id="{2E1035F8-0987-09D4-5E67-AA6EDADE0594}"/>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24" name="Text Placeholder 9">
            <a:extLst>
              <a:ext uri="{FF2B5EF4-FFF2-40B4-BE49-F238E27FC236}">
                <a16:creationId xmlns:a16="http://schemas.microsoft.com/office/drawing/2014/main" id="{C4D9340B-8713-46F5-F828-689E8F82B99A}"/>
              </a:ext>
            </a:extLst>
          </p:cNvPr>
          <p:cNvSpPr>
            <a:spLocks noGrp="1"/>
          </p:cNvSpPr>
          <p:nvPr>
            <p:ph type="body" sz="quarter" idx="33" hasCustomPrompt="1"/>
          </p:nvPr>
        </p:nvSpPr>
        <p:spPr>
          <a:xfrm>
            <a:off x="3236727" y="2148115"/>
            <a:ext cx="2664506"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2</a:t>
            </a:r>
          </a:p>
        </p:txBody>
      </p:sp>
      <p:sp>
        <p:nvSpPr>
          <p:cNvPr id="27" name="Text Placeholder 9">
            <a:extLst>
              <a:ext uri="{FF2B5EF4-FFF2-40B4-BE49-F238E27FC236}">
                <a16:creationId xmlns:a16="http://schemas.microsoft.com/office/drawing/2014/main" id="{8C0D8EF8-3942-6807-24BE-57720945EA3F}"/>
              </a:ext>
            </a:extLst>
          </p:cNvPr>
          <p:cNvSpPr>
            <a:spLocks noGrp="1"/>
          </p:cNvSpPr>
          <p:nvPr>
            <p:ph type="body" sz="quarter" idx="36" hasCustomPrompt="1"/>
          </p:nvPr>
        </p:nvSpPr>
        <p:spPr>
          <a:xfrm>
            <a:off x="6093065" y="2148115"/>
            <a:ext cx="2664506"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3</a:t>
            </a:r>
          </a:p>
        </p:txBody>
      </p:sp>
      <p:sp>
        <p:nvSpPr>
          <p:cNvPr id="30" name="Text Placeholder 9">
            <a:extLst>
              <a:ext uri="{FF2B5EF4-FFF2-40B4-BE49-F238E27FC236}">
                <a16:creationId xmlns:a16="http://schemas.microsoft.com/office/drawing/2014/main" id="{185D4179-D1E3-1811-96C3-882E1D30C7F0}"/>
              </a:ext>
            </a:extLst>
          </p:cNvPr>
          <p:cNvSpPr>
            <a:spLocks noGrp="1"/>
          </p:cNvSpPr>
          <p:nvPr>
            <p:ph type="body" sz="quarter" idx="39" hasCustomPrompt="1"/>
          </p:nvPr>
        </p:nvSpPr>
        <p:spPr>
          <a:xfrm>
            <a:off x="8946469" y="2148115"/>
            <a:ext cx="2664506"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4</a:t>
            </a:r>
          </a:p>
        </p:txBody>
      </p:sp>
      <p:sp>
        <p:nvSpPr>
          <p:cNvPr id="38" name="Text Placeholder 9">
            <a:extLst>
              <a:ext uri="{FF2B5EF4-FFF2-40B4-BE49-F238E27FC236}">
                <a16:creationId xmlns:a16="http://schemas.microsoft.com/office/drawing/2014/main" id="{4A38128F-AF2A-785C-7812-B5D8B8CB7417}"/>
              </a:ext>
            </a:extLst>
          </p:cNvPr>
          <p:cNvSpPr>
            <a:spLocks noGrp="1"/>
          </p:cNvSpPr>
          <p:nvPr>
            <p:ph type="body" sz="quarter" idx="15" hasCustomPrompt="1"/>
          </p:nvPr>
        </p:nvSpPr>
        <p:spPr>
          <a:xfrm>
            <a:off x="380388" y="3089324"/>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39" name="Text Placeholder 9">
            <a:extLst>
              <a:ext uri="{FF2B5EF4-FFF2-40B4-BE49-F238E27FC236}">
                <a16:creationId xmlns:a16="http://schemas.microsoft.com/office/drawing/2014/main" id="{13C8F8CF-59B9-C172-8951-0343F4FDF442}"/>
              </a:ext>
            </a:extLst>
          </p:cNvPr>
          <p:cNvSpPr>
            <a:spLocks noGrp="1"/>
          </p:cNvSpPr>
          <p:nvPr>
            <p:ph type="body" sz="quarter" idx="18" hasCustomPrompt="1"/>
          </p:nvPr>
        </p:nvSpPr>
        <p:spPr>
          <a:xfrm>
            <a:off x="380388" y="2675667"/>
            <a:ext cx="266450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40" name="Text Placeholder 9">
            <a:extLst>
              <a:ext uri="{FF2B5EF4-FFF2-40B4-BE49-F238E27FC236}">
                <a16:creationId xmlns:a16="http://schemas.microsoft.com/office/drawing/2014/main" id="{75130C85-309E-4897-FDDB-96A39AFA3577}"/>
              </a:ext>
            </a:extLst>
          </p:cNvPr>
          <p:cNvSpPr>
            <a:spLocks noGrp="1"/>
          </p:cNvSpPr>
          <p:nvPr>
            <p:ph type="body" sz="quarter" idx="40" hasCustomPrompt="1"/>
          </p:nvPr>
        </p:nvSpPr>
        <p:spPr>
          <a:xfrm>
            <a:off x="3236727" y="3089324"/>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41" name="Text Placeholder 9">
            <a:extLst>
              <a:ext uri="{FF2B5EF4-FFF2-40B4-BE49-F238E27FC236}">
                <a16:creationId xmlns:a16="http://schemas.microsoft.com/office/drawing/2014/main" id="{AAB456DD-1A19-1924-3908-8DE1E9CCC183}"/>
              </a:ext>
            </a:extLst>
          </p:cNvPr>
          <p:cNvSpPr>
            <a:spLocks noGrp="1"/>
          </p:cNvSpPr>
          <p:nvPr>
            <p:ph type="body" sz="quarter" idx="41" hasCustomPrompt="1"/>
          </p:nvPr>
        </p:nvSpPr>
        <p:spPr>
          <a:xfrm>
            <a:off x="3236727" y="2675667"/>
            <a:ext cx="266450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42" name="Text Placeholder 9">
            <a:extLst>
              <a:ext uri="{FF2B5EF4-FFF2-40B4-BE49-F238E27FC236}">
                <a16:creationId xmlns:a16="http://schemas.microsoft.com/office/drawing/2014/main" id="{89C258E1-1EE2-9EBD-F492-00879B001484}"/>
              </a:ext>
            </a:extLst>
          </p:cNvPr>
          <p:cNvSpPr>
            <a:spLocks noGrp="1"/>
          </p:cNvSpPr>
          <p:nvPr>
            <p:ph type="body" sz="quarter" idx="42" hasCustomPrompt="1"/>
          </p:nvPr>
        </p:nvSpPr>
        <p:spPr>
          <a:xfrm>
            <a:off x="6093065" y="3089324"/>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43" name="Text Placeholder 9">
            <a:extLst>
              <a:ext uri="{FF2B5EF4-FFF2-40B4-BE49-F238E27FC236}">
                <a16:creationId xmlns:a16="http://schemas.microsoft.com/office/drawing/2014/main" id="{A097D771-91CE-597A-939F-700938719E59}"/>
              </a:ext>
            </a:extLst>
          </p:cNvPr>
          <p:cNvSpPr>
            <a:spLocks noGrp="1"/>
          </p:cNvSpPr>
          <p:nvPr>
            <p:ph type="body" sz="quarter" idx="43" hasCustomPrompt="1"/>
          </p:nvPr>
        </p:nvSpPr>
        <p:spPr>
          <a:xfrm>
            <a:off x="6093065" y="2675667"/>
            <a:ext cx="266450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44" name="Text Placeholder 9">
            <a:extLst>
              <a:ext uri="{FF2B5EF4-FFF2-40B4-BE49-F238E27FC236}">
                <a16:creationId xmlns:a16="http://schemas.microsoft.com/office/drawing/2014/main" id="{D3335989-26E2-161C-DA06-72A956D3ED32}"/>
              </a:ext>
            </a:extLst>
          </p:cNvPr>
          <p:cNvSpPr>
            <a:spLocks noGrp="1"/>
          </p:cNvSpPr>
          <p:nvPr>
            <p:ph type="body" sz="quarter" idx="44" hasCustomPrompt="1"/>
          </p:nvPr>
        </p:nvSpPr>
        <p:spPr>
          <a:xfrm>
            <a:off x="8946469" y="3089324"/>
            <a:ext cx="2664506" cy="216027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45" name="Text Placeholder 9">
            <a:extLst>
              <a:ext uri="{FF2B5EF4-FFF2-40B4-BE49-F238E27FC236}">
                <a16:creationId xmlns:a16="http://schemas.microsoft.com/office/drawing/2014/main" id="{1CA1C19C-28E1-AA2C-80F0-ADBAF74F618B}"/>
              </a:ext>
            </a:extLst>
          </p:cNvPr>
          <p:cNvSpPr>
            <a:spLocks noGrp="1"/>
          </p:cNvSpPr>
          <p:nvPr>
            <p:ph type="body" sz="quarter" idx="45" hasCustomPrompt="1"/>
          </p:nvPr>
        </p:nvSpPr>
        <p:spPr>
          <a:xfrm>
            <a:off x="8946469" y="2675667"/>
            <a:ext cx="266450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2" name="Title 1">
            <a:extLst>
              <a:ext uri="{FF2B5EF4-FFF2-40B4-BE49-F238E27FC236}">
                <a16:creationId xmlns:a16="http://schemas.microsoft.com/office/drawing/2014/main" id="{733C7E42-842A-10FB-83AE-BECA5956CF57}"/>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Tree>
    <p:extLst>
      <p:ext uri="{BB962C8B-B14F-4D97-AF65-F5344CB8AC3E}">
        <p14:creationId xmlns:p14="http://schemas.microsoft.com/office/powerpoint/2010/main" val="29615784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5A_Ingress og faktabok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D8668-A268-530A-DC9F-9A8F9FE676E8}"/>
              </a:ext>
            </a:extLst>
          </p:cNvPr>
          <p:cNvSpPr>
            <a:spLocks noGrp="1"/>
          </p:cNvSpPr>
          <p:nvPr>
            <p:ph type="ctrTitle" hasCustomPrompt="1"/>
          </p:nvPr>
        </p:nvSpPr>
        <p:spPr>
          <a:xfrm>
            <a:off x="378072" y="1187231"/>
            <a:ext cx="5040958" cy="1741816"/>
          </a:xfrm>
        </p:spPr>
        <p:txBody>
          <a:bodyPr anchor="t"/>
          <a:lstStyle>
            <a:lvl1pPr algn="l">
              <a:lnSpc>
                <a:spcPct val="98000"/>
              </a:lnSpc>
              <a:spcBef>
                <a:spcPts val="0"/>
              </a:spcBef>
              <a:spcAft>
                <a:spcPts val="1600"/>
              </a:spcAft>
              <a:defRPr sz="1700" spc="0" baseline="0"/>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3" name="Text Placeholder 9">
            <a:extLst>
              <a:ext uri="{FF2B5EF4-FFF2-40B4-BE49-F238E27FC236}">
                <a16:creationId xmlns:a16="http://schemas.microsoft.com/office/drawing/2014/main" id="{08051DAE-8EBD-B68A-3CE2-5472D14A3389}"/>
              </a:ext>
            </a:extLst>
          </p:cNvPr>
          <p:cNvSpPr>
            <a:spLocks noGrp="1"/>
          </p:cNvSpPr>
          <p:nvPr>
            <p:ph type="body" sz="quarter" idx="15" hasCustomPrompt="1"/>
          </p:nvPr>
        </p:nvSpPr>
        <p:spPr>
          <a:xfrm>
            <a:off x="6288092" y="1187232"/>
            <a:ext cx="5040958" cy="828104"/>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7" name="Text Placeholder 9">
            <a:extLst>
              <a:ext uri="{FF2B5EF4-FFF2-40B4-BE49-F238E27FC236}">
                <a16:creationId xmlns:a16="http://schemas.microsoft.com/office/drawing/2014/main" id="{FCD1D586-CBAB-7B1D-62BF-F35307A447D6}"/>
              </a:ext>
            </a:extLst>
          </p:cNvPr>
          <p:cNvSpPr>
            <a:spLocks noGrp="1"/>
          </p:cNvSpPr>
          <p:nvPr>
            <p:ph type="body" sz="quarter" idx="16" hasCustomPrompt="1"/>
          </p:nvPr>
        </p:nvSpPr>
        <p:spPr>
          <a:xfrm>
            <a:off x="6288092" y="2287611"/>
            <a:ext cx="3422228" cy="3194341"/>
          </a:xfrm>
          <a:prstGeom prst="roundRect">
            <a:avLst>
              <a:gd name="adj" fmla="val 2853"/>
            </a:avLst>
          </a:prstGeom>
          <a:solidFill>
            <a:srgbClr val="F2F2FE"/>
          </a:solidFill>
          <a:effectLst>
            <a:softEdge rad="0"/>
          </a:effectLst>
        </p:spPr>
        <p:txBody>
          <a:bodyPr lIns="792000" tIns="1800000" rIns="792000" bIns="792000">
            <a:spAutoFit/>
          </a:bodyPr>
          <a:lstStyle>
            <a:lvl1pPr marL="142875" indent="-142875">
              <a:lnSpc>
                <a:spcPct val="145000"/>
              </a:lnSpc>
              <a:spcBef>
                <a:spcPts val="0"/>
              </a:spcBef>
              <a:spcAft>
                <a:spcPts val="0"/>
              </a:spcAft>
              <a:buFont typeface="Wingdings" panose="05000000000000000000" pitchFamily="2" charset="2"/>
              <a:buChar char="§"/>
              <a:defRPr sz="850" spc="0" baseline="0">
                <a:latin typeface="+mj-lt"/>
                <a:cs typeface="Times New Roman" panose="02020603050405020304" pitchFamily="18" charset="0"/>
              </a:defRPr>
            </a:lvl1pPr>
            <a:lvl2pPr marL="457155" indent="-142200">
              <a:lnSpc>
                <a:spcPct val="145000"/>
              </a:lnSpc>
              <a:buFont typeface="Wingdings" panose="05000000000000000000" pitchFamily="2" charset="2"/>
              <a:buChar char="§"/>
              <a:defRPr sz="850"/>
            </a:lvl2pPr>
            <a:lvl3pPr marL="685733" indent="-142200">
              <a:lnSpc>
                <a:spcPct val="145000"/>
              </a:lnSpc>
              <a:buFont typeface="Wingdings" panose="05000000000000000000" pitchFamily="2" charset="2"/>
              <a:buChar char="§"/>
              <a:defRPr sz="850"/>
            </a:lvl3pPr>
            <a:lvl4pPr marL="914310" indent="-142200">
              <a:lnSpc>
                <a:spcPct val="145000"/>
              </a:lnSpc>
              <a:buFont typeface="Wingdings" panose="05000000000000000000" pitchFamily="2" charset="2"/>
              <a:buChar char="§"/>
              <a:defRPr sz="850"/>
            </a:lvl4pPr>
            <a:lvl5pPr marL="1142888" indent="-142200">
              <a:lnSpc>
                <a:spcPct val="145000"/>
              </a:lnSpc>
              <a:buFont typeface="Wingdings" panose="05000000000000000000" pitchFamily="2" charset="2"/>
              <a:buChar char="§"/>
              <a:defRPr sz="850"/>
            </a:lvl5pPr>
          </a:lstStyle>
          <a:p>
            <a:pPr marL="142875" marR="0" lvl="0" indent="-142875" algn="l" defTabSz="914310" rtl="0" eaLnBrk="1" fontAlgn="auto" latinLnBrk="0" hangingPunct="1">
              <a:lnSpc>
                <a:spcPct val="145000"/>
              </a:lnSpc>
              <a:spcBef>
                <a:spcPts val="0"/>
              </a:spcBef>
              <a:spcAft>
                <a:spcPts val="0"/>
              </a:spcAft>
              <a:buClrTx/>
              <a:buSzTx/>
              <a:buFont typeface="Wingdings" panose="05000000000000000000" pitchFamily="2" charset="2"/>
              <a:buChar char="§"/>
              <a:tabLst/>
              <a:defRPr/>
            </a:pPr>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a:p>
            <a:pPr lvl="0"/>
            <a:endParaRPr lang="nb-NO" noProof="0" dirty="0"/>
          </a:p>
        </p:txBody>
      </p:sp>
      <p:sp>
        <p:nvSpPr>
          <p:cNvPr id="4" name="Date Placeholder 3">
            <a:extLst>
              <a:ext uri="{FF2B5EF4-FFF2-40B4-BE49-F238E27FC236}">
                <a16:creationId xmlns:a16="http://schemas.microsoft.com/office/drawing/2014/main" id="{F944F37D-E000-91C9-4548-1BFA384DBE06}"/>
              </a:ext>
            </a:extLst>
          </p:cNvPr>
          <p:cNvSpPr>
            <a:spLocks noGrp="1"/>
          </p:cNvSpPr>
          <p:nvPr>
            <p:ph type="dt" sz="half" idx="17"/>
          </p:nvPr>
        </p:nvSpPr>
        <p:spPr/>
        <p:txBody>
          <a:bodyPr/>
          <a:lstStyle/>
          <a:p>
            <a:fld id="{893A9D2E-8F66-4385-8EA5-5878C0D04B93}"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A20B9A9B-171E-257B-A9E0-C57D4A2B3001}"/>
              </a:ext>
            </a:extLst>
          </p:cNvPr>
          <p:cNvSpPr>
            <a:spLocks noGrp="1"/>
          </p:cNvSpPr>
          <p:nvPr>
            <p:ph type="ftr" sz="quarter" idx="18"/>
          </p:nvPr>
        </p:nvSpPr>
        <p:spPr/>
        <p:txBody>
          <a:bodyPr/>
          <a:lstStyle/>
          <a:p>
            <a:r>
              <a:rPr lang="nb-NO" noProof="0" dirty="0"/>
              <a:t>KVU tungregning</a:t>
            </a:r>
          </a:p>
        </p:txBody>
      </p:sp>
      <p:sp>
        <p:nvSpPr>
          <p:cNvPr id="6" name="Slide Number Placeholder 5">
            <a:extLst>
              <a:ext uri="{FF2B5EF4-FFF2-40B4-BE49-F238E27FC236}">
                <a16:creationId xmlns:a16="http://schemas.microsoft.com/office/drawing/2014/main" id="{E5D0AA82-63DD-0CC6-AEB7-4C19900258EC}"/>
              </a:ext>
            </a:extLst>
          </p:cNvPr>
          <p:cNvSpPr>
            <a:spLocks noGrp="1"/>
          </p:cNvSpPr>
          <p:nvPr>
            <p:ph type="sldNum" sz="quarter" idx="19"/>
          </p:nvPr>
        </p:nvSpPr>
        <p:spPr/>
        <p:txBody>
          <a:bodyPr/>
          <a:lstStyle/>
          <a:p>
            <a:fld id="{36F4D1B9-59DF-4B5C-8440-F23B9F46A364}" type="slidenum">
              <a:rPr lang="nb-NO" noProof="0" smtClean="0"/>
              <a:pPr/>
              <a:t>‹#›</a:t>
            </a:fld>
            <a:endParaRPr lang="nb-NO" noProof="0" dirty="0"/>
          </a:p>
        </p:txBody>
      </p:sp>
      <p:sp>
        <p:nvSpPr>
          <p:cNvPr id="9" name="Text Placeholder 9">
            <a:extLst>
              <a:ext uri="{FF2B5EF4-FFF2-40B4-BE49-F238E27FC236}">
                <a16:creationId xmlns:a16="http://schemas.microsoft.com/office/drawing/2014/main" id="{0811421B-92D2-081B-E4CD-BF7E26F89041}"/>
              </a:ext>
            </a:extLst>
          </p:cNvPr>
          <p:cNvSpPr>
            <a:spLocks noGrp="1"/>
          </p:cNvSpPr>
          <p:nvPr>
            <p:ph type="body" sz="quarter" idx="21" hasCustomPrompt="1"/>
          </p:nvPr>
        </p:nvSpPr>
        <p:spPr>
          <a:xfrm>
            <a:off x="6667935" y="2667201"/>
            <a:ext cx="2622720" cy="188513"/>
          </a:xfrm>
          <a:prstGeom prst="rect">
            <a:avLst/>
          </a:prstGeom>
        </p:spPr>
        <p:txBody>
          <a:bodyPr/>
          <a:lstStyle>
            <a:lvl1pPr marL="0" indent="0">
              <a:lnSpc>
                <a:spcPct val="100000"/>
              </a:lnSpc>
              <a:spcBef>
                <a:spcPts val="0"/>
              </a:spcBef>
              <a:spcAft>
                <a:spcPts val="0"/>
              </a:spcAft>
              <a:buNone/>
              <a:defRPr sz="1250" spc="0" baseline="0">
                <a:latin typeface="+mj-lt"/>
                <a:cs typeface="Times New Roman" panose="02020603050405020304" pitchFamily="18" charset="0"/>
              </a:defRPr>
            </a:lvl1pPr>
          </a:lstStyle>
          <a:p>
            <a:pPr lvl="0"/>
            <a:r>
              <a:rPr lang="nb-NO" noProof="0" dirty="0"/>
              <a:t>Her er det plass til </a:t>
            </a:r>
            <a:r>
              <a:rPr lang="nb-NO" noProof="0" dirty="0" err="1"/>
              <a:t>faktatittel</a:t>
            </a:r>
            <a:r>
              <a:rPr lang="nb-NO" noProof="0" dirty="0"/>
              <a:t> som kan gå over to linjer</a:t>
            </a:r>
          </a:p>
        </p:txBody>
      </p:sp>
      <p:sp>
        <p:nvSpPr>
          <p:cNvPr id="8" name="addin_colorlist" hidden="1">
            <a:extLst>
              <a:ext uri="{FF2B5EF4-FFF2-40B4-BE49-F238E27FC236}">
                <a16:creationId xmlns:a16="http://schemas.microsoft.com/office/drawing/2014/main" id="{D1EFC13C-AB7D-1FC0-5F8A-06C9B807CF5B}"/>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Tree>
    <p:extLst>
      <p:ext uri="{BB962C8B-B14F-4D97-AF65-F5344CB8AC3E}">
        <p14:creationId xmlns:p14="http://schemas.microsoft.com/office/powerpoint/2010/main" val="19647226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B_Ingress og faktaboks">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7" name="Text Placeholder 9">
            <a:extLst>
              <a:ext uri="{FF2B5EF4-FFF2-40B4-BE49-F238E27FC236}">
                <a16:creationId xmlns:a16="http://schemas.microsoft.com/office/drawing/2014/main" id="{FCD1D586-CBAB-7B1D-62BF-F35307A447D6}"/>
              </a:ext>
            </a:extLst>
          </p:cNvPr>
          <p:cNvSpPr>
            <a:spLocks noGrp="1"/>
          </p:cNvSpPr>
          <p:nvPr>
            <p:ph type="body" sz="quarter" idx="16" hasCustomPrompt="1"/>
          </p:nvPr>
        </p:nvSpPr>
        <p:spPr>
          <a:xfrm>
            <a:off x="6288092" y="1156235"/>
            <a:ext cx="3422228" cy="3194341"/>
          </a:xfrm>
          <a:prstGeom prst="roundRect">
            <a:avLst>
              <a:gd name="adj" fmla="val 2853"/>
            </a:avLst>
          </a:prstGeom>
          <a:solidFill>
            <a:srgbClr val="F2F2FE"/>
          </a:solidFill>
          <a:effectLst>
            <a:softEdge rad="0"/>
          </a:effectLst>
        </p:spPr>
        <p:txBody>
          <a:bodyPr lIns="792000" tIns="1800000" rIns="792000" bIns="792000">
            <a:spAutoFit/>
          </a:bodyPr>
          <a:lstStyle>
            <a:lvl1pPr marL="142875" indent="-142875">
              <a:lnSpc>
                <a:spcPct val="145000"/>
              </a:lnSpc>
              <a:spcBef>
                <a:spcPts val="0"/>
              </a:spcBef>
              <a:spcAft>
                <a:spcPts val="0"/>
              </a:spcAft>
              <a:buFont typeface="Wingdings" panose="05000000000000000000" pitchFamily="2" charset="2"/>
              <a:buChar char="§"/>
              <a:defRPr sz="850" spc="0" baseline="0">
                <a:latin typeface="+mj-lt"/>
                <a:cs typeface="Times New Roman" panose="02020603050405020304" pitchFamily="18" charset="0"/>
              </a:defRPr>
            </a:lvl1pPr>
          </a:lstStyle>
          <a:p>
            <a:pPr marL="142875" marR="0" lvl="0" indent="-142875" algn="l" defTabSz="914310" rtl="0" eaLnBrk="1" fontAlgn="auto" latinLnBrk="0" hangingPunct="1">
              <a:lnSpc>
                <a:spcPct val="145000"/>
              </a:lnSpc>
              <a:spcBef>
                <a:spcPts val="0"/>
              </a:spcBef>
              <a:spcAft>
                <a:spcPts val="0"/>
              </a:spcAft>
              <a:buClrTx/>
              <a:buSzTx/>
              <a:buFont typeface="Wingdings" panose="05000000000000000000" pitchFamily="2" charset="2"/>
              <a:buChar char="§"/>
              <a:tabLst/>
              <a:defRPr/>
            </a:pPr>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a:p>
            <a:pPr lvl="0"/>
            <a:endParaRPr lang="nb-NO" noProof="0" dirty="0"/>
          </a:p>
        </p:txBody>
      </p:sp>
      <p:sp>
        <p:nvSpPr>
          <p:cNvPr id="3" name="Date Placeholder 2">
            <a:extLst>
              <a:ext uri="{FF2B5EF4-FFF2-40B4-BE49-F238E27FC236}">
                <a16:creationId xmlns:a16="http://schemas.microsoft.com/office/drawing/2014/main" id="{08BBE0A8-00A0-D8C3-7DDD-E82DDF26CB5E}"/>
              </a:ext>
            </a:extLst>
          </p:cNvPr>
          <p:cNvSpPr>
            <a:spLocks noGrp="1"/>
          </p:cNvSpPr>
          <p:nvPr>
            <p:ph type="dt" sz="half" idx="17"/>
          </p:nvPr>
        </p:nvSpPr>
        <p:spPr/>
        <p:txBody>
          <a:bodyPr/>
          <a:lstStyle/>
          <a:p>
            <a:fld id="{A94D6EBD-A149-4470-B099-E687BB697790}" type="datetime1">
              <a:rPr lang="nb-NO" noProof="0" smtClean="0"/>
              <a:t>27.01.2025</a:t>
            </a:fld>
            <a:endParaRPr lang="nb-NO" noProof="0" dirty="0"/>
          </a:p>
        </p:txBody>
      </p:sp>
      <p:sp>
        <p:nvSpPr>
          <p:cNvPr id="4" name="Footer Placeholder 3">
            <a:extLst>
              <a:ext uri="{FF2B5EF4-FFF2-40B4-BE49-F238E27FC236}">
                <a16:creationId xmlns:a16="http://schemas.microsoft.com/office/drawing/2014/main" id="{2EAA4A9F-FDBC-0237-37D4-E8F1AE5AB57C}"/>
              </a:ext>
            </a:extLst>
          </p:cNvPr>
          <p:cNvSpPr>
            <a:spLocks noGrp="1"/>
          </p:cNvSpPr>
          <p:nvPr>
            <p:ph type="ftr" sz="quarter" idx="18"/>
          </p:nvPr>
        </p:nvSpPr>
        <p:spPr/>
        <p:txBody>
          <a:bodyPr/>
          <a:lstStyle/>
          <a:p>
            <a:r>
              <a:rPr lang="nb-NO" noProof="0" dirty="0"/>
              <a:t>KVU tungregning</a:t>
            </a:r>
          </a:p>
        </p:txBody>
      </p:sp>
      <p:sp>
        <p:nvSpPr>
          <p:cNvPr id="5" name="Slide Number Placeholder 4">
            <a:extLst>
              <a:ext uri="{FF2B5EF4-FFF2-40B4-BE49-F238E27FC236}">
                <a16:creationId xmlns:a16="http://schemas.microsoft.com/office/drawing/2014/main" id="{CA97D5BA-F5E0-E271-21BF-CE431D684A94}"/>
              </a:ext>
            </a:extLst>
          </p:cNvPr>
          <p:cNvSpPr>
            <a:spLocks noGrp="1"/>
          </p:cNvSpPr>
          <p:nvPr>
            <p:ph type="sldNum" sz="quarter" idx="19"/>
          </p:nvPr>
        </p:nvSpPr>
        <p:spPr/>
        <p:txBody>
          <a:bodyPr/>
          <a:lstStyle/>
          <a:p>
            <a:fld id="{36F4D1B9-59DF-4B5C-8440-F23B9F46A364}" type="slidenum">
              <a:rPr lang="nb-NO" noProof="0" smtClean="0"/>
              <a:pPr/>
              <a:t>‹#›</a:t>
            </a:fld>
            <a:endParaRPr lang="nb-NO" noProof="0" dirty="0"/>
          </a:p>
        </p:txBody>
      </p:sp>
      <p:sp>
        <p:nvSpPr>
          <p:cNvPr id="8" name="Text Placeholder 9">
            <a:extLst>
              <a:ext uri="{FF2B5EF4-FFF2-40B4-BE49-F238E27FC236}">
                <a16:creationId xmlns:a16="http://schemas.microsoft.com/office/drawing/2014/main" id="{DEC2AF9B-53B3-415B-028B-65F9AFB31CF5}"/>
              </a:ext>
            </a:extLst>
          </p:cNvPr>
          <p:cNvSpPr>
            <a:spLocks noGrp="1"/>
          </p:cNvSpPr>
          <p:nvPr>
            <p:ph type="body" sz="quarter" idx="21" hasCustomPrompt="1"/>
          </p:nvPr>
        </p:nvSpPr>
        <p:spPr>
          <a:xfrm>
            <a:off x="6667935" y="1535592"/>
            <a:ext cx="2700513" cy="188513"/>
          </a:xfrm>
          <a:prstGeom prst="rect">
            <a:avLst/>
          </a:prstGeom>
        </p:spPr>
        <p:txBody>
          <a:bodyPr/>
          <a:lstStyle>
            <a:lvl1pPr marL="0" indent="0">
              <a:lnSpc>
                <a:spcPct val="100000"/>
              </a:lnSpc>
              <a:spcBef>
                <a:spcPts val="0"/>
              </a:spcBef>
              <a:spcAft>
                <a:spcPts val="0"/>
              </a:spcAft>
              <a:buNone/>
              <a:defRPr sz="1250" spc="0" baseline="0">
                <a:latin typeface="+mj-lt"/>
                <a:cs typeface="Times New Roman" panose="02020603050405020304" pitchFamily="18" charset="0"/>
              </a:defRPr>
            </a:lvl1pPr>
          </a:lstStyle>
          <a:p>
            <a:pPr marL="0" marR="0" lvl="0" indent="0" algn="l" defTabSz="91431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noProof="0" dirty="0"/>
              <a:t>Her er det plass til </a:t>
            </a:r>
            <a:r>
              <a:rPr lang="nb-NO" noProof="0" dirty="0" err="1"/>
              <a:t>faktatittel</a:t>
            </a:r>
            <a:r>
              <a:rPr lang="nb-NO" noProof="0" dirty="0"/>
              <a:t> som kan gå over to linjer</a:t>
            </a:r>
          </a:p>
          <a:p>
            <a:pPr lvl="0"/>
            <a:endParaRPr lang="nb-NO" noProof="0" dirty="0"/>
          </a:p>
        </p:txBody>
      </p:sp>
      <p:sp>
        <p:nvSpPr>
          <p:cNvPr id="6" name="addin_colorlist" hidden="1">
            <a:extLst>
              <a:ext uri="{FF2B5EF4-FFF2-40B4-BE49-F238E27FC236}">
                <a16:creationId xmlns:a16="http://schemas.microsoft.com/office/drawing/2014/main" id="{F40DAB8E-C77C-5544-BB11-A212143551F4}"/>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9" name="Title 1">
            <a:extLst>
              <a:ext uri="{FF2B5EF4-FFF2-40B4-BE49-F238E27FC236}">
                <a16:creationId xmlns:a16="http://schemas.microsoft.com/office/drawing/2014/main" id="{FBB44275-5A54-2DD2-2BF8-1FB1BBB629E0}"/>
              </a:ext>
            </a:extLst>
          </p:cNvPr>
          <p:cNvSpPr>
            <a:spLocks noGrp="1"/>
          </p:cNvSpPr>
          <p:nvPr>
            <p:ph type="ctrTitle" hasCustomPrompt="1"/>
          </p:nvPr>
        </p:nvSpPr>
        <p:spPr>
          <a:xfrm>
            <a:off x="378072" y="1187231"/>
            <a:ext cx="5040958" cy="1741816"/>
          </a:xfrm>
        </p:spPr>
        <p:txBody>
          <a:bodyPr anchor="t"/>
          <a:lstStyle>
            <a:lvl1pPr algn="l">
              <a:lnSpc>
                <a:spcPct val="98000"/>
              </a:lnSpc>
              <a:spcBef>
                <a:spcPts val="0"/>
              </a:spcBef>
              <a:spcAft>
                <a:spcPts val="1600"/>
              </a:spcAft>
              <a:defRPr sz="1700" spc="0" baseline="0"/>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Tree>
    <p:extLst>
      <p:ext uri="{BB962C8B-B14F-4D97-AF65-F5344CB8AC3E}">
        <p14:creationId xmlns:p14="http://schemas.microsoft.com/office/powerpoint/2010/main" val="3663093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C_Tittel og faktaboks">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spc="0" baseline="0" noProof="0" dirty="0"/>
          </a:p>
        </p:txBody>
      </p:sp>
      <p:sp>
        <p:nvSpPr>
          <p:cNvPr id="7" name="Text Placeholder 9">
            <a:extLst>
              <a:ext uri="{FF2B5EF4-FFF2-40B4-BE49-F238E27FC236}">
                <a16:creationId xmlns:a16="http://schemas.microsoft.com/office/drawing/2014/main" id="{FCD1D586-CBAB-7B1D-62BF-F35307A447D6}"/>
              </a:ext>
            </a:extLst>
          </p:cNvPr>
          <p:cNvSpPr>
            <a:spLocks noGrp="1"/>
          </p:cNvSpPr>
          <p:nvPr>
            <p:ph type="body" sz="quarter" idx="16" hasCustomPrompt="1"/>
          </p:nvPr>
        </p:nvSpPr>
        <p:spPr>
          <a:xfrm>
            <a:off x="385216" y="2099318"/>
            <a:ext cx="3422228" cy="3194341"/>
          </a:xfrm>
          <a:prstGeom prst="roundRect">
            <a:avLst>
              <a:gd name="adj" fmla="val 2853"/>
            </a:avLst>
          </a:prstGeom>
          <a:solidFill>
            <a:srgbClr val="F2F2FE"/>
          </a:solidFill>
          <a:effectLst>
            <a:softEdge rad="0"/>
          </a:effectLst>
        </p:spPr>
        <p:txBody>
          <a:bodyPr lIns="792000" tIns="1800000" rIns="792000" bIns="792000">
            <a:spAutoFit/>
          </a:bodyPr>
          <a:lstStyle>
            <a:lvl1pPr marL="142875" indent="-142875">
              <a:lnSpc>
                <a:spcPct val="145000"/>
              </a:lnSpc>
              <a:spcBef>
                <a:spcPts val="0"/>
              </a:spcBef>
              <a:spcAft>
                <a:spcPts val="0"/>
              </a:spcAft>
              <a:buFont typeface="Wingdings" panose="05000000000000000000" pitchFamily="2" charset="2"/>
              <a:buChar char="§"/>
              <a:defRPr sz="850" spc="0" baseline="0">
                <a:latin typeface="+mj-lt"/>
                <a:cs typeface="Times New Roman" panose="02020603050405020304" pitchFamily="18" charset="0"/>
              </a:defRPr>
            </a:lvl1pPr>
          </a:lstStyle>
          <a:p>
            <a:pPr marL="142875" marR="0" lvl="0" indent="-142875" algn="l" defTabSz="914310" rtl="0" eaLnBrk="1" fontAlgn="auto" latinLnBrk="0" hangingPunct="1">
              <a:lnSpc>
                <a:spcPct val="145000"/>
              </a:lnSpc>
              <a:spcBef>
                <a:spcPts val="0"/>
              </a:spcBef>
              <a:spcAft>
                <a:spcPts val="0"/>
              </a:spcAft>
              <a:buClrTx/>
              <a:buSzTx/>
              <a:buFont typeface="Wingdings" panose="05000000000000000000" pitchFamily="2" charset="2"/>
              <a:buChar char="§"/>
              <a:tabLst/>
              <a:defRPr/>
            </a:pPr>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a:p>
            <a:pPr lvl="0"/>
            <a:endParaRPr lang="nb-NO" noProof="0" dirty="0"/>
          </a:p>
        </p:txBody>
      </p:sp>
      <p:sp>
        <p:nvSpPr>
          <p:cNvPr id="4" name="Text Placeholder 9">
            <a:extLst>
              <a:ext uri="{FF2B5EF4-FFF2-40B4-BE49-F238E27FC236}">
                <a16:creationId xmlns:a16="http://schemas.microsoft.com/office/drawing/2014/main" id="{111D927C-4ABE-3A5D-38F1-40174CC09BD5}"/>
              </a:ext>
            </a:extLst>
          </p:cNvPr>
          <p:cNvSpPr>
            <a:spLocks noGrp="1"/>
          </p:cNvSpPr>
          <p:nvPr>
            <p:ph type="body" sz="quarter" idx="17" hasCustomPrompt="1"/>
          </p:nvPr>
        </p:nvSpPr>
        <p:spPr>
          <a:xfrm>
            <a:off x="4187285" y="2099318"/>
            <a:ext cx="3422228" cy="3194341"/>
          </a:xfrm>
          <a:prstGeom prst="roundRect">
            <a:avLst>
              <a:gd name="adj" fmla="val 2853"/>
            </a:avLst>
          </a:prstGeom>
          <a:solidFill>
            <a:srgbClr val="F2F2FE"/>
          </a:solidFill>
          <a:effectLst>
            <a:softEdge rad="0"/>
          </a:effectLst>
        </p:spPr>
        <p:txBody>
          <a:bodyPr lIns="792000" tIns="1800000" rIns="792000" bIns="792000">
            <a:spAutoFit/>
          </a:bodyPr>
          <a:lstStyle>
            <a:lvl1pPr marL="142875" indent="-142875">
              <a:lnSpc>
                <a:spcPct val="145000"/>
              </a:lnSpc>
              <a:spcBef>
                <a:spcPts val="0"/>
              </a:spcBef>
              <a:spcAft>
                <a:spcPts val="0"/>
              </a:spcAft>
              <a:buFont typeface="Wingdings" panose="05000000000000000000" pitchFamily="2" charset="2"/>
              <a:buChar char="§"/>
              <a:defRPr sz="850" spc="0" baseline="0">
                <a:latin typeface="+mj-lt"/>
                <a:cs typeface="Times New Roman" panose="02020603050405020304" pitchFamily="18" charset="0"/>
              </a:defRPr>
            </a:lvl1pPr>
          </a:lstStyle>
          <a:p>
            <a:pPr marL="142875" marR="0" lvl="0" indent="-142875" algn="l" defTabSz="914310" rtl="0" eaLnBrk="1" fontAlgn="auto" latinLnBrk="0" hangingPunct="1">
              <a:lnSpc>
                <a:spcPct val="145000"/>
              </a:lnSpc>
              <a:spcBef>
                <a:spcPts val="0"/>
              </a:spcBef>
              <a:spcAft>
                <a:spcPts val="0"/>
              </a:spcAft>
              <a:buClrTx/>
              <a:buSzTx/>
              <a:buFont typeface="Wingdings" panose="05000000000000000000" pitchFamily="2" charset="2"/>
              <a:buChar char="§"/>
              <a:tabLst/>
              <a:defRPr/>
            </a:pPr>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a:p>
            <a:pPr lvl="0"/>
            <a:endParaRPr lang="nb-NO" noProof="0" dirty="0"/>
          </a:p>
        </p:txBody>
      </p:sp>
      <p:sp>
        <p:nvSpPr>
          <p:cNvPr id="6" name="Text Placeholder 9">
            <a:extLst>
              <a:ext uri="{FF2B5EF4-FFF2-40B4-BE49-F238E27FC236}">
                <a16:creationId xmlns:a16="http://schemas.microsoft.com/office/drawing/2014/main" id="{FDC78D74-2520-6578-F779-BCF44F84E2AA}"/>
              </a:ext>
            </a:extLst>
          </p:cNvPr>
          <p:cNvSpPr>
            <a:spLocks noGrp="1"/>
          </p:cNvSpPr>
          <p:nvPr>
            <p:ph type="body" sz="quarter" idx="18" hasCustomPrompt="1"/>
          </p:nvPr>
        </p:nvSpPr>
        <p:spPr>
          <a:xfrm>
            <a:off x="7989355" y="2099318"/>
            <a:ext cx="3422228" cy="3194341"/>
          </a:xfrm>
          <a:prstGeom prst="roundRect">
            <a:avLst>
              <a:gd name="adj" fmla="val 2853"/>
            </a:avLst>
          </a:prstGeom>
          <a:solidFill>
            <a:srgbClr val="F2F2FE"/>
          </a:solidFill>
          <a:effectLst>
            <a:softEdge rad="0"/>
          </a:effectLst>
        </p:spPr>
        <p:txBody>
          <a:bodyPr lIns="792000" tIns="1800000" rIns="792000" bIns="792000">
            <a:spAutoFit/>
          </a:bodyPr>
          <a:lstStyle>
            <a:lvl1pPr marL="142875" indent="-142875">
              <a:lnSpc>
                <a:spcPct val="145000"/>
              </a:lnSpc>
              <a:spcBef>
                <a:spcPts val="0"/>
              </a:spcBef>
              <a:spcAft>
                <a:spcPts val="0"/>
              </a:spcAft>
              <a:buFont typeface="Wingdings" panose="05000000000000000000" pitchFamily="2" charset="2"/>
              <a:buChar char="§"/>
              <a:defRPr sz="850" spc="0" baseline="0">
                <a:latin typeface="+mj-lt"/>
                <a:cs typeface="Times New Roman" panose="02020603050405020304" pitchFamily="18" charset="0"/>
              </a:defRPr>
            </a:lvl1pPr>
          </a:lstStyle>
          <a:p>
            <a:pPr marL="142875" marR="0" lvl="0" indent="-142875" algn="l" defTabSz="914310" rtl="0" eaLnBrk="1" fontAlgn="auto" latinLnBrk="0" hangingPunct="1">
              <a:lnSpc>
                <a:spcPct val="145000"/>
              </a:lnSpc>
              <a:spcBef>
                <a:spcPts val="0"/>
              </a:spcBef>
              <a:spcAft>
                <a:spcPts val="0"/>
              </a:spcAft>
              <a:buClrTx/>
              <a:buSzTx/>
              <a:buFont typeface="Wingdings" panose="05000000000000000000" pitchFamily="2" charset="2"/>
              <a:buChar char="§"/>
              <a:tabLst/>
              <a:defRPr/>
            </a:pPr>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a:p>
            <a:pPr lvl="0"/>
            <a:endParaRPr lang="nb-NO" noProof="0" dirty="0"/>
          </a:p>
        </p:txBody>
      </p:sp>
      <p:sp>
        <p:nvSpPr>
          <p:cNvPr id="2" name="Date Placeholder 1">
            <a:extLst>
              <a:ext uri="{FF2B5EF4-FFF2-40B4-BE49-F238E27FC236}">
                <a16:creationId xmlns:a16="http://schemas.microsoft.com/office/drawing/2014/main" id="{4A96A9F9-D6E0-C1B0-F91E-838D329A5701}"/>
              </a:ext>
            </a:extLst>
          </p:cNvPr>
          <p:cNvSpPr>
            <a:spLocks noGrp="1"/>
          </p:cNvSpPr>
          <p:nvPr>
            <p:ph type="dt" sz="half" idx="19"/>
          </p:nvPr>
        </p:nvSpPr>
        <p:spPr/>
        <p:txBody>
          <a:bodyPr/>
          <a:lstStyle>
            <a:lvl1pPr>
              <a:defRPr spc="0" baseline="0"/>
            </a:lvl1pPr>
          </a:lstStyle>
          <a:p>
            <a:fld id="{1483C537-22AE-41AF-9407-E51BB6556EC2}" type="datetime1">
              <a:rPr lang="nb-NO" smtClean="0"/>
              <a:t>27.01.2025</a:t>
            </a:fld>
            <a:endParaRPr lang="nb-NO" dirty="0"/>
          </a:p>
        </p:txBody>
      </p:sp>
      <p:sp>
        <p:nvSpPr>
          <p:cNvPr id="10" name="Footer Placeholder 9">
            <a:extLst>
              <a:ext uri="{FF2B5EF4-FFF2-40B4-BE49-F238E27FC236}">
                <a16:creationId xmlns:a16="http://schemas.microsoft.com/office/drawing/2014/main" id="{376A2434-8270-F108-F250-3C2547B1A8A0}"/>
              </a:ext>
            </a:extLst>
          </p:cNvPr>
          <p:cNvSpPr>
            <a:spLocks noGrp="1"/>
          </p:cNvSpPr>
          <p:nvPr>
            <p:ph type="ftr" sz="quarter" idx="20"/>
          </p:nvPr>
        </p:nvSpPr>
        <p:spPr/>
        <p:txBody>
          <a:bodyPr/>
          <a:lstStyle>
            <a:lvl1pPr>
              <a:defRPr spc="0" baseline="0"/>
            </a:lvl1pPr>
          </a:lstStyle>
          <a:p>
            <a:r>
              <a:rPr lang="nb-NO" dirty="0"/>
              <a:t>KVU tungregning</a:t>
            </a:r>
          </a:p>
        </p:txBody>
      </p:sp>
      <p:sp>
        <p:nvSpPr>
          <p:cNvPr id="14" name="Slide Number Placeholder 13">
            <a:extLst>
              <a:ext uri="{FF2B5EF4-FFF2-40B4-BE49-F238E27FC236}">
                <a16:creationId xmlns:a16="http://schemas.microsoft.com/office/drawing/2014/main" id="{130FF7BC-70DA-3890-F11A-371B1338ED1E}"/>
              </a:ext>
            </a:extLst>
          </p:cNvPr>
          <p:cNvSpPr>
            <a:spLocks noGrp="1"/>
          </p:cNvSpPr>
          <p:nvPr>
            <p:ph type="sldNum" sz="quarter" idx="21"/>
          </p:nvPr>
        </p:nvSpPr>
        <p:spPr/>
        <p:txBody>
          <a:bodyPr/>
          <a:lstStyle>
            <a:lvl1pPr>
              <a:defRPr spc="0" baseline="0"/>
            </a:lvl1pPr>
          </a:lstStyle>
          <a:p>
            <a:fld id="{36F4D1B9-59DF-4B5C-8440-F23B9F46A364}" type="slidenum">
              <a:rPr lang="nb-NO" smtClean="0"/>
              <a:pPr/>
              <a:t>‹#›</a:t>
            </a:fld>
            <a:endParaRPr lang="nb-NO" dirty="0"/>
          </a:p>
        </p:txBody>
      </p:sp>
      <p:sp>
        <p:nvSpPr>
          <p:cNvPr id="18" name="Text Placeholder 9">
            <a:extLst>
              <a:ext uri="{FF2B5EF4-FFF2-40B4-BE49-F238E27FC236}">
                <a16:creationId xmlns:a16="http://schemas.microsoft.com/office/drawing/2014/main" id="{0286FCE4-A991-5D11-41EA-DB26308E0F5E}"/>
              </a:ext>
            </a:extLst>
          </p:cNvPr>
          <p:cNvSpPr>
            <a:spLocks noGrp="1"/>
          </p:cNvSpPr>
          <p:nvPr>
            <p:ph type="body" sz="quarter" idx="22" hasCustomPrompt="1"/>
          </p:nvPr>
        </p:nvSpPr>
        <p:spPr>
          <a:xfrm>
            <a:off x="8369197" y="2478908"/>
            <a:ext cx="2700513" cy="188513"/>
          </a:xfrm>
          <a:prstGeom prst="rect">
            <a:avLst/>
          </a:prstGeom>
        </p:spPr>
        <p:txBody>
          <a:bodyPr/>
          <a:lstStyle>
            <a:lvl1pPr marL="0" indent="0">
              <a:lnSpc>
                <a:spcPct val="100000"/>
              </a:lnSpc>
              <a:spcBef>
                <a:spcPts val="0"/>
              </a:spcBef>
              <a:spcAft>
                <a:spcPts val="0"/>
              </a:spcAft>
              <a:buNone/>
              <a:defRPr sz="1250" spc="0" baseline="0">
                <a:latin typeface="+mj-lt"/>
                <a:cs typeface="Times New Roman" panose="02020603050405020304" pitchFamily="18" charset="0"/>
              </a:defRPr>
            </a:lvl1pPr>
          </a:lstStyle>
          <a:p>
            <a:pPr marL="0" marR="0" lvl="0" indent="0" algn="l" defTabSz="91431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noProof="0" dirty="0"/>
              <a:t>Her er det plass til </a:t>
            </a:r>
            <a:r>
              <a:rPr lang="nb-NO" noProof="0" dirty="0" err="1"/>
              <a:t>faktatittel</a:t>
            </a:r>
            <a:r>
              <a:rPr lang="nb-NO" noProof="0" dirty="0"/>
              <a:t> som kan gå over to linjer</a:t>
            </a:r>
          </a:p>
          <a:p>
            <a:pPr lvl="0"/>
            <a:endParaRPr lang="nb-NO" noProof="0" dirty="0"/>
          </a:p>
        </p:txBody>
      </p:sp>
      <p:sp>
        <p:nvSpPr>
          <p:cNvPr id="19" name="Text Placeholder 9">
            <a:extLst>
              <a:ext uri="{FF2B5EF4-FFF2-40B4-BE49-F238E27FC236}">
                <a16:creationId xmlns:a16="http://schemas.microsoft.com/office/drawing/2014/main" id="{DF063E48-8B04-7E26-1C81-4987E746CD0E}"/>
              </a:ext>
            </a:extLst>
          </p:cNvPr>
          <p:cNvSpPr>
            <a:spLocks noGrp="1"/>
          </p:cNvSpPr>
          <p:nvPr>
            <p:ph type="body" sz="quarter" idx="23" hasCustomPrompt="1"/>
          </p:nvPr>
        </p:nvSpPr>
        <p:spPr>
          <a:xfrm>
            <a:off x="4567469" y="2478908"/>
            <a:ext cx="2700513" cy="188513"/>
          </a:xfrm>
          <a:prstGeom prst="rect">
            <a:avLst/>
          </a:prstGeom>
        </p:spPr>
        <p:txBody>
          <a:bodyPr/>
          <a:lstStyle>
            <a:lvl1pPr marL="0" indent="0">
              <a:lnSpc>
                <a:spcPct val="100000"/>
              </a:lnSpc>
              <a:spcBef>
                <a:spcPts val="0"/>
              </a:spcBef>
              <a:spcAft>
                <a:spcPts val="0"/>
              </a:spcAft>
              <a:buNone/>
              <a:defRPr sz="1250" spc="0" baseline="0">
                <a:latin typeface="+mj-lt"/>
                <a:cs typeface="Times New Roman" panose="02020603050405020304" pitchFamily="18" charset="0"/>
              </a:defRPr>
            </a:lvl1pPr>
          </a:lstStyle>
          <a:p>
            <a:pPr marL="0" marR="0" lvl="0" indent="0" algn="l" defTabSz="91431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noProof="0" dirty="0"/>
              <a:t>Her er det plass til </a:t>
            </a:r>
            <a:r>
              <a:rPr lang="nb-NO" noProof="0" dirty="0" err="1"/>
              <a:t>faktatittel</a:t>
            </a:r>
            <a:r>
              <a:rPr lang="nb-NO" noProof="0" dirty="0"/>
              <a:t> som kan gå over to linjer</a:t>
            </a:r>
          </a:p>
          <a:p>
            <a:pPr lvl="0"/>
            <a:endParaRPr lang="nb-NO" noProof="0" dirty="0"/>
          </a:p>
        </p:txBody>
      </p:sp>
      <p:sp>
        <p:nvSpPr>
          <p:cNvPr id="20" name="Text Placeholder 9">
            <a:extLst>
              <a:ext uri="{FF2B5EF4-FFF2-40B4-BE49-F238E27FC236}">
                <a16:creationId xmlns:a16="http://schemas.microsoft.com/office/drawing/2014/main" id="{CD61F8A5-D8A8-BCAE-DAD1-A854F659B4FB}"/>
              </a:ext>
            </a:extLst>
          </p:cNvPr>
          <p:cNvSpPr>
            <a:spLocks noGrp="1"/>
          </p:cNvSpPr>
          <p:nvPr>
            <p:ph type="body" sz="quarter" idx="24" hasCustomPrompt="1"/>
          </p:nvPr>
        </p:nvSpPr>
        <p:spPr>
          <a:xfrm>
            <a:off x="765146" y="2478908"/>
            <a:ext cx="2700513" cy="188513"/>
          </a:xfrm>
          <a:prstGeom prst="rect">
            <a:avLst/>
          </a:prstGeom>
        </p:spPr>
        <p:txBody>
          <a:bodyPr/>
          <a:lstStyle>
            <a:lvl1pPr marL="0" indent="0">
              <a:lnSpc>
                <a:spcPct val="100000"/>
              </a:lnSpc>
              <a:spcBef>
                <a:spcPts val="0"/>
              </a:spcBef>
              <a:spcAft>
                <a:spcPts val="0"/>
              </a:spcAft>
              <a:buNone/>
              <a:defRPr sz="1250" spc="0" baseline="0">
                <a:latin typeface="+mj-lt"/>
                <a:cs typeface="Times New Roman" panose="02020603050405020304" pitchFamily="18" charset="0"/>
              </a:defRPr>
            </a:lvl1pPr>
          </a:lstStyle>
          <a:p>
            <a:pPr marL="0" marR="0" lvl="0" indent="0" algn="l" defTabSz="91431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noProof="0" dirty="0"/>
              <a:t>Her er det plass til </a:t>
            </a:r>
            <a:r>
              <a:rPr lang="nb-NO" noProof="0" dirty="0" err="1"/>
              <a:t>faktatittel</a:t>
            </a:r>
            <a:r>
              <a:rPr lang="nb-NO" noProof="0" dirty="0"/>
              <a:t> som kan gå over to linjer</a:t>
            </a:r>
          </a:p>
          <a:p>
            <a:pPr lvl="0"/>
            <a:endParaRPr lang="nb-NO" noProof="0" dirty="0"/>
          </a:p>
        </p:txBody>
      </p:sp>
      <p:sp>
        <p:nvSpPr>
          <p:cNvPr id="5" name="addin_colorlist" hidden="1">
            <a:extLst>
              <a:ext uri="{FF2B5EF4-FFF2-40B4-BE49-F238E27FC236}">
                <a16:creationId xmlns:a16="http://schemas.microsoft.com/office/drawing/2014/main" id="{C874F4E7-575A-4C13-8A0A-438E6F93305F}"/>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8" name="Title 1">
            <a:extLst>
              <a:ext uri="{FF2B5EF4-FFF2-40B4-BE49-F238E27FC236}">
                <a16:creationId xmlns:a16="http://schemas.microsoft.com/office/drawing/2014/main" id="{90FE203A-D442-7623-8A00-201B0B25193D}"/>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Tree>
    <p:extLst>
      <p:ext uri="{BB962C8B-B14F-4D97-AF65-F5344CB8AC3E}">
        <p14:creationId xmlns:p14="http://schemas.microsoft.com/office/powerpoint/2010/main" val="455066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5D_Tittel og faktaboks">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4" name="Text Placeholder 9">
            <a:extLst>
              <a:ext uri="{FF2B5EF4-FFF2-40B4-BE49-F238E27FC236}">
                <a16:creationId xmlns:a16="http://schemas.microsoft.com/office/drawing/2014/main" id="{111D927C-4ABE-3A5D-38F1-40174CC09BD5}"/>
              </a:ext>
            </a:extLst>
          </p:cNvPr>
          <p:cNvSpPr>
            <a:spLocks noGrp="1"/>
          </p:cNvSpPr>
          <p:nvPr>
            <p:ph type="body" sz="quarter" idx="17" hasCustomPrompt="1"/>
          </p:nvPr>
        </p:nvSpPr>
        <p:spPr>
          <a:xfrm>
            <a:off x="4187285" y="2099318"/>
            <a:ext cx="3422228" cy="3194341"/>
          </a:xfrm>
          <a:prstGeom prst="roundRect">
            <a:avLst>
              <a:gd name="adj" fmla="val 2853"/>
            </a:avLst>
          </a:prstGeom>
          <a:solidFill>
            <a:srgbClr val="F2F2FE"/>
          </a:solidFill>
          <a:effectLst>
            <a:softEdge rad="0"/>
          </a:effectLst>
        </p:spPr>
        <p:txBody>
          <a:bodyPr lIns="792000" tIns="1800000" rIns="792000" bIns="792000">
            <a:spAutoFit/>
          </a:bodyPr>
          <a:lstStyle>
            <a:lvl1pPr marL="142875" indent="-142875">
              <a:lnSpc>
                <a:spcPct val="145000"/>
              </a:lnSpc>
              <a:spcBef>
                <a:spcPts val="0"/>
              </a:spcBef>
              <a:spcAft>
                <a:spcPts val="0"/>
              </a:spcAft>
              <a:buFont typeface="Wingdings" panose="05000000000000000000" pitchFamily="2" charset="2"/>
              <a:buChar char="§"/>
              <a:defRPr sz="850" spc="0" baseline="0">
                <a:latin typeface="+mj-lt"/>
                <a:cs typeface="Times New Roman" panose="02020603050405020304" pitchFamily="18" charset="0"/>
              </a:defRPr>
            </a:lvl1pPr>
          </a:lstStyle>
          <a:p>
            <a:pPr marL="142875" marR="0" lvl="0" indent="-142875" algn="l" defTabSz="914310" rtl="0" eaLnBrk="1" fontAlgn="auto" latinLnBrk="0" hangingPunct="1">
              <a:lnSpc>
                <a:spcPct val="145000"/>
              </a:lnSpc>
              <a:spcBef>
                <a:spcPts val="0"/>
              </a:spcBef>
              <a:spcAft>
                <a:spcPts val="0"/>
              </a:spcAft>
              <a:buClrTx/>
              <a:buSzTx/>
              <a:buFont typeface="Wingdings" panose="05000000000000000000" pitchFamily="2" charset="2"/>
              <a:buChar char="§"/>
              <a:tabLst/>
              <a:defRPr/>
            </a:pPr>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a:p>
            <a:pPr lvl="0"/>
            <a:endParaRPr lang="nb-NO" noProof="0" dirty="0"/>
          </a:p>
        </p:txBody>
      </p:sp>
      <p:sp>
        <p:nvSpPr>
          <p:cNvPr id="6" name="Text Placeholder 9">
            <a:extLst>
              <a:ext uri="{FF2B5EF4-FFF2-40B4-BE49-F238E27FC236}">
                <a16:creationId xmlns:a16="http://schemas.microsoft.com/office/drawing/2014/main" id="{FDC78D74-2520-6578-F779-BCF44F84E2AA}"/>
              </a:ext>
            </a:extLst>
          </p:cNvPr>
          <p:cNvSpPr>
            <a:spLocks noGrp="1"/>
          </p:cNvSpPr>
          <p:nvPr>
            <p:ph type="body" sz="quarter" idx="18" hasCustomPrompt="1"/>
          </p:nvPr>
        </p:nvSpPr>
        <p:spPr>
          <a:xfrm>
            <a:off x="7989355" y="2099318"/>
            <a:ext cx="3422228" cy="3194341"/>
          </a:xfrm>
          <a:prstGeom prst="roundRect">
            <a:avLst>
              <a:gd name="adj" fmla="val 2853"/>
            </a:avLst>
          </a:prstGeom>
          <a:solidFill>
            <a:srgbClr val="F2F2FE"/>
          </a:solidFill>
          <a:effectLst>
            <a:softEdge rad="0"/>
          </a:effectLst>
        </p:spPr>
        <p:txBody>
          <a:bodyPr lIns="792000" tIns="1800000" rIns="792000" bIns="792000">
            <a:spAutoFit/>
          </a:bodyPr>
          <a:lstStyle>
            <a:lvl1pPr marL="142875" indent="-142875">
              <a:lnSpc>
                <a:spcPct val="145000"/>
              </a:lnSpc>
              <a:spcBef>
                <a:spcPts val="0"/>
              </a:spcBef>
              <a:spcAft>
                <a:spcPts val="0"/>
              </a:spcAft>
              <a:buFont typeface="Wingdings" panose="05000000000000000000" pitchFamily="2" charset="2"/>
              <a:buChar char="§"/>
              <a:defRPr sz="850" spc="0" baseline="0">
                <a:latin typeface="+mj-lt"/>
                <a:cs typeface="Times New Roman" panose="02020603050405020304" pitchFamily="18" charset="0"/>
              </a:defRPr>
            </a:lvl1pPr>
          </a:lstStyle>
          <a:p>
            <a:pPr marL="142875" marR="0" lvl="0" indent="-142875" algn="l" defTabSz="914310" rtl="0" eaLnBrk="1" fontAlgn="auto" latinLnBrk="0" hangingPunct="1">
              <a:lnSpc>
                <a:spcPct val="145000"/>
              </a:lnSpc>
              <a:spcBef>
                <a:spcPts val="0"/>
              </a:spcBef>
              <a:spcAft>
                <a:spcPts val="0"/>
              </a:spcAft>
              <a:buClrTx/>
              <a:buSzTx/>
              <a:buFont typeface="Wingdings" panose="05000000000000000000" pitchFamily="2" charset="2"/>
              <a:buChar char="§"/>
              <a:tabLst/>
              <a:defRPr/>
            </a:pPr>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a:p>
            <a:pPr lvl="0"/>
            <a:endParaRPr lang="nb-NO" noProof="0" dirty="0"/>
          </a:p>
        </p:txBody>
      </p:sp>
      <p:sp>
        <p:nvSpPr>
          <p:cNvPr id="2" name="Text Placeholder 9">
            <a:extLst>
              <a:ext uri="{FF2B5EF4-FFF2-40B4-BE49-F238E27FC236}">
                <a16:creationId xmlns:a16="http://schemas.microsoft.com/office/drawing/2014/main" id="{36F3CD1E-B698-C813-B8BC-510FE68BAE4F}"/>
              </a:ext>
            </a:extLst>
          </p:cNvPr>
          <p:cNvSpPr>
            <a:spLocks noGrp="1"/>
          </p:cNvSpPr>
          <p:nvPr>
            <p:ph type="body" sz="quarter" idx="15" hasCustomPrompt="1"/>
          </p:nvPr>
        </p:nvSpPr>
        <p:spPr>
          <a:xfrm>
            <a:off x="380388" y="2099318"/>
            <a:ext cx="3600684" cy="2195964"/>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
        <p:nvSpPr>
          <p:cNvPr id="7" name="Date Placeholder 6">
            <a:extLst>
              <a:ext uri="{FF2B5EF4-FFF2-40B4-BE49-F238E27FC236}">
                <a16:creationId xmlns:a16="http://schemas.microsoft.com/office/drawing/2014/main" id="{1A9FB7B8-4B84-BF74-CA88-E92E0218C0B9}"/>
              </a:ext>
            </a:extLst>
          </p:cNvPr>
          <p:cNvSpPr>
            <a:spLocks noGrp="1"/>
          </p:cNvSpPr>
          <p:nvPr>
            <p:ph type="dt" sz="half" idx="19"/>
          </p:nvPr>
        </p:nvSpPr>
        <p:spPr/>
        <p:txBody>
          <a:bodyPr/>
          <a:lstStyle/>
          <a:p>
            <a:fld id="{D4D0ED67-3905-43BF-8329-B0E4DCCD1782}" type="datetime1">
              <a:rPr lang="nb-NO" noProof="0" smtClean="0"/>
              <a:t>27.01.2025</a:t>
            </a:fld>
            <a:endParaRPr lang="nb-NO" noProof="0" dirty="0"/>
          </a:p>
        </p:txBody>
      </p:sp>
      <p:sp>
        <p:nvSpPr>
          <p:cNvPr id="10" name="Footer Placeholder 9">
            <a:extLst>
              <a:ext uri="{FF2B5EF4-FFF2-40B4-BE49-F238E27FC236}">
                <a16:creationId xmlns:a16="http://schemas.microsoft.com/office/drawing/2014/main" id="{43E57C31-3AA7-C9CE-75BC-7624D420BECC}"/>
              </a:ext>
            </a:extLst>
          </p:cNvPr>
          <p:cNvSpPr>
            <a:spLocks noGrp="1"/>
          </p:cNvSpPr>
          <p:nvPr>
            <p:ph type="ftr" sz="quarter" idx="20"/>
          </p:nvPr>
        </p:nvSpPr>
        <p:spPr/>
        <p:txBody>
          <a:bodyPr/>
          <a:lstStyle/>
          <a:p>
            <a:r>
              <a:rPr lang="nb-NO" noProof="0" dirty="0"/>
              <a:t>KVU tungregning</a:t>
            </a:r>
          </a:p>
        </p:txBody>
      </p:sp>
      <p:sp>
        <p:nvSpPr>
          <p:cNvPr id="13" name="Slide Number Placeholder 12">
            <a:extLst>
              <a:ext uri="{FF2B5EF4-FFF2-40B4-BE49-F238E27FC236}">
                <a16:creationId xmlns:a16="http://schemas.microsoft.com/office/drawing/2014/main" id="{43EC480E-E4C0-6E98-BF77-ADEBE1B845E4}"/>
              </a:ext>
            </a:extLst>
          </p:cNvPr>
          <p:cNvSpPr>
            <a:spLocks noGrp="1"/>
          </p:cNvSpPr>
          <p:nvPr>
            <p:ph type="sldNum" sz="quarter" idx="21"/>
          </p:nvPr>
        </p:nvSpPr>
        <p:spPr/>
        <p:txBody>
          <a:bodyPr/>
          <a:lstStyle/>
          <a:p>
            <a:fld id="{36F4D1B9-59DF-4B5C-8440-F23B9F46A364}" type="slidenum">
              <a:rPr lang="nb-NO" noProof="0" smtClean="0"/>
              <a:pPr/>
              <a:t>‹#›</a:t>
            </a:fld>
            <a:endParaRPr lang="nb-NO" noProof="0" dirty="0"/>
          </a:p>
        </p:txBody>
      </p:sp>
      <p:sp>
        <p:nvSpPr>
          <p:cNvPr id="12" name="Text Placeholder 9">
            <a:extLst>
              <a:ext uri="{FF2B5EF4-FFF2-40B4-BE49-F238E27FC236}">
                <a16:creationId xmlns:a16="http://schemas.microsoft.com/office/drawing/2014/main" id="{FCDC182E-DDEA-8BD2-E8E5-E561B354DB23}"/>
              </a:ext>
            </a:extLst>
          </p:cNvPr>
          <p:cNvSpPr>
            <a:spLocks noGrp="1"/>
          </p:cNvSpPr>
          <p:nvPr>
            <p:ph type="body" sz="quarter" idx="22" hasCustomPrompt="1"/>
          </p:nvPr>
        </p:nvSpPr>
        <p:spPr>
          <a:xfrm>
            <a:off x="8369197" y="2478908"/>
            <a:ext cx="2700513" cy="188513"/>
          </a:xfrm>
          <a:prstGeom prst="rect">
            <a:avLst/>
          </a:prstGeom>
        </p:spPr>
        <p:txBody>
          <a:bodyPr/>
          <a:lstStyle>
            <a:lvl1pPr marL="0" indent="0">
              <a:lnSpc>
                <a:spcPct val="100000"/>
              </a:lnSpc>
              <a:spcBef>
                <a:spcPts val="0"/>
              </a:spcBef>
              <a:spcAft>
                <a:spcPts val="0"/>
              </a:spcAft>
              <a:buNone/>
              <a:defRPr sz="1250" spc="0" baseline="0">
                <a:latin typeface="+mj-lt"/>
                <a:cs typeface="Times New Roman" panose="02020603050405020304" pitchFamily="18" charset="0"/>
              </a:defRPr>
            </a:lvl1pPr>
          </a:lstStyle>
          <a:p>
            <a:pPr marL="0" marR="0" lvl="0" indent="0" algn="l" defTabSz="91431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noProof="0" dirty="0"/>
              <a:t>Her er det plass til </a:t>
            </a:r>
            <a:r>
              <a:rPr lang="nb-NO" noProof="0" dirty="0" err="1"/>
              <a:t>faktatittel</a:t>
            </a:r>
            <a:r>
              <a:rPr lang="nb-NO" noProof="0" dirty="0"/>
              <a:t> som kan gå over to linjer</a:t>
            </a:r>
          </a:p>
          <a:p>
            <a:pPr lvl="0"/>
            <a:endParaRPr lang="nb-NO" noProof="0" dirty="0"/>
          </a:p>
        </p:txBody>
      </p:sp>
      <p:sp>
        <p:nvSpPr>
          <p:cNvPr id="14" name="Text Placeholder 9">
            <a:extLst>
              <a:ext uri="{FF2B5EF4-FFF2-40B4-BE49-F238E27FC236}">
                <a16:creationId xmlns:a16="http://schemas.microsoft.com/office/drawing/2014/main" id="{03962E5E-BFCD-8ECD-CB94-B64725D358D8}"/>
              </a:ext>
            </a:extLst>
          </p:cNvPr>
          <p:cNvSpPr>
            <a:spLocks noGrp="1"/>
          </p:cNvSpPr>
          <p:nvPr>
            <p:ph type="body" sz="quarter" idx="23" hasCustomPrompt="1"/>
          </p:nvPr>
        </p:nvSpPr>
        <p:spPr>
          <a:xfrm>
            <a:off x="4567469" y="2478908"/>
            <a:ext cx="2700513" cy="188513"/>
          </a:xfrm>
          <a:prstGeom prst="rect">
            <a:avLst/>
          </a:prstGeom>
        </p:spPr>
        <p:txBody>
          <a:bodyPr/>
          <a:lstStyle>
            <a:lvl1pPr marL="0" indent="0">
              <a:lnSpc>
                <a:spcPct val="100000"/>
              </a:lnSpc>
              <a:spcBef>
                <a:spcPts val="0"/>
              </a:spcBef>
              <a:spcAft>
                <a:spcPts val="0"/>
              </a:spcAft>
              <a:buNone/>
              <a:defRPr sz="1250" spc="0" baseline="0">
                <a:latin typeface="+mj-lt"/>
                <a:cs typeface="Times New Roman" panose="02020603050405020304" pitchFamily="18" charset="0"/>
              </a:defRPr>
            </a:lvl1pPr>
          </a:lstStyle>
          <a:p>
            <a:pPr marL="0" marR="0" lvl="0" indent="0" algn="l" defTabSz="91431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noProof="0" dirty="0"/>
              <a:t>Her er det plass til </a:t>
            </a:r>
            <a:r>
              <a:rPr lang="nb-NO" noProof="0" dirty="0" err="1"/>
              <a:t>faktatittel</a:t>
            </a:r>
            <a:r>
              <a:rPr lang="nb-NO" noProof="0" dirty="0"/>
              <a:t> som kan gå over to linjer</a:t>
            </a:r>
          </a:p>
          <a:p>
            <a:pPr lvl="0"/>
            <a:endParaRPr lang="nb-NO" noProof="0" dirty="0"/>
          </a:p>
        </p:txBody>
      </p:sp>
      <p:sp>
        <p:nvSpPr>
          <p:cNvPr id="5" name="addin_colorlist" hidden="1">
            <a:extLst>
              <a:ext uri="{FF2B5EF4-FFF2-40B4-BE49-F238E27FC236}">
                <a16:creationId xmlns:a16="http://schemas.microsoft.com/office/drawing/2014/main" id="{E63328A0-8326-26AD-0F5C-1C3709ED80BE}"/>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9" name="Title 1">
            <a:extLst>
              <a:ext uri="{FF2B5EF4-FFF2-40B4-BE49-F238E27FC236}">
                <a16:creationId xmlns:a16="http://schemas.microsoft.com/office/drawing/2014/main" id="{7FF78853-B9C4-5EED-5E51-DC8A71624D00}"/>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Tree>
    <p:extLst>
      <p:ext uri="{BB962C8B-B14F-4D97-AF65-F5344CB8AC3E}">
        <p14:creationId xmlns:p14="http://schemas.microsoft.com/office/powerpoint/2010/main" val="25101553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A_Tekst og bilde">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6" name="Date Placeholder 3">
            <a:extLst>
              <a:ext uri="{FF2B5EF4-FFF2-40B4-BE49-F238E27FC236}">
                <a16:creationId xmlns:a16="http://schemas.microsoft.com/office/drawing/2014/main" id="{2D822448-001D-1687-BE80-2F96C7C7FF14}"/>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6549F06D-2B6C-405C-86FF-ED54FA0A155E}" type="datetime1">
              <a:rPr lang="nb-NO" noProof="0" smtClean="0"/>
              <a:t>27.01.2025</a:t>
            </a:fld>
            <a:endParaRPr lang="nb-NO" noProof="0" dirty="0"/>
          </a:p>
        </p:txBody>
      </p:sp>
      <p:sp>
        <p:nvSpPr>
          <p:cNvPr id="7" name="Footer Placeholder 4">
            <a:extLst>
              <a:ext uri="{FF2B5EF4-FFF2-40B4-BE49-F238E27FC236}">
                <a16:creationId xmlns:a16="http://schemas.microsoft.com/office/drawing/2014/main" id="{5E969F30-BE8D-29EA-280A-53837049B325}"/>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8" name="Slide Number Placeholder 5">
            <a:extLst>
              <a:ext uri="{FF2B5EF4-FFF2-40B4-BE49-F238E27FC236}">
                <a16:creationId xmlns:a16="http://schemas.microsoft.com/office/drawing/2014/main" id="{EA7B756E-9A10-409D-CDB7-34DA0F7C4C4A}"/>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13" name="Picture Placeholder 12">
            <a:extLst>
              <a:ext uri="{FF2B5EF4-FFF2-40B4-BE49-F238E27FC236}">
                <a16:creationId xmlns:a16="http://schemas.microsoft.com/office/drawing/2014/main" id="{A8D021B5-6379-2743-A497-291F79ADB45F}"/>
              </a:ext>
            </a:extLst>
          </p:cNvPr>
          <p:cNvSpPr>
            <a:spLocks noGrp="1"/>
          </p:cNvSpPr>
          <p:nvPr>
            <p:ph type="pic" sz="quarter" idx="17"/>
          </p:nvPr>
        </p:nvSpPr>
        <p:spPr>
          <a:xfrm>
            <a:off x="6286909" y="0"/>
            <a:ext cx="590509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3" name="addin_colorlist" hidden="1">
            <a:extLst>
              <a:ext uri="{FF2B5EF4-FFF2-40B4-BE49-F238E27FC236}">
                <a16:creationId xmlns:a16="http://schemas.microsoft.com/office/drawing/2014/main" id="{81DBD636-F0D6-C933-F03A-6BDD4B53B2E4}"/>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9" name="Title 1">
            <a:extLst>
              <a:ext uri="{FF2B5EF4-FFF2-40B4-BE49-F238E27FC236}">
                <a16:creationId xmlns:a16="http://schemas.microsoft.com/office/drawing/2014/main" id="{C214C28C-B2F8-9F43-3AD2-1B864043ABEB}"/>
              </a:ext>
            </a:extLst>
          </p:cNvPr>
          <p:cNvSpPr>
            <a:spLocks noGrp="1"/>
          </p:cNvSpPr>
          <p:nvPr>
            <p:ph type="ctrTitle" hasCustomPrompt="1"/>
          </p:nvPr>
        </p:nvSpPr>
        <p:spPr>
          <a:xfrm>
            <a:off x="378071" y="1025792"/>
            <a:ext cx="5040959"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2" name="Text Placeholder 9">
            <a:extLst>
              <a:ext uri="{FF2B5EF4-FFF2-40B4-BE49-F238E27FC236}">
                <a16:creationId xmlns:a16="http://schemas.microsoft.com/office/drawing/2014/main" id="{AB439903-5BC9-16DF-DF97-FB14C289E234}"/>
              </a:ext>
            </a:extLst>
          </p:cNvPr>
          <p:cNvSpPr>
            <a:spLocks noGrp="1"/>
          </p:cNvSpPr>
          <p:nvPr>
            <p:ph type="body" sz="quarter" idx="15" hasCustomPrompt="1"/>
          </p:nvPr>
        </p:nvSpPr>
        <p:spPr>
          <a:xfrm>
            <a:off x="378071" y="2132206"/>
            <a:ext cx="5040958" cy="1516640"/>
          </a:xfrm>
          <a:prstGeom prst="rect">
            <a:avLst/>
          </a:prstGeom>
        </p:spPr>
        <p:txBody>
          <a:bodyPr/>
          <a:lstStyle>
            <a:lvl1pPr marL="0" indent="0">
              <a:lnSpc>
                <a:spcPct val="98000"/>
              </a:lnSpc>
              <a:spcBef>
                <a:spcPts val="0"/>
              </a:spcBef>
              <a:spcAft>
                <a:spcPts val="1600"/>
              </a:spcAft>
              <a:buNone/>
              <a:defRPr sz="1250" kern="120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 name="Text Placeholder 8">
            <a:extLst>
              <a:ext uri="{FF2B5EF4-FFF2-40B4-BE49-F238E27FC236}">
                <a16:creationId xmlns:a16="http://schemas.microsoft.com/office/drawing/2014/main" id="{559DE05E-6709-2717-D686-2544B1D84362}"/>
              </a:ext>
            </a:extLst>
          </p:cNvPr>
          <p:cNvSpPr>
            <a:spLocks noGrp="1"/>
          </p:cNvSpPr>
          <p:nvPr>
            <p:ph type="body" sz="quarter" idx="23"/>
          </p:nvPr>
        </p:nvSpPr>
        <p:spPr>
          <a:xfrm>
            <a:off x="378071" y="3714523"/>
            <a:ext cx="5040958" cy="1839233"/>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Tree>
    <p:extLst>
      <p:ext uri="{BB962C8B-B14F-4D97-AF65-F5344CB8AC3E}">
        <p14:creationId xmlns:p14="http://schemas.microsoft.com/office/powerpoint/2010/main" val="36263383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6B_Tekst og bilde">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6" name="Date Placeholder 3">
            <a:extLst>
              <a:ext uri="{FF2B5EF4-FFF2-40B4-BE49-F238E27FC236}">
                <a16:creationId xmlns:a16="http://schemas.microsoft.com/office/drawing/2014/main" id="{2D822448-001D-1687-BE80-2F96C7C7FF14}"/>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EA18E9BB-E7DA-4629-9B61-004997500066}" type="datetime1">
              <a:rPr lang="nb-NO" noProof="0" smtClean="0"/>
              <a:t>27.01.2025</a:t>
            </a:fld>
            <a:endParaRPr lang="nb-NO" noProof="0" dirty="0"/>
          </a:p>
        </p:txBody>
      </p:sp>
      <p:sp>
        <p:nvSpPr>
          <p:cNvPr id="7" name="Footer Placeholder 4">
            <a:extLst>
              <a:ext uri="{FF2B5EF4-FFF2-40B4-BE49-F238E27FC236}">
                <a16:creationId xmlns:a16="http://schemas.microsoft.com/office/drawing/2014/main" id="{5E969F30-BE8D-29EA-280A-53837049B325}"/>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8" name="Slide Number Placeholder 5">
            <a:extLst>
              <a:ext uri="{FF2B5EF4-FFF2-40B4-BE49-F238E27FC236}">
                <a16:creationId xmlns:a16="http://schemas.microsoft.com/office/drawing/2014/main" id="{EA7B756E-9A10-409D-CDB7-34DA0F7C4C4A}"/>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13" name="Picture Placeholder 12">
            <a:extLst>
              <a:ext uri="{FF2B5EF4-FFF2-40B4-BE49-F238E27FC236}">
                <a16:creationId xmlns:a16="http://schemas.microsoft.com/office/drawing/2014/main" id="{A8D021B5-6379-2743-A497-291F79ADB45F}"/>
              </a:ext>
            </a:extLst>
          </p:cNvPr>
          <p:cNvSpPr>
            <a:spLocks noGrp="1"/>
          </p:cNvSpPr>
          <p:nvPr>
            <p:ph type="pic" sz="quarter" idx="17"/>
          </p:nvPr>
        </p:nvSpPr>
        <p:spPr>
          <a:xfrm>
            <a:off x="6286909" y="0"/>
            <a:ext cx="590509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3" name="Title 1">
            <a:extLst>
              <a:ext uri="{FF2B5EF4-FFF2-40B4-BE49-F238E27FC236}">
                <a16:creationId xmlns:a16="http://schemas.microsoft.com/office/drawing/2014/main" id="{56F63BDE-F9FC-8076-C868-3083ACDD2C11}"/>
              </a:ext>
            </a:extLst>
          </p:cNvPr>
          <p:cNvSpPr>
            <a:spLocks noGrp="1"/>
          </p:cNvSpPr>
          <p:nvPr>
            <p:ph type="ctrTitle" hasCustomPrompt="1"/>
          </p:nvPr>
        </p:nvSpPr>
        <p:spPr>
          <a:xfrm>
            <a:off x="378072" y="1128822"/>
            <a:ext cx="5040958" cy="1800225"/>
          </a:xfrm>
        </p:spPr>
        <p:txBody>
          <a:bodyPr anchor="t"/>
          <a:lstStyle>
            <a:lvl1pPr algn="l">
              <a:lnSpc>
                <a:spcPct val="98000"/>
              </a:lnSpc>
              <a:spcBef>
                <a:spcPts val="0"/>
              </a:spcBef>
              <a:spcAft>
                <a:spcPts val="1600"/>
              </a:spcAft>
              <a:defRPr sz="1700" spc="0" baseline="0"/>
            </a:lvl1pPr>
          </a:lstStyle>
          <a:p>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2" name="addin_colorlist" hidden="1">
            <a:extLst>
              <a:ext uri="{FF2B5EF4-FFF2-40B4-BE49-F238E27FC236}">
                <a16:creationId xmlns:a16="http://schemas.microsoft.com/office/drawing/2014/main" id="{E70095CA-F5A0-C912-EFE4-F48E163E3702}"/>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Tree>
    <p:extLst>
      <p:ext uri="{BB962C8B-B14F-4D97-AF65-F5344CB8AC3E}">
        <p14:creationId xmlns:p14="http://schemas.microsoft.com/office/powerpoint/2010/main" val="34339369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6C_Tekst og bilde">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6" name="Date Placeholder 3">
            <a:extLst>
              <a:ext uri="{FF2B5EF4-FFF2-40B4-BE49-F238E27FC236}">
                <a16:creationId xmlns:a16="http://schemas.microsoft.com/office/drawing/2014/main" id="{2D822448-001D-1687-BE80-2F96C7C7FF14}"/>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CCC974E1-EAE1-458D-945F-552B2D730CF4}" type="datetime1">
              <a:rPr lang="nb-NO" noProof="0" smtClean="0"/>
              <a:t>27.01.2025</a:t>
            </a:fld>
            <a:endParaRPr lang="nb-NO" noProof="0" dirty="0"/>
          </a:p>
        </p:txBody>
      </p:sp>
      <p:sp>
        <p:nvSpPr>
          <p:cNvPr id="7" name="Footer Placeholder 4">
            <a:extLst>
              <a:ext uri="{FF2B5EF4-FFF2-40B4-BE49-F238E27FC236}">
                <a16:creationId xmlns:a16="http://schemas.microsoft.com/office/drawing/2014/main" id="{5E969F30-BE8D-29EA-280A-53837049B325}"/>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8" name="Slide Number Placeholder 5">
            <a:extLst>
              <a:ext uri="{FF2B5EF4-FFF2-40B4-BE49-F238E27FC236}">
                <a16:creationId xmlns:a16="http://schemas.microsoft.com/office/drawing/2014/main" id="{EA7B756E-9A10-409D-CDB7-34DA0F7C4C4A}"/>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13" name="Picture Placeholder 12">
            <a:extLst>
              <a:ext uri="{FF2B5EF4-FFF2-40B4-BE49-F238E27FC236}">
                <a16:creationId xmlns:a16="http://schemas.microsoft.com/office/drawing/2014/main" id="{A8D021B5-6379-2743-A497-291F79ADB45F}"/>
              </a:ext>
            </a:extLst>
          </p:cNvPr>
          <p:cNvSpPr>
            <a:spLocks noGrp="1"/>
          </p:cNvSpPr>
          <p:nvPr>
            <p:ph type="pic" sz="quarter" idx="17"/>
          </p:nvPr>
        </p:nvSpPr>
        <p:spPr>
          <a:xfrm>
            <a:off x="6286909" y="0"/>
            <a:ext cx="590509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2" name="addin_colorlist" hidden="1">
            <a:extLst>
              <a:ext uri="{FF2B5EF4-FFF2-40B4-BE49-F238E27FC236}">
                <a16:creationId xmlns:a16="http://schemas.microsoft.com/office/drawing/2014/main" id="{E5A24324-7470-FFF5-E8EE-65760CFE5FCB}"/>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4" name="Text Placeholder 9">
            <a:extLst>
              <a:ext uri="{FF2B5EF4-FFF2-40B4-BE49-F238E27FC236}">
                <a16:creationId xmlns:a16="http://schemas.microsoft.com/office/drawing/2014/main" id="{2BDF2146-8B23-01EA-46B4-BAED94DCBC84}"/>
              </a:ext>
            </a:extLst>
          </p:cNvPr>
          <p:cNvSpPr>
            <a:spLocks noGrp="1"/>
          </p:cNvSpPr>
          <p:nvPr>
            <p:ph type="body" sz="quarter" idx="15" hasCustomPrompt="1"/>
          </p:nvPr>
        </p:nvSpPr>
        <p:spPr>
          <a:xfrm>
            <a:off x="380388" y="2133649"/>
            <a:ext cx="3600684" cy="2160270"/>
          </a:xfrm>
          <a:prstGeom prst="rect">
            <a:avLst/>
          </a:prstGeom>
        </p:spPr>
        <p:txBody>
          <a:bodyPr/>
          <a:lstStyle>
            <a:lvl1pPr marL="0" indent="0">
              <a:lnSpc>
                <a:spcPct val="98000"/>
              </a:lnSpc>
              <a:spcBef>
                <a:spcPts val="0"/>
              </a:spcBef>
              <a:spcAft>
                <a:spcPts val="1600"/>
              </a:spcAft>
              <a:buNone/>
              <a:defRPr sz="125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9" name="Text Placeholder 9">
            <a:extLst>
              <a:ext uri="{FF2B5EF4-FFF2-40B4-BE49-F238E27FC236}">
                <a16:creationId xmlns:a16="http://schemas.microsoft.com/office/drawing/2014/main" id="{BE64BD10-66A6-062E-ADEF-0DE50D7A30BF}"/>
              </a:ext>
            </a:extLst>
          </p:cNvPr>
          <p:cNvSpPr>
            <a:spLocks noGrp="1"/>
          </p:cNvSpPr>
          <p:nvPr>
            <p:ph type="body" sz="quarter" idx="18" hasCustomPrompt="1"/>
          </p:nvPr>
        </p:nvSpPr>
        <p:spPr>
          <a:xfrm>
            <a:off x="380388" y="1719991"/>
            <a:ext cx="3600684" cy="270034"/>
          </a:xfrm>
          <a:prstGeom prst="rect">
            <a:avLst/>
          </a:prstGeom>
        </p:spPr>
        <p:txBody>
          <a:bodyPr anchor="t"/>
          <a:lstStyle>
            <a:lvl1pPr marL="0" indent="0">
              <a:lnSpc>
                <a:spcPct val="98000"/>
              </a:lnSpc>
              <a:spcBef>
                <a:spcPts val="0"/>
              </a:spcBef>
              <a:spcAft>
                <a:spcPts val="0"/>
              </a:spcAft>
              <a:buNone/>
              <a:defRPr sz="1250" b="1" baseline="0">
                <a:latin typeface="+mj-lt"/>
                <a:cs typeface="Times New Roman" panose="02020603050405020304" pitchFamily="18" charset="0"/>
              </a:defRPr>
            </a:lvl1pPr>
          </a:lstStyle>
          <a:p>
            <a:pPr lvl="0"/>
            <a:r>
              <a:rPr lang="nb-NO" noProof="0" dirty="0"/>
              <a:t>Undertittel</a:t>
            </a:r>
          </a:p>
        </p:txBody>
      </p:sp>
      <p:sp>
        <p:nvSpPr>
          <p:cNvPr id="10" name="Text Placeholder 9">
            <a:extLst>
              <a:ext uri="{FF2B5EF4-FFF2-40B4-BE49-F238E27FC236}">
                <a16:creationId xmlns:a16="http://schemas.microsoft.com/office/drawing/2014/main" id="{764ECB0B-A2D4-A747-C54C-150BEA317F86}"/>
              </a:ext>
            </a:extLst>
          </p:cNvPr>
          <p:cNvSpPr>
            <a:spLocks noGrp="1"/>
          </p:cNvSpPr>
          <p:nvPr>
            <p:ph type="body" sz="quarter" idx="21" hasCustomPrompt="1"/>
          </p:nvPr>
        </p:nvSpPr>
        <p:spPr>
          <a:xfrm>
            <a:off x="380388" y="1192440"/>
            <a:ext cx="3600684"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1</a:t>
            </a:r>
          </a:p>
        </p:txBody>
      </p:sp>
    </p:spTree>
    <p:extLst>
      <p:ext uri="{BB962C8B-B14F-4D97-AF65-F5344CB8AC3E}">
        <p14:creationId xmlns:p14="http://schemas.microsoft.com/office/powerpoint/2010/main" val="9026865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6D_Tekst og bilde">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7" name="Text Placeholder 9">
            <a:extLst>
              <a:ext uri="{FF2B5EF4-FFF2-40B4-BE49-F238E27FC236}">
                <a16:creationId xmlns:a16="http://schemas.microsoft.com/office/drawing/2014/main" id="{C062A300-EFA2-700C-01B9-9E0EFF5221C2}"/>
              </a:ext>
            </a:extLst>
          </p:cNvPr>
          <p:cNvSpPr>
            <a:spLocks noGrp="1"/>
          </p:cNvSpPr>
          <p:nvPr>
            <p:ph type="body" sz="quarter" idx="15" hasCustomPrompt="1"/>
          </p:nvPr>
        </p:nvSpPr>
        <p:spPr>
          <a:xfrm>
            <a:off x="6288092" y="1025792"/>
            <a:ext cx="5524521" cy="1240331"/>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0" name="Picture Placeholder 12">
            <a:extLst>
              <a:ext uri="{FF2B5EF4-FFF2-40B4-BE49-F238E27FC236}">
                <a16:creationId xmlns:a16="http://schemas.microsoft.com/office/drawing/2014/main" id="{1F4B9B6B-9F80-385F-FDC6-19789187E71C}"/>
              </a:ext>
            </a:extLst>
          </p:cNvPr>
          <p:cNvSpPr>
            <a:spLocks noGrp="1"/>
          </p:cNvSpPr>
          <p:nvPr>
            <p:ph type="pic" sz="quarter" idx="17"/>
          </p:nvPr>
        </p:nvSpPr>
        <p:spPr>
          <a:xfrm>
            <a:off x="6288093" y="2668260"/>
            <a:ext cx="5524521" cy="3043565"/>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18" name="Picture Placeholder 12">
            <a:extLst>
              <a:ext uri="{FF2B5EF4-FFF2-40B4-BE49-F238E27FC236}">
                <a16:creationId xmlns:a16="http://schemas.microsoft.com/office/drawing/2014/main" id="{A8A78FC4-0E74-D43B-C31A-712D7DE8474D}"/>
              </a:ext>
            </a:extLst>
          </p:cNvPr>
          <p:cNvSpPr>
            <a:spLocks noGrp="1"/>
          </p:cNvSpPr>
          <p:nvPr>
            <p:ph type="pic" sz="quarter" idx="19"/>
          </p:nvPr>
        </p:nvSpPr>
        <p:spPr>
          <a:xfrm>
            <a:off x="379387" y="2668260"/>
            <a:ext cx="5524521" cy="3043565"/>
          </a:xfrm>
          <a:blipFill dpi="0" rotWithShape="1">
            <a:blip r:embed="rId3"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2" name="Date Placeholder 1">
            <a:extLst>
              <a:ext uri="{FF2B5EF4-FFF2-40B4-BE49-F238E27FC236}">
                <a16:creationId xmlns:a16="http://schemas.microsoft.com/office/drawing/2014/main" id="{14BD6BB4-F88D-FF8E-E050-364A69220EB3}"/>
              </a:ext>
            </a:extLst>
          </p:cNvPr>
          <p:cNvSpPr>
            <a:spLocks noGrp="1"/>
          </p:cNvSpPr>
          <p:nvPr>
            <p:ph type="dt" sz="half" idx="21"/>
          </p:nvPr>
        </p:nvSpPr>
        <p:spPr/>
        <p:txBody>
          <a:bodyPr/>
          <a:lstStyle/>
          <a:p>
            <a:fld id="{80FFE7B1-BAFD-4212-813F-DD8A0CB93BF6}" type="datetime1">
              <a:rPr lang="nb-NO" noProof="0" smtClean="0"/>
              <a:t>27.01.2025</a:t>
            </a:fld>
            <a:endParaRPr lang="nb-NO" noProof="0" dirty="0"/>
          </a:p>
        </p:txBody>
      </p:sp>
      <p:sp>
        <p:nvSpPr>
          <p:cNvPr id="4" name="Footer Placeholder 3">
            <a:extLst>
              <a:ext uri="{FF2B5EF4-FFF2-40B4-BE49-F238E27FC236}">
                <a16:creationId xmlns:a16="http://schemas.microsoft.com/office/drawing/2014/main" id="{98EA10C7-C95A-DD61-30ED-FDBE3D2CADC7}"/>
              </a:ext>
            </a:extLst>
          </p:cNvPr>
          <p:cNvSpPr>
            <a:spLocks noGrp="1"/>
          </p:cNvSpPr>
          <p:nvPr>
            <p:ph type="ftr" sz="quarter" idx="22"/>
          </p:nvPr>
        </p:nvSpPr>
        <p:spPr/>
        <p:txBody>
          <a:bodyPr/>
          <a:lstStyle/>
          <a:p>
            <a:r>
              <a:rPr lang="nb-NO" noProof="0" dirty="0"/>
              <a:t>KVU tungregning</a:t>
            </a:r>
          </a:p>
        </p:txBody>
      </p:sp>
      <p:sp>
        <p:nvSpPr>
          <p:cNvPr id="6" name="Slide Number Placeholder 5">
            <a:extLst>
              <a:ext uri="{FF2B5EF4-FFF2-40B4-BE49-F238E27FC236}">
                <a16:creationId xmlns:a16="http://schemas.microsoft.com/office/drawing/2014/main" id="{31E4DE4B-19BF-9405-151F-D220A6C10FC4}"/>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5" name="addin_colorlist" hidden="1">
            <a:extLst>
              <a:ext uri="{FF2B5EF4-FFF2-40B4-BE49-F238E27FC236}">
                <a16:creationId xmlns:a16="http://schemas.microsoft.com/office/drawing/2014/main" id="{7196379D-7154-0E87-9475-47CA6FB74FDB}"/>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8" name="Title 1">
            <a:extLst>
              <a:ext uri="{FF2B5EF4-FFF2-40B4-BE49-F238E27FC236}">
                <a16:creationId xmlns:a16="http://schemas.microsoft.com/office/drawing/2014/main" id="{3CD64FE9-2F85-F10B-20A3-97AF8E275649}"/>
              </a:ext>
            </a:extLst>
          </p:cNvPr>
          <p:cNvSpPr>
            <a:spLocks noGrp="1"/>
          </p:cNvSpPr>
          <p:nvPr>
            <p:ph type="ctrTitle" hasCustomPrompt="1"/>
          </p:nvPr>
        </p:nvSpPr>
        <p:spPr>
          <a:xfrm>
            <a:off x="378071" y="1025792"/>
            <a:ext cx="5524522"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9" name="Text Placeholder 16">
            <a:extLst>
              <a:ext uri="{FF2B5EF4-FFF2-40B4-BE49-F238E27FC236}">
                <a16:creationId xmlns:a16="http://schemas.microsoft.com/office/drawing/2014/main" id="{1D5AD328-4900-BE5F-997D-4BE334EB97CB}"/>
              </a:ext>
            </a:extLst>
          </p:cNvPr>
          <p:cNvSpPr>
            <a:spLocks noGrp="1"/>
          </p:cNvSpPr>
          <p:nvPr>
            <p:ph type="body" sz="quarter" idx="23" hasCustomPrompt="1"/>
          </p:nvPr>
        </p:nvSpPr>
        <p:spPr>
          <a:xfrm>
            <a:off x="6288092" y="5711825"/>
            <a:ext cx="5524521"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
        <p:nvSpPr>
          <p:cNvPr id="11" name="Text Placeholder 16">
            <a:extLst>
              <a:ext uri="{FF2B5EF4-FFF2-40B4-BE49-F238E27FC236}">
                <a16:creationId xmlns:a16="http://schemas.microsoft.com/office/drawing/2014/main" id="{849314D8-707A-3670-3419-FF06875DB0CA}"/>
              </a:ext>
            </a:extLst>
          </p:cNvPr>
          <p:cNvSpPr>
            <a:spLocks noGrp="1"/>
          </p:cNvSpPr>
          <p:nvPr>
            <p:ph type="body" sz="quarter" idx="24" hasCustomPrompt="1"/>
          </p:nvPr>
        </p:nvSpPr>
        <p:spPr>
          <a:xfrm>
            <a:off x="378072" y="5711825"/>
            <a:ext cx="5524521"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Tree>
    <p:extLst>
      <p:ext uri="{BB962C8B-B14F-4D97-AF65-F5344CB8AC3E}">
        <p14:creationId xmlns:p14="http://schemas.microsoft.com/office/powerpoint/2010/main" val="325360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6E_Tekst og bilde">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7" name="Text Placeholder 9">
            <a:extLst>
              <a:ext uri="{FF2B5EF4-FFF2-40B4-BE49-F238E27FC236}">
                <a16:creationId xmlns:a16="http://schemas.microsoft.com/office/drawing/2014/main" id="{C062A300-EFA2-700C-01B9-9E0EFF5221C2}"/>
              </a:ext>
            </a:extLst>
          </p:cNvPr>
          <p:cNvSpPr>
            <a:spLocks noGrp="1"/>
          </p:cNvSpPr>
          <p:nvPr>
            <p:ph type="body" sz="quarter" idx="15" hasCustomPrompt="1"/>
          </p:nvPr>
        </p:nvSpPr>
        <p:spPr>
          <a:xfrm>
            <a:off x="378071" y="952500"/>
            <a:ext cx="5524521" cy="1313622"/>
          </a:xfrm>
          <a:prstGeom prst="rect">
            <a:avLst/>
          </a:prstGeom>
        </p:spPr>
        <p:txBody>
          <a:bodyPr/>
          <a:lstStyle>
            <a:lvl1pPr marL="0" indent="0">
              <a:lnSpc>
                <a:spcPct val="98000"/>
              </a:lnSpc>
              <a:spcBef>
                <a:spcPts val="0"/>
              </a:spcBef>
              <a:spcAft>
                <a:spcPts val="0"/>
              </a:spcAft>
              <a:buNone/>
              <a:defRPr sz="125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10" name="Picture Placeholder 12">
            <a:extLst>
              <a:ext uri="{FF2B5EF4-FFF2-40B4-BE49-F238E27FC236}">
                <a16:creationId xmlns:a16="http://schemas.microsoft.com/office/drawing/2014/main" id="{1F4B9B6B-9F80-385F-FDC6-19789187E71C}"/>
              </a:ext>
            </a:extLst>
          </p:cNvPr>
          <p:cNvSpPr>
            <a:spLocks noGrp="1"/>
          </p:cNvSpPr>
          <p:nvPr>
            <p:ph type="pic" sz="quarter" idx="17"/>
          </p:nvPr>
        </p:nvSpPr>
        <p:spPr>
          <a:xfrm>
            <a:off x="8130116" y="969928"/>
            <a:ext cx="3682497" cy="4759325"/>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18" name="Picture Placeholder 12">
            <a:extLst>
              <a:ext uri="{FF2B5EF4-FFF2-40B4-BE49-F238E27FC236}">
                <a16:creationId xmlns:a16="http://schemas.microsoft.com/office/drawing/2014/main" id="{A8A78FC4-0E74-D43B-C31A-712D7DE8474D}"/>
              </a:ext>
            </a:extLst>
          </p:cNvPr>
          <p:cNvSpPr>
            <a:spLocks noGrp="1"/>
          </p:cNvSpPr>
          <p:nvPr>
            <p:ph type="pic" sz="quarter" idx="19"/>
          </p:nvPr>
        </p:nvSpPr>
        <p:spPr>
          <a:xfrm>
            <a:off x="379387" y="2668260"/>
            <a:ext cx="5524521" cy="3043565"/>
          </a:xfrm>
          <a:blipFill dpi="0" rotWithShape="1">
            <a:blip r:embed="rId3"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2" name="Date Placeholder 1">
            <a:extLst>
              <a:ext uri="{FF2B5EF4-FFF2-40B4-BE49-F238E27FC236}">
                <a16:creationId xmlns:a16="http://schemas.microsoft.com/office/drawing/2014/main" id="{AFDA2A8D-AA1F-29E2-1305-94352C1E7058}"/>
              </a:ext>
            </a:extLst>
          </p:cNvPr>
          <p:cNvSpPr>
            <a:spLocks noGrp="1"/>
          </p:cNvSpPr>
          <p:nvPr>
            <p:ph type="dt" sz="half" idx="21"/>
          </p:nvPr>
        </p:nvSpPr>
        <p:spPr/>
        <p:txBody>
          <a:bodyPr/>
          <a:lstStyle>
            <a:lvl1pPr>
              <a:defRPr baseline="0"/>
            </a:lvl1pPr>
          </a:lstStyle>
          <a:p>
            <a:fld id="{77C94711-814E-41CF-896A-5CE141A87EE8}" type="datetime1">
              <a:rPr lang="nb-NO" noProof="0" smtClean="0"/>
              <a:t>27.01.2025</a:t>
            </a:fld>
            <a:endParaRPr lang="nb-NO" noProof="0" dirty="0"/>
          </a:p>
        </p:txBody>
      </p:sp>
      <p:sp>
        <p:nvSpPr>
          <p:cNvPr id="3" name="Footer Placeholder 2">
            <a:extLst>
              <a:ext uri="{FF2B5EF4-FFF2-40B4-BE49-F238E27FC236}">
                <a16:creationId xmlns:a16="http://schemas.microsoft.com/office/drawing/2014/main" id="{FC24A474-4B81-903B-BC54-A6B7C99872DF}"/>
              </a:ext>
            </a:extLst>
          </p:cNvPr>
          <p:cNvSpPr>
            <a:spLocks noGrp="1"/>
          </p:cNvSpPr>
          <p:nvPr>
            <p:ph type="ftr" sz="quarter" idx="22"/>
          </p:nvPr>
        </p:nvSpPr>
        <p:spPr/>
        <p:txBody>
          <a:bodyPr/>
          <a:lstStyle>
            <a:lvl1pPr>
              <a:defRPr baseline="0"/>
            </a:lvl1pPr>
          </a:lstStyle>
          <a:p>
            <a:r>
              <a:rPr lang="nb-NO" noProof="0" dirty="0"/>
              <a:t>KVU tungregning</a:t>
            </a:r>
          </a:p>
        </p:txBody>
      </p:sp>
      <p:sp>
        <p:nvSpPr>
          <p:cNvPr id="5" name="Slide Number Placeholder 5">
            <a:extLst>
              <a:ext uri="{FF2B5EF4-FFF2-40B4-BE49-F238E27FC236}">
                <a16:creationId xmlns:a16="http://schemas.microsoft.com/office/drawing/2014/main" id="{3C353EB1-0A03-8593-E1B9-67A699F5319C}"/>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4" name="addin_colorlist" hidden="1">
            <a:extLst>
              <a:ext uri="{FF2B5EF4-FFF2-40B4-BE49-F238E27FC236}">
                <a16:creationId xmlns:a16="http://schemas.microsoft.com/office/drawing/2014/main" id="{AA3CEBD3-D184-4FBA-816D-532ABEED9135}"/>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6" name="Text Placeholder 16">
            <a:extLst>
              <a:ext uri="{FF2B5EF4-FFF2-40B4-BE49-F238E27FC236}">
                <a16:creationId xmlns:a16="http://schemas.microsoft.com/office/drawing/2014/main" id="{EB6B29B3-0B61-26ED-E21A-5E6579FB3B63}"/>
              </a:ext>
            </a:extLst>
          </p:cNvPr>
          <p:cNvSpPr>
            <a:spLocks noGrp="1"/>
          </p:cNvSpPr>
          <p:nvPr>
            <p:ph type="body" sz="quarter" idx="18" hasCustomPrompt="1"/>
          </p:nvPr>
        </p:nvSpPr>
        <p:spPr>
          <a:xfrm>
            <a:off x="378072" y="5711825"/>
            <a:ext cx="5524521"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
        <p:nvSpPr>
          <p:cNvPr id="8" name="Text Placeholder 16">
            <a:extLst>
              <a:ext uri="{FF2B5EF4-FFF2-40B4-BE49-F238E27FC236}">
                <a16:creationId xmlns:a16="http://schemas.microsoft.com/office/drawing/2014/main" id="{4883290B-3F0D-705D-F38B-FE9CEDF85FAA}"/>
              </a:ext>
            </a:extLst>
          </p:cNvPr>
          <p:cNvSpPr>
            <a:spLocks noGrp="1"/>
          </p:cNvSpPr>
          <p:nvPr>
            <p:ph type="body" sz="quarter" idx="23" hasCustomPrompt="1"/>
          </p:nvPr>
        </p:nvSpPr>
        <p:spPr>
          <a:xfrm>
            <a:off x="8130116" y="5729253"/>
            <a:ext cx="3682497"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Tree>
    <p:extLst>
      <p:ext uri="{BB962C8B-B14F-4D97-AF65-F5344CB8AC3E}">
        <p14:creationId xmlns:p14="http://schemas.microsoft.com/office/powerpoint/2010/main" val="10434342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7A_Tekst og Dubins">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14" name="Picture Placeholder 13">
            <a:extLst>
              <a:ext uri="{FF2B5EF4-FFF2-40B4-BE49-F238E27FC236}">
                <a16:creationId xmlns:a16="http://schemas.microsoft.com/office/drawing/2014/main" id="{DFC7E142-B47D-80A5-0BA2-2286EFF50AEC}"/>
              </a:ext>
            </a:extLst>
          </p:cNvPr>
          <p:cNvSpPr>
            <a:spLocks noGrp="1"/>
          </p:cNvSpPr>
          <p:nvPr>
            <p:ph type="pic" sz="quarter" idx="17"/>
          </p:nvPr>
        </p:nvSpPr>
        <p:spPr>
          <a:xfrm>
            <a:off x="6288093" y="954477"/>
            <a:ext cx="5903906" cy="5903524"/>
          </a:xfrm>
          <a:custGeom>
            <a:avLst/>
            <a:gdLst>
              <a:gd name="connsiteX0" fmla="*/ 1117518 w 11807043"/>
              <a:gd name="connsiteY0" fmla="*/ 42 h 11807047"/>
              <a:gd name="connsiteX1" fmla="*/ 4308327 w 11807043"/>
              <a:gd name="connsiteY1" fmla="*/ 43 h 11807047"/>
              <a:gd name="connsiteX2" fmla="*/ 5373133 w 11807043"/>
              <a:gd name="connsiteY2" fmla="*/ 778408 h 11807047"/>
              <a:gd name="connsiteX3" fmla="*/ 6587481 w 11807043"/>
              <a:gd name="connsiteY3" fmla="*/ 4598159 h 11807047"/>
              <a:gd name="connsiteX4" fmla="*/ 7209065 w 11807043"/>
              <a:gd name="connsiteY4" fmla="*/ 5219769 h 11807047"/>
              <a:gd name="connsiteX5" fmla="*/ 8410793 w 11807043"/>
              <a:gd name="connsiteY5" fmla="*/ 4598159 h 11807047"/>
              <a:gd name="connsiteX6" fmla="*/ 9625141 w 11807043"/>
              <a:gd name="connsiteY6" fmla="*/ 778408 h 11807047"/>
              <a:gd name="connsiteX7" fmla="*/ 9841349 w 11807043"/>
              <a:gd name="connsiteY7" fmla="*/ 391028 h 11807047"/>
              <a:gd name="connsiteX8" fmla="*/ 11416029 w 11807043"/>
              <a:gd name="connsiteY8" fmla="*/ 268507 h 11807047"/>
              <a:gd name="connsiteX9" fmla="*/ 11538545 w 11807043"/>
              <a:gd name="connsiteY9" fmla="*/ 1843258 h 11807047"/>
              <a:gd name="connsiteX10" fmla="*/ 9962061 w 11807043"/>
              <a:gd name="connsiteY10" fmla="*/ 3686465 h 11807047"/>
              <a:gd name="connsiteX11" fmla="*/ 9783699 w 11807043"/>
              <a:gd name="connsiteY11" fmla="*/ 4619780 h 11807047"/>
              <a:gd name="connsiteX12" fmla="*/ 11745737 w 11807043"/>
              <a:gd name="connsiteY12" fmla="*/ 10327789 h 11807047"/>
              <a:gd name="connsiteX13" fmla="*/ 11807009 w 11807043"/>
              <a:gd name="connsiteY13" fmla="*/ 10689948 h 11807047"/>
              <a:gd name="connsiteX14" fmla="*/ 10689947 w 11807043"/>
              <a:gd name="connsiteY14" fmla="*/ 11807047 h 11807047"/>
              <a:gd name="connsiteX15" fmla="*/ 4308327 w 11807043"/>
              <a:gd name="connsiteY15" fmla="*/ 11807047 h 11807047"/>
              <a:gd name="connsiteX16" fmla="*/ 3519185 w 11807043"/>
              <a:gd name="connsiteY16" fmla="*/ 11479129 h 11807047"/>
              <a:gd name="connsiteX17" fmla="*/ 326570 w 11807043"/>
              <a:gd name="connsiteY17" fmla="*/ 8289994 h 11807047"/>
              <a:gd name="connsiteX18" fmla="*/ 319364 w 11807043"/>
              <a:gd name="connsiteY18" fmla="*/ 6718844 h 11807047"/>
              <a:gd name="connsiteX19" fmla="*/ 1899448 w 11807043"/>
              <a:gd name="connsiteY19" fmla="*/ 6702632 h 11807047"/>
              <a:gd name="connsiteX20" fmla="*/ 3526383 w 11807043"/>
              <a:gd name="connsiteY20" fmla="*/ 8297193 h 11807047"/>
              <a:gd name="connsiteX21" fmla="*/ 5095667 w 11807043"/>
              <a:gd name="connsiteY21" fmla="*/ 8291798 h 11807047"/>
              <a:gd name="connsiteX22" fmla="*/ 5101075 w 11807043"/>
              <a:gd name="connsiteY22" fmla="*/ 6711646 h 11807047"/>
              <a:gd name="connsiteX23" fmla="*/ 324770 w 11807043"/>
              <a:gd name="connsiteY23" fmla="*/ 1904515 h 11807047"/>
              <a:gd name="connsiteX24" fmla="*/ 464 w 11807043"/>
              <a:gd name="connsiteY24" fmla="*/ 1117140 h 11807047"/>
              <a:gd name="connsiteX25" fmla="*/ 1117518 w 11807043"/>
              <a:gd name="connsiteY25" fmla="*/ 42 h 1180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807043" h="11807047">
                <a:moveTo>
                  <a:pt x="1117518" y="42"/>
                </a:moveTo>
                <a:lnTo>
                  <a:pt x="4308327" y="43"/>
                </a:lnTo>
                <a:cubicBezTo>
                  <a:pt x="4794789" y="43"/>
                  <a:pt x="5225393" y="315352"/>
                  <a:pt x="5373133" y="778408"/>
                </a:cubicBezTo>
                <a:lnTo>
                  <a:pt x="6587481" y="4598159"/>
                </a:lnTo>
                <a:cubicBezTo>
                  <a:pt x="6681163" y="4893653"/>
                  <a:pt x="6913585" y="5126087"/>
                  <a:pt x="7209065" y="5219769"/>
                </a:cubicBezTo>
                <a:cubicBezTo>
                  <a:pt x="7711741" y="5380129"/>
                  <a:pt x="8250445" y="5102663"/>
                  <a:pt x="8410793" y="4598159"/>
                </a:cubicBezTo>
                <a:lnTo>
                  <a:pt x="9625141" y="778408"/>
                </a:lnTo>
                <a:cubicBezTo>
                  <a:pt x="9670185" y="636068"/>
                  <a:pt x="9744049" y="504539"/>
                  <a:pt x="9841349" y="391028"/>
                </a:cubicBezTo>
                <a:cubicBezTo>
                  <a:pt x="10243133" y="-77433"/>
                  <a:pt x="10947595" y="-133288"/>
                  <a:pt x="11416029" y="268507"/>
                </a:cubicBezTo>
                <a:cubicBezTo>
                  <a:pt x="11884477" y="670303"/>
                  <a:pt x="11940325" y="1374797"/>
                  <a:pt x="11538545" y="1843258"/>
                </a:cubicBezTo>
                <a:lnTo>
                  <a:pt x="9962061" y="3686465"/>
                </a:lnTo>
                <a:cubicBezTo>
                  <a:pt x="9742261" y="3944125"/>
                  <a:pt x="9675593" y="4299073"/>
                  <a:pt x="9783699" y="4619780"/>
                </a:cubicBezTo>
                <a:lnTo>
                  <a:pt x="11745737" y="10327789"/>
                </a:lnTo>
                <a:cubicBezTo>
                  <a:pt x="11787177" y="10443105"/>
                  <a:pt x="11807009" y="10565631"/>
                  <a:pt x="11807009" y="10689948"/>
                </a:cubicBezTo>
                <a:cubicBezTo>
                  <a:pt x="11807009" y="11306161"/>
                  <a:pt x="11306135" y="11807047"/>
                  <a:pt x="10689947" y="11807047"/>
                </a:cubicBezTo>
                <a:lnTo>
                  <a:pt x="4308327" y="11807047"/>
                </a:lnTo>
                <a:cubicBezTo>
                  <a:pt x="4012846" y="11807047"/>
                  <a:pt x="3728182" y="11688126"/>
                  <a:pt x="3519185" y="11479129"/>
                </a:cubicBezTo>
                <a:lnTo>
                  <a:pt x="326570" y="8289994"/>
                </a:lnTo>
                <a:cubicBezTo>
                  <a:pt x="-105837" y="7857565"/>
                  <a:pt x="-109440" y="7156683"/>
                  <a:pt x="319364" y="6718844"/>
                </a:cubicBezTo>
                <a:cubicBezTo>
                  <a:pt x="751773" y="6277414"/>
                  <a:pt x="1459845" y="6270202"/>
                  <a:pt x="1899448" y="6702632"/>
                </a:cubicBezTo>
                <a:lnTo>
                  <a:pt x="3526383" y="8297193"/>
                </a:lnTo>
                <a:cubicBezTo>
                  <a:pt x="3962406" y="8724215"/>
                  <a:pt x="4661459" y="8722411"/>
                  <a:pt x="5095667" y="8291798"/>
                </a:cubicBezTo>
                <a:cubicBezTo>
                  <a:pt x="5533481" y="7855762"/>
                  <a:pt x="5535281" y="7149472"/>
                  <a:pt x="5101075" y="6711646"/>
                </a:cubicBezTo>
                <a:lnTo>
                  <a:pt x="324770" y="1904515"/>
                </a:lnTo>
                <a:cubicBezTo>
                  <a:pt x="117574" y="1695505"/>
                  <a:pt x="464" y="1412631"/>
                  <a:pt x="464" y="1117140"/>
                </a:cubicBezTo>
                <a:cubicBezTo>
                  <a:pt x="464" y="500935"/>
                  <a:pt x="501336" y="42"/>
                  <a:pt x="1117518" y="42"/>
                </a:cubicBezTo>
                <a:close/>
              </a:path>
            </a:pathLst>
          </a:custGeom>
          <a:blipFill dpi="0" rotWithShape="1">
            <a:blip r:embed="rId2" cstate="email">
              <a:extLst>
                <a:ext uri="{28A0092B-C50C-407E-A947-70E740481C1C}">
                  <a14:useLocalDpi xmlns:a14="http://schemas.microsoft.com/office/drawing/2010/main"/>
                </a:ext>
              </a:extLst>
            </a:blip>
            <a:srcRect/>
            <a:stretch>
              <a:fillRect/>
            </a:stretch>
          </a:blipFill>
        </p:spPr>
        <p:txBody>
          <a:bodyPr wrap="square">
            <a:noAutofit/>
          </a:bodyPr>
          <a:lstStyle>
            <a:lvl1pPr>
              <a:defRPr sz="1700"/>
            </a:lvl1pPr>
          </a:lstStyle>
          <a:p>
            <a:r>
              <a:rPr lang="nb-NO" noProof="0" dirty="0"/>
              <a:t>Klikk på ikonet for å legge til et bilde</a:t>
            </a:r>
          </a:p>
        </p:txBody>
      </p:sp>
      <p:sp>
        <p:nvSpPr>
          <p:cNvPr id="2" name="Date Placeholder 1">
            <a:extLst>
              <a:ext uri="{FF2B5EF4-FFF2-40B4-BE49-F238E27FC236}">
                <a16:creationId xmlns:a16="http://schemas.microsoft.com/office/drawing/2014/main" id="{EE0E90AF-803D-2453-4234-AADB1F6230C7}"/>
              </a:ext>
            </a:extLst>
          </p:cNvPr>
          <p:cNvSpPr>
            <a:spLocks noGrp="1"/>
          </p:cNvSpPr>
          <p:nvPr>
            <p:ph type="dt" sz="half" idx="18"/>
          </p:nvPr>
        </p:nvSpPr>
        <p:spPr/>
        <p:txBody>
          <a:bodyPr/>
          <a:lstStyle/>
          <a:p>
            <a:fld id="{CE41C3FB-6CC7-45E6-ABE7-D98B7D48B7AB}"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EE4316C0-5D47-7827-4A8A-8B1CA5DE7BBC}"/>
              </a:ext>
            </a:extLst>
          </p:cNvPr>
          <p:cNvSpPr>
            <a:spLocks noGrp="1"/>
          </p:cNvSpPr>
          <p:nvPr>
            <p:ph type="ftr" sz="quarter" idx="19"/>
          </p:nvPr>
        </p:nvSpPr>
        <p:spPr/>
        <p:txBody>
          <a:bodyPr/>
          <a:lstStyle/>
          <a:p>
            <a:r>
              <a:rPr lang="nb-NO" noProof="0" dirty="0"/>
              <a:t>KVU tungregning</a:t>
            </a:r>
          </a:p>
        </p:txBody>
      </p:sp>
      <p:sp>
        <p:nvSpPr>
          <p:cNvPr id="7" name="Slide Number Placeholder 5">
            <a:extLst>
              <a:ext uri="{FF2B5EF4-FFF2-40B4-BE49-F238E27FC236}">
                <a16:creationId xmlns:a16="http://schemas.microsoft.com/office/drawing/2014/main" id="{07B6FB0F-3580-E252-274A-C18F8775FFC5}"/>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4" name="addin_colorlist" hidden="1">
            <a:extLst>
              <a:ext uri="{FF2B5EF4-FFF2-40B4-BE49-F238E27FC236}">
                <a16:creationId xmlns:a16="http://schemas.microsoft.com/office/drawing/2014/main" id="{0949CA3B-FF86-007D-F8D2-FBAA5013A120}"/>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6" name="Title 1">
            <a:extLst>
              <a:ext uri="{FF2B5EF4-FFF2-40B4-BE49-F238E27FC236}">
                <a16:creationId xmlns:a16="http://schemas.microsoft.com/office/drawing/2014/main" id="{56BD3ACE-A274-4946-2A6E-7CDF2C8FF6AC}"/>
              </a:ext>
            </a:extLst>
          </p:cNvPr>
          <p:cNvSpPr>
            <a:spLocks noGrp="1"/>
          </p:cNvSpPr>
          <p:nvPr>
            <p:ph type="ctrTitle" hasCustomPrompt="1"/>
          </p:nvPr>
        </p:nvSpPr>
        <p:spPr>
          <a:xfrm>
            <a:off x="378072" y="1128822"/>
            <a:ext cx="5040328" cy="1800225"/>
          </a:xfrm>
        </p:spPr>
        <p:txBody>
          <a:bodyPr anchor="t"/>
          <a:lstStyle>
            <a:lvl1pPr algn="l">
              <a:lnSpc>
                <a:spcPct val="98000"/>
              </a:lnSpc>
              <a:spcBef>
                <a:spcPts val="0"/>
              </a:spcBef>
              <a:spcAft>
                <a:spcPts val="1600"/>
              </a:spcAft>
              <a:defRPr sz="1700" spc="0" baseline="0"/>
            </a:lvl1pPr>
          </a:lstStyle>
          <a:p>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Tree>
    <p:extLst>
      <p:ext uri="{BB962C8B-B14F-4D97-AF65-F5344CB8AC3E}">
        <p14:creationId xmlns:p14="http://schemas.microsoft.com/office/powerpoint/2010/main" val="4210365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7B_Tekst og Dubins">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8" name="Picture Placeholder 7">
            <a:extLst>
              <a:ext uri="{FF2B5EF4-FFF2-40B4-BE49-F238E27FC236}">
                <a16:creationId xmlns:a16="http://schemas.microsoft.com/office/drawing/2014/main" id="{9858AD98-FA54-0C0C-61DF-81D51EE7B213}"/>
              </a:ext>
            </a:extLst>
          </p:cNvPr>
          <p:cNvSpPr>
            <a:spLocks noGrp="1"/>
          </p:cNvSpPr>
          <p:nvPr>
            <p:ph type="pic" sz="quarter" idx="17"/>
          </p:nvPr>
        </p:nvSpPr>
        <p:spPr>
          <a:xfrm>
            <a:off x="6288093" y="954477"/>
            <a:ext cx="5903907" cy="5903521"/>
          </a:xfrm>
          <a:custGeom>
            <a:avLst/>
            <a:gdLst>
              <a:gd name="connsiteX0" fmla="*/ 10696777 w 11807045"/>
              <a:gd name="connsiteY0" fmla="*/ 24 h 11807042"/>
              <a:gd name="connsiteX1" fmla="*/ 11028529 w 11807045"/>
              <a:gd name="connsiteY1" fmla="*/ 53002 h 11807042"/>
              <a:gd name="connsiteX2" fmla="*/ 11807045 w 11807045"/>
              <a:gd name="connsiteY2" fmla="*/ 1116830 h 11807042"/>
              <a:gd name="connsiteX3" fmla="*/ 11807045 w 11807045"/>
              <a:gd name="connsiteY3" fmla="*/ 4307236 h 11807042"/>
              <a:gd name="connsiteX4" fmla="*/ 11807045 w 11807045"/>
              <a:gd name="connsiteY4" fmla="*/ 10689135 h 11807042"/>
              <a:gd name="connsiteX5" fmla="*/ 10690405 w 11807045"/>
              <a:gd name="connsiteY5" fmla="*/ 11805726 h 11807042"/>
              <a:gd name="connsiteX6" fmla="*/ 4308251 w 11807045"/>
              <a:gd name="connsiteY6" fmla="*/ 11805726 h 11807042"/>
              <a:gd name="connsiteX7" fmla="*/ 3191621 w 11807045"/>
              <a:gd name="connsiteY7" fmla="*/ 10689135 h 11807042"/>
              <a:gd name="connsiteX8" fmla="*/ 3459743 w 11807045"/>
              <a:gd name="connsiteY8" fmla="*/ 9963408 h 11807042"/>
              <a:gd name="connsiteX9" fmla="*/ 5036161 w 11807045"/>
              <a:gd name="connsiteY9" fmla="*/ 8121089 h 11807042"/>
              <a:gd name="connsiteX10" fmla="*/ 4930633 w 11807045"/>
              <a:gd name="connsiteY10" fmla="*/ 6771925 h 11807042"/>
              <a:gd name="connsiteX11" fmla="*/ 3581419 w 11807045"/>
              <a:gd name="connsiteY11" fmla="*/ 6877439 h 11807042"/>
              <a:gd name="connsiteX12" fmla="*/ 3396213 w 11807045"/>
              <a:gd name="connsiteY12" fmla="*/ 7209078 h 11807042"/>
              <a:gd name="connsiteX13" fmla="*/ 2181586 w 11807045"/>
              <a:gd name="connsiteY13" fmla="*/ 11028314 h 11807042"/>
              <a:gd name="connsiteX14" fmla="*/ 778522 w 11807045"/>
              <a:gd name="connsiteY14" fmla="*/ 11754042 h 11807042"/>
              <a:gd name="connsiteX15" fmla="*/ 14416 w 11807045"/>
              <a:gd name="connsiteY15" fmla="*/ 10869299 h 11807042"/>
              <a:gd name="connsiteX16" fmla="*/ 0 w 11807045"/>
              <a:gd name="connsiteY16" fmla="*/ 10690225 h 11807042"/>
              <a:gd name="connsiteX17" fmla="*/ 0 w 11807045"/>
              <a:gd name="connsiteY17" fmla="*/ 1117890 h 11807042"/>
              <a:gd name="connsiteX18" fmla="*/ 5951 w 11807045"/>
              <a:gd name="connsiteY18" fmla="*/ 1003680 h 11807042"/>
              <a:gd name="connsiteX19" fmla="*/ 1117712 w 11807045"/>
              <a:gd name="connsiteY19" fmla="*/ 240 h 11807042"/>
              <a:gd name="connsiteX20" fmla="*/ 1885470 w 11807045"/>
              <a:gd name="connsiteY20" fmla="*/ 306038 h 11807042"/>
              <a:gd name="connsiteX21" fmla="*/ 6840875 w 11807045"/>
              <a:gd name="connsiteY21" fmla="*/ 5001745 h 11807042"/>
              <a:gd name="connsiteX22" fmla="*/ 8194407 w 11807045"/>
              <a:gd name="connsiteY22" fmla="*/ 4965129 h 11807042"/>
              <a:gd name="connsiteX23" fmla="*/ 8411911 w 11807045"/>
              <a:gd name="connsiteY23" fmla="*/ 4597968 h 11807042"/>
              <a:gd name="connsiteX24" fmla="*/ 9625459 w 11807045"/>
              <a:gd name="connsiteY24" fmla="*/ 778731 h 11807042"/>
              <a:gd name="connsiteX25" fmla="*/ 10696777 w 11807045"/>
              <a:gd name="connsiteY25" fmla="*/ 24 h 1180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807045" h="11807042">
                <a:moveTo>
                  <a:pt x="10696777" y="24"/>
                </a:moveTo>
                <a:cubicBezTo>
                  <a:pt x="10806651" y="763"/>
                  <a:pt x="10918291" y="17873"/>
                  <a:pt x="11028529" y="53002"/>
                </a:cubicBezTo>
                <a:cubicBezTo>
                  <a:pt x="11492623" y="200516"/>
                  <a:pt x="11807045" y="631217"/>
                  <a:pt x="11807045" y="1116830"/>
                </a:cubicBezTo>
                <a:lnTo>
                  <a:pt x="11807045" y="4307236"/>
                </a:lnTo>
                <a:lnTo>
                  <a:pt x="11807045" y="10689135"/>
                </a:lnTo>
                <a:cubicBezTo>
                  <a:pt x="11807045" y="11306123"/>
                  <a:pt x="11307417" y="11805726"/>
                  <a:pt x="10690405" y="11805726"/>
                </a:cubicBezTo>
                <a:lnTo>
                  <a:pt x="4308251" y="11805726"/>
                </a:lnTo>
                <a:cubicBezTo>
                  <a:pt x="3691250" y="11805726"/>
                  <a:pt x="3191621" y="11306123"/>
                  <a:pt x="3191621" y="10689135"/>
                </a:cubicBezTo>
                <a:cubicBezTo>
                  <a:pt x="3191621" y="10423184"/>
                  <a:pt x="3286370" y="10165842"/>
                  <a:pt x="3459743" y="9963408"/>
                </a:cubicBezTo>
                <a:lnTo>
                  <a:pt x="5036161" y="8121089"/>
                </a:lnTo>
                <a:cubicBezTo>
                  <a:pt x="5379657" y="7719459"/>
                  <a:pt x="5332289" y="7115408"/>
                  <a:pt x="4930633" y="6771925"/>
                </a:cubicBezTo>
                <a:cubicBezTo>
                  <a:pt x="4528993" y="6428442"/>
                  <a:pt x="3924915" y="6475822"/>
                  <a:pt x="3581419" y="6877439"/>
                </a:cubicBezTo>
                <a:cubicBezTo>
                  <a:pt x="3498503" y="6974346"/>
                  <a:pt x="3434974" y="7087414"/>
                  <a:pt x="3396213" y="7209078"/>
                </a:cubicBezTo>
                <a:lnTo>
                  <a:pt x="2181586" y="11028314"/>
                </a:lnTo>
                <a:cubicBezTo>
                  <a:pt x="1994222" y="11616216"/>
                  <a:pt x="1366455" y="11941392"/>
                  <a:pt x="778522" y="11754042"/>
                </a:cubicBezTo>
                <a:cubicBezTo>
                  <a:pt x="372436" y="11624969"/>
                  <a:pt x="80944" y="11279077"/>
                  <a:pt x="14416" y="10869299"/>
                </a:cubicBezTo>
                <a:lnTo>
                  <a:pt x="0" y="10690225"/>
                </a:lnTo>
                <a:lnTo>
                  <a:pt x="0" y="1117890"/>
                </a:lnTo>
                <a:lnTo>
                  <a:pt x="5951" y="1003680"/>
                </a:lnTo>
                <a:cubicBezTo>
                  <a:pt x="63989" y="440299"/>
                  <a:pt x="539272" y="240"/>
                  <a:pt x="1117712" y="240"/>
                </a:cubicBezTo>
                <a:cubicBezTo>
                  <a:pt x="1403057" y="240"/>
                  <a:pt x="1678720" y="110069"/>
                  <a:pt x="1885470" y="306038"/>
                </a:cubicBezTo>
                <a:lnTo>
                  <a:pt x="6840875" y="5001745"/>
                </a:lnTo>
                <a:cubicBezTo>
                  <a:pt x="7224209" y="5365680"/>
                  <a:pt x="7830445" y="5349531"/>
                  <a:pt x="8194407" y="4965129"/>
                </a:cubicBezTo>
                <a:cubicBezTo>
                  <a:pt x="8293473" y="4861773"/>
                  <a:pt x="8367767" y="4735793"/>
                  <a:pt x="8411911" y="4597968"/>
                </a:cubicBezTo>
                <a:lnTo>
                  <a:pt x="9625459" y="778731"/>
                </a:lnTo>
                <a:cubicBezTo>
                  <a:pt x="9777693" y="301058"/>
                  <a:pt x="10220659" y="-3175"/>
                  <a:pt x="10696777" y="24"/>
                </a:cubicBezTo>
                <a:close/>
              </a:path>
            </a:pathLst>
          </a:custGeom>
          <a:blipFill dpi="0" rotWithShape="1">
            <a:blip r:embed="rId2" cstate="email">
              <a:extLst>
                <a:ext uri="{28A0092B-C50C-407E-A947-70E740481C1C}">
                  <a14:useLocalDpi xmlns:a14="http://schemas.microsoft.com/office/drawing/2010/main"/>
                </a:ext>
              </a:extLst>
            </a:blip>
            <a:srcRect/>
            <a:stretch>
              <a:fillRect/>
            </a:stretch>
          </a:blipFill>
        </p:spPr>
        <p:txBody>
          <a:bodyPr wrap="square">
            <a:noAutofit/>
          </a:bodyPr>
          <a:lstStyle>
            <a:lvl1pPr>
              <a:defRPr sz="1700"/>
            </a:lvl1pPr>
          </a:lstStyle>
          <a:p>
            <a:r>
              <a:rPr lang="nb-NO" noProof="0" dirty="0"/>
              <a:t>Klikk på ikonet for å legge til et bilde</a:t>
            </a:r>
          </a:p>
        </p:txBody>
      </p:sp>
      <p:sp>
        <p:nvSpPr>
          <p:cNvPr id="2" name="Date Placeholder 1">
            <a:extLst>
              <a:ext uri="{FF2B5EF4-FFF2-40B4-BE49-F238E27FC236}">
                <a16:creationId xmlns:a16="http://schemas.microsoft.com/office/drawing/2014/main" id="{1B080919-3983-1D1B-2B94-5AB3DF2C3693}"/>
              </a:ext>
            </a:extLst>
          </p:cNvPr>
          <p:cNvSpPr>
            <a:spLocks noGrp="1"/>
          </p:cNvSpPr>
          <p:nvPr>
            <p:ph type="dt" sz="half" idx="18"/>
          </p:nvPr>
        </p:nvSpPr>
        <p:spPr/>
        <p:txBody>
          <a:bodyPr/>
          <a:lstStyle/>
          <a:p>
            <a:fld id="{0C94A83F-4A5A-4770-8781-498B695949F7}"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49EF7D61-A80B-3C8B-A51E-DCE4B62F73F9}"/>
              </a:ext>
            </a:extLst>
          </p:cNvPr>
          <p:cNvSpPr>
            <a:spLocks noGrp="1"/>
          </p:cNvSpPr>
          <p:nvPr>
            <p:ph type="ftr" sz="quarter" idx="19"/>
          </p:nvPr>
        </p:nvSpPr>
        <p:spPr/>
        <p:txBody>
          <a:bodyPr/>
          <a:lstStyle/>
          <a:p>
            <a:r>
              <a:rPr lang="nb-NO" noProof="0" dirty="0"/>
              <a:t>KVU tungregning</a:t>
            </a:r>
          </a:p>
        </p:txBody>
      </p:sp>
      <p:sp>
        <p:nvSpPr>
          <p:cNvPr id="7" name="Slide Number Placeholder 5">
            <a:extLst>
              <a:ext uri="{FF2B5EF4-FFF2-40B4-BE49-F238E27FC236}">
                <a16:creationId xmlns:a16="http://schemas.microsoft.com/office/drawing/2014/main" id="{FBA23FA0-765B-00D8-D609-5F468E628BAF}"/>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4" name="addin_colorlist" hidden="1">
            <a:extLst>
              <a:ext uri="{FF2B5EF4-FFF2-40B4-BE49-F238E27FC236}">
                <a16:creationId xmlns:a16="http://schemas.microsoft.com/office/drawing/2014/main" id="{969CB4D8-5DD1-66D9-5A61-1140371ED458}"/>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6" name="Title 1">
            <a:extLst>
              <a:ext uri="{FF2B5EF4-FFF2-40B4-BE49-F238E27FC236}">
                <a16:creationId xmlns:a16="http://schemas.microsoft.com/office/drawing/2014/main" id="{36AD381E-B37C-3F37-48EA-5BA99EA195E3}"/>
              </a:ext>
            </a:extLst>
          </p:cNvPr>
          <p:cNvSpPr>
            <a:spLocks noGrp="1"/>
          </p:cNvSpPr>
          <p:nvPr>
            <p:ph type="ctrTitle" hasCustomPrompt="1"/>
          </p:nvPr>
        </p:nvSpPr>
        <p:spPr>
          <a:xfrm>
            <a:off x="378072" y="1128822"/>
            <a:ext cx="5040328" cy="1800225"/>
          </a:xfrm>
        </p:spPr>
        <p:txBody>
          <a:bodyPr anchor="t"/>
          <a:lstStyle>
            <a:lvl1pPr algn="l">
              <a:lnSpc>
                <a:spcPct val="98000"/>
              </a:lnSpc>
              <a:spcBef>
                <a:spcPts val="0"/>
              </a:spcBef>
              <a:spcAft>
                <a:spcPts val="1600"/>
              </a:spcAft>
              <a:defRPr sz="1700" spc="0" baseline="0"/>
            </a:lvl1pPr>
          </a:lstStyle>
          <a:p>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Tree>
    <p:extLst>
      <p:ext uri="{BB962C8B-B14F-4D97-AF65-F5344CB8AC3E}">
        <p14:creationId xmlns:p14="http://schemas.microsoft.com/office/powerpoint/2010/main" val="34465959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7C_Tekst og Dubins">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pic>
        <p:nvPicPr>
          <p:cNvPr id="5" name="Graphic 4">
            <a:extLst>
              <a:ext uri="{FF2B5EF4-FFF2-40B4-BE49-F238E27FC236}">
                <a16:creationId xmlns:a16="http://schemas.microsoft.com/office/drawing/2014/main" id="{915A4964-425D-7DA4-A21E-B2FE34A224F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8092" y="954477"/>
            <a:ext cx="5903908" cy="5903524"/>
          </a:xfrm>
          <a:prstGeom prst="rect">
            <a:avLst/>
          </a:prstGeom>
        </p:spPr>
      </p:pic>
      <p:sp>
        <p:nvSpPr>
          <p:cNvPr id="2" name="Date Placeholder 1">
            <a:extLst>
              <a:ext uri="{FF2B5EF4-FFF2-40B4-BE49-F238E27FC236}">
                <a16:creationId xmlns:a16="http://schemas.microsoft.com/office/drawing/2014/main" id="{2E4E7708-CD97-313D-1C09-D31AAF5307BA}"/>
              </a:ext>
            </a:extLst>
          </p:cNvPr>
          <p:cNvSpPr>
            <a:spLocks noGrp="1"/>
          </p:cNvSpPr>
          <p:nvPr>
            <p:ph type="dt" sz="half" idx="10"/>
          </p:nvPr>
        </p:nvSpPr>
        <p:spPr/>
        <p:txBody>
          <a:bodyPr/>
          <a:lstStyle/>
          <a:p>
            <a:fld id="{FFD5F38D-B75E-452C-A943-8E6A8427DCB8}" type="datetime1">
              <a:rPr lang="nb-NO" noProof="0" smtClean="0"/>
              <a:t>27.01.2025</a:t>
            </a:fld>
            <a:endParaRPr lang="nb-NO" noProof="0" dirty="0"/>
          </a:p>
        </p:txBody>
      </p:sp>
      <p:sp>
        <p:nvSpPr>
          <p:cNvPr id="4" name="Footer Placeholder 3">
            <a:extLst>
              <a:ext uri="{FF2B5EF4-FFF2-40B4-BE49-F238E27FC236}">
                <a16:creationId xmlns:a16="http://schemas.microsoft.com/office/drawing/2014/main" id="{E69647A2-9DE2-CEE7-789B-D7DD95ED729C}"/>
              </a:ext>
            </a:extLst>
          </p:cNvPr>
          <p:cNvSpPr>
            <a:spLocks noGrp="1"/>
          </p:cNvSpPr>
          <p:nvPr>
            <p:ph type="ftr" sz="quarter" idx="11"/>
          </p:nvPr>
        </p:nvSpPr>
        <p:spPr/>
        <p:txBody>
          <a:bodyPr/>
          <a:lstStyle/>
          <a:p>
            <a:r>
              <a:rPr lang="nb-NO" noProof="0" dirty="0"/>
              <a:t>KVU tungregning</a:t>
            </a:r>
          </a:p>
        </p:txBody>
      </p:sp>
      <p:sp>
        <p:nvSpPr>
          <p:cNvPr id="7" name="Slide Number Placeholder 6">
            <a:extLst>
              <a:ext uri="{FF2B5EF4-FFF2-40B4-BE49-F238E27FC236}">
                <a16:creationId xmlns:a16="http://schemas.microsoft.com/office/drawing/2014/main" id="{0D6E58DA-4F44-18C0-8A1E-D49F1D022921}"/>
              </a:ext>
            </a:extLst>
          </p:cNvPr>
          <p:cNvSpPr>
            <a:spLocks noGrp="1"/>
          </p:cNvSpPr>
          <p:nvPr>
            <p:ph type="sldNum" sz="quarter" idx="12"/>
          </p:nvPr>
        </p:nvSpPr>
        <p:spPr/>
        <p:txBody>
          <a:bodyPr/>
          <a:lstStyle/>
          <a:p>
            <a:fld id="{36F4D1B9-59DF-4B5C-8440-F23B9F46A364}" type="slidenum">
              <a:rPr lang="nb-NO" noProof="0" smtClean="0"/>
              <a:pPr/>
              <a:t>‹#›</a:t>
            </a:fld>
            <a:endParaRPr lang="nb-NO" noProof="0" dirty="0"/>
          </a:p>
        </p:txBody>
      </p:sp>
      <p:sp>
        <p:nvSpPr>
          <p:cNvPr id="3" name="addin_colorlist" hidden="1">
            <a:extLst>
              <a:ext uri="{FF2B5EF4-FFF2-40B4-BE49-F238E27FC236}">
                <a16:creationId xmlns:a16="http://schemas.microsoft.com/office/drawing/2014/main" id="{579697D2-48EC-9B5F-B6FC-578BE2A2B1D1}"/>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8" name="Title 1">
            <a:extLst>
              <a:ext uri="{FF2B5EF4-FFF2-40B4-BE49-F238E27FC236}">
                <a16:creationId xmlns:a16="http://schemas.microsoft.com/office/drawing/2014/main" id="{E01CF69A-8BDB-64F3-3D90-ACD82D3B6D86}"/>
              </a:ext>
            </a:extLst>
          </p:cNvPr>
          <p:cNvSpPr>
            <a:spLocks noGrp="1"/>
          </p:cNvSpPr>
          <p:nvPr>
            <p:ph type="ctrTitle" hasCustomPrompt="1"/>
          </p:nvPr>
        </p:nvSpPr>
        <p:spPr>
          <a:xfrm>
            <a:off x="378072" y="1128822"/>
            <a:ext cx="5040328" cy="1800225"/>
          </a:xfrm>
        </p:spPr>
        <p:txBody>
          <a:bodyPr anchor="t"/>
          <a:lstStyle>
            <a:lvl1pPr algn="l">
              <a:lnSpc>
                <a:spcPct val="98000"/>
              </a:lnSpc>
              <a:spcBef>
                <a:spcPts val="0"/>
              </a:spcBef>
              <a:spcAft>
                <a:spcPts val="1600"/>
              </a:spcAft>
              <a:defRPr sz="1700" spc="0" baseline="0"/>
            </a:lvl1pPr>
          </a:lstStyle>
          <a:p>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Tree>
    <p:extLst>
      <p:ext uri="{BB962C8B-B14F-4D97-AF65-F5344CB8AC3E}">
        <p14:creationId xmlns:p14="http://schemas.microsoft.com/office/powerpoint/2010/main" val="314331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7D_Tekst og Dubins">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pic>
        <p:nvPicPr>
          <p:cNvPr id="6" name="Graphic 5">
            <a:extLst>
              <a:ext uri="{FF2B5EF4-FFF2-40B4-BE49-F238E27FC236}">
                <a16:creationId xmlns:a16="http://schemas.microsoft.com/office/drawing/2014/main" id="{7EBB84CE-DF05-F230-D04A-4EBFF5AE3A4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8092" y="954477"/>
            <a:ext cx="5903908" cy="5903524"/>
          </a:xfrm>
          <a:prstGeom prst="rect">
            <a:avLst/>
          </a:prstGeom>
        </p:spPr>
      </p:pic>
      <p:sp>
        <p:nvSpPr>
          <p:cNvPr id="4" name="Date Placeholder 3">
            <a:extLst>
              <a:ext uri="{FF2B5EF4-FFF2-40B4-BE49-F238E27FC236}">
                <a16:creationId xmlns:a16="http://schemas.microsoft.com/office/drawing/2014/main" id="{F054B1D7-63C9-805D-236F-AE310616B767}"/>
              </a:ext>
            </a:extLst>
          </p:cNvPr>
          <p:cNvSpPr>
            <a:spLocks noGrp="1"/>
          </p:cNvSpPr>
          <p:nvPr>
            <p:ph type="dt" sz="half" idx="10"/>
          </p:nvPr>
        </p:nvSpPr>
        <p:spPr/>
        <p:txBody>
          <a:bodyPr/>
          <a:lstStyle/>
          <a:p>
            <a:fld id="{CE0A839F-8664-4F84-A70D-AC2AC8A150C5}"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212D04EF-6772-6FC9-AB08-43E880B17A05}"/>
              </a:ext>
            </a:extLst>
          </p:cNvPr>
          <p:cNvSpPr>
            <a:spLocks noGrp="1"/>
          </p:cNvSpPr>
          <p:nvPr>
            <p:ph type="ftr" sz="quarter" idx="11"/>
          </p:nvPr>
        </p:nvSpPr>
        <p:spPr/>
        <p:txBody>
          <a:bodyPr/>
          <a:lstStyle/>
          <a:p>
            <a:r>
              <a:rPr lang="nb-NO" noProof="0" dirty="0"/>
              <a:t>KVU tungregning</a:t>
            </a:r>
          </a:p>
        </p:txBody>
      </p:sp>
      <p:sp>
        <p:nvSpPr>
          <p:cNvPr id="8" name="Slide Number Placeholder 5">
            <a:extLst>
              <a:ext uri="{FF2B5EF4-FFF2-40B4-BE49-F238E27FC236}">
                <a16:creationId xmlns:a16="http://schemas.microsoft.com/office/drawing/2014/main" id="{981BD5F7-727E-C9A7-B48D-44944D75370B}"/>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2" name="addin_colorlist" hidden="1">
            <a:extLst>
              <a:ext uri="{FF2B5EF4-FFF2-40B4-BE49-F238E27FC236}">
                <a16:creationId xmlns:a16="http://schemas.microsoft.com/office/drawing/2014/main" id="{54B19244-1F4E-3F45-17BE-54BBF21B8822}"/>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7" name="Title 1">
            <a:extLst>
              <a:ext uri="{FF2B5EF4-FFF2-40B4-BE49-F238E27FC236}">
                <a16:creationId xmlns:a16="http://schemas.microsoft.com/office/drawing/2014/main" id="{366D508E-AFF4-C31B-0762-08F389FB36AA}"/>
              </a:ext>
            </a:extLst>
          </p:cNvPr>
          <p:cNvSpPr>
            <a:spLocks noGrp="1"/>
          </p:cNvSpPr>
          <p:nvPr>
            <p:ph type="ctrTitle" hasCustomPrompt="1"/>
          </p:nvPr>
        </p:nvSpPr>
        <p:spPr>
          <a:xfrm>
            <a:off x="378072" y="1128822"/>
            <a:ext cx="5040328" cy="1800225"/>
          </a:xfrm>
        </p:spPr>
        <p:txBody>
          <a:bodyPr anchor="t"/>
          <a:lstStyle>
            <a:lvl1pPr algn="l">
              <a:lnSpc>
                <a:spcPct val="98000"/>
              </a:lnSpc>
              <a:spcBef>
                <a:spcPts val="0"/>
              </a:spcBef>
              <a:spcAft>
                <a:spcPts val="1600"/>
              </a:spcAft>
              <a:defRPr sz="1700" spc="0" baseline="0"/>
            </a:lvl1pPr>
          </a:lstStyle>
          <a:p>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Tree>
    <p:extLst>
      <p:ext uri="{BB962C8B-B14F-4D97-AF65-F5344CB8AC3E}">
        <p14:creationId xmlns:p14="http://schemas.microsoft.com/office/powerpoint/2010/main" val="13354088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8A_Bilde">
    <p:bg>
      <p:bgPr>
        <a:solidFill>
          <a:schemeClr val="bg1"/>
        </a:solidFill>
        <a:effectLst/>
      </p:bgPr>
    </p:bg>
    <p:spTree>
      <p:nvGrpSpPr>
        <p:cNvPr id="1" name=""/>
        <p:cNvGrpSpPr/>
        <p:nvPr/>
      </p:nvGrpSpPr>
      <p:grpSpPr>
        <a:xfrm>
          <a:off x="0" y="0"/>
          <a:ext cx="0" cy="0"/>
          <a:chOff x="0" y="0"/>
          <a:chExt cx="0" cy="0"/>
        </a:xfrm>
      </p:grpSpPr>
      <p:sp>
        <p:nvSpPr>
          <p:cNvPr id="8" name="Picture Placeholder 12">
            <a:extLst>
              <a:ext uri="{FF2B5EF4-FFF2-40B4-BE49-F238E27FC236}">
                <a16:creationId xmlns:a16="http://schemas.microsoft.com/office/drawing/2014/main" id="{F86E7D57-E701-B8F7-C3F7-29E10D318B34}"/>
              </a:ext>
            </a:extLst>
          </p:cNvPr>
          <p:cNvSpPr>
            <a:spLocks noGrp="1"/>
          </p:cNvSpPr>
          <p:nvPr>
            <p:ph type="pic" sz="quarter" idx="17"/>
          </p:nvPr>
        </p:nvSpPr>
        <p:spPr>
          <a:xfrm>
            <a:off x="0" y="0"/>
            <a:ext cx="12191999"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12" name="Date Placeholder 3">
            <a:extLst>
              <a:ext uri="{FF2B5EF4-FFF2-40B4-BE49-F238E27FC236}">
                <a16:creationId xmlns:a16="http://schemas.microsoft.com/office/drawing/2014/main" id="{0B3A636B-A85E-796D-762A-BADDA62EFE9F}"/>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E1ADCC34-F533-4995-BEFD-014D3B5154F5}" type="datetime1">
              <a:rPr lang="nb-NO" noProof="0" smtClean="0"/>
              <a:t>27.01.2025</a:t>
            </a:fld>
            <a:endParaRPr lang="nb-NO" noProof="0" dirty="0"/>
          </a:p>
        </p:txBody>
      </p:sp>
      <p:sp>
        <p:nvSpPr>
          <p:cNvPr id="13" name="Footer Placeholder 4">
            <a:extLst>
              <a:ext uri="{FF2B5EF4-FFF2-40B4-BE49-F238E27FC236}">
                <a16:creationId xmlns:a16="http://schemas.microsoft.com/office/drawing/2014/main" id="{2D8C983A-C75F-1F12-99DF-A0A3A19C8181}"/>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14" name="Slide Number Placeholder 5">
            <a:extLst>
              <a:ext uri="{FF2B5EF4-FFF2-40B4-BE49-F238E27FC236}">
                <a16:creationId xmlns:a16="http://schemas.microsoft.com/office/drawing/2014/main" id="{EBD862D0-7ADC-BD1B-CB80-CACFF67BCAC7}"/>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2" name="addin_colorlist" hidden="1">
            <a:extLst>
              <a:ext uri="{FF2B5EF4-FFF2-40B4-BE49-F238E27FC236}">
                <a16:creationId xmlns:a16="http://schemas.microsoft.com/office/drawing/2014/main" id="{B8BABE3C-FA39-6D3D-55E8-AACF26609C6D}"/>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Tree>
    <p:extLst>
      <p:ext uri="{BB962C8B-B14F-4D97-AF65-F5344CB8AC3E}">
        <p14:creationId xmlns:p14="http://schemas.microsoft.com/office/powerpoint/2010/main" val="3857214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8B_Bilde">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3349D7E-3B55-22B2-F7F2-CA35EAAA31DC}"/>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0494845C-E71E-4B3F-9870-7A6D12324904}"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58F9B4AB-7EEB-533B-587B-576AAD2B55D1}"/>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7" name="Slide Number Placeholder 5">
            <a:extLst>
              <a:ext uri="{FF2B5EF4-FFF2-40B4-BE49-F238E27FC236}">
                <a16:creationId xmlns:a16="http://schemas.microsoft.com/office/drawing/2014/main" id="{C6814EA0-0A5F-7755-4C25-F2066EA11AF2}"/>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8" name="Picture Placeholder 12">
            <a:extLst>
              <a:ext uri="{FF2B5EF4-FFF2-40B4-BE49-F238E27FC236}">
                <a16:creationId xmlns:a16="http://schemas.microsoft.com/office/drawing/2014/main" id="{F86E7D57-E701-B8F7-C3F7-29E10D318B34}"/>
              </a:ext>
            </a:extLst>
          </p:cNvPr>
          <p:cNvSpPr>
            <a:spLocks noGrp="1"/>
          </p:cNvSpPr>
          <p:nvPr>
            <p:ph type="pic" sz="quarter" idx="17"/>
          </p:nvPr>
        </p:nvSpPr>
        <p:spPr>
          <a:xfrm>
            <a:off x="0" y="0"/>
            <a:ext cx="12191999" cy="6088063"/>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3" name="addin_colorlist" hidden="1">
            <a:extLst>
              <a:ext uri="{FF2B5EF4-FFF2-40B4-BE49-F238E27FC236}">
                <a16:creationId xmlns:a16="http://schemas.microsoft.com/office/drawing/2014/main" id="{1E110B8C-3DEA-96CA-2BF6-0E754B963048}"/>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6" name="Text Placeholder 16">
            <a:extLst>
              <a:ext uri="{FF2B5EF4-FFF2-40B4-BE49-F238E27FC236}">
                <a16:creationId xmlns:a16="http://schemas.microsoft.com/office/drawing/2014/main" id="{63197E24-A188-8E89-C60B-FFE00A4E6767}"/>
              </a:ext>
            </a:extLst>
          </p:cNvPr>
          <p:cNvSpPr>
            <a:spLocks noGrp="1"/>
          </p:cNvSpPr>
          <p:nvPr>
            <p:ph type="body" sz="quarter" idx="24" hasCustomPrompt="1"/>
          </p:nvPr>
        </p:nvSpPr>
        <p:spPr>
          <a:xfrm>
            <a:off x="0" y="6088063"/>
            <a:ext cx="12191999"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Tree>
    <p:extLst>
      <p:ext uri="{BB962C8B-B14F-4D97-AF65-F5344CB8AC3E}">
        <p14:creationId xmlns:p14="http://schemas.microsoft.com/office/powerpoint/2010/main" val="15679412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8C_Bilde">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10" name="Picture Placeholder 12">
            <a:extLst>
              <a:ext uri="{FF2B5EF4-FFF2-40B4-BE49-F238E27FC236}">
                <a16:creationId xmlns:a16="http://schemas.microsoft.com/office/drawing/2014/main" id="{1F4B9B6B-9F80-385F-FDC6-19789187E71C}"/>
              </a:ext>
            </a:extLst>
          </p:cNvPr>
          <p:cNvSpPr>
            <a:spLocks noGrp="1"/>
          </p:cNvSpPr>
          <p:nvPr>
            <p:ph type="pic" sz="quarter" idx="17"/>
          </p:nvPr>
        </p:nvSpPr>
        <p:spPr>
          <a:xfrm>
            <a:off x="6288093" y="2668260"/>
            <a:ext cx="5524521" cy="3043565"/>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18" name="Picture Placeholder 12">
            <a:extLst>
              <a:ext uri="{FF2B5EF4-FFF2-40B4-BE49-F238E27FC236}">
                <a16:creationId xmlns:a16="http://schemas.microsoft.com/office/drawing/2014/main" id="{A8A78FC4-0E74-D43B-C31A-712D7DE8474D}"/>
              </a:ext>
            </a:extLst>
          </p:cNvPr>
          <p:cNvSpPr>
            <a:spLocks noGrp="1"/>
          </p:cNvSpPr>
          <p:nvPr>
            <p:ph type="pic" sz="quarter" idx="19"/>
          </p:nvPr>
        </p:nvSpPr>
        <p:spPr>
          <a:xfrm>
            <a:off x="379387" y="2668260"/>
            <a:ext cx="5524521" cy="3043565"/>
          </a:xfrm>
          <a:blipFill dpi="0" rotWithShape="1">
            <a:blip r:embed="rId3"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2" name="Date Placeholder 1">
            <a:extLst>
              <a:ext uri="{FF2B5EF4-FFF2-40B4-BE49-F238E27FC236}">
                <a16:creationId xmlns:a16="http://schemas.microsoft.com/office/drawing/2014/main" id="{2DF0A2F4-3704-C758-32B4-1D096427983C}"/>
              </a:ext>
            </a:extLst>
          </p:cNvPr>
          <p:cNvSpPr>
            <a:spLocks noGrp="1"/>
          </p:cNvSpPr>
          <p:nvPr>
            <p:ph type="dt" sz="half" idx="21"/>
          </p:nvPr>
        </p:nvSpPr>
        <p:spPr/>
        <p:txBody>
          <a:bodyPr/>
          <a:lstStyle/>
          <a:p>
            <a:fld id="{D94D7C7C-3789-4207-AFFD-58C9AEA4F637}" type="datetime1">
              <a:rPr lang="nb-NO" noProof="0" smtClean="0"/>
              <a:t>27.01.2025</a:t>
            </a:fld>
            <a:endParaRPr lang="nb-NO" noProof="0" dirty="0"/>
          </a:p>
        </p:txBody>
      </p:sp>
      <p:sp>
        <p:nvSpPr>
          <p:cNvPr id="3" name="Footer Placeholder 2">
            <a:extLst>
              <a:ext uri="{FF2B5EF4-FFF2-40B4-BE49-F238E27FC236}">
                <a16:creationId xmlns:a16="http://schemas.microsoft.com/office/drawing/2014/main" id="{95A6F85B-A9D1-46B0-DBD7-51C09879E90F}"/>
              </a:ext>
            </a:extLst>
          </p:cNvPr>
          <p:cNvSpPr>
            <a:spLocks noGrp="1"/>
          </p:cNvSpPr>
          <p:nvPr>
            <p:ph type="ftr" sz="quarter" idx="22"/>
          </p:nvPr>
        </p:nvSpPr>
        <p:spPr/>
        <p:txBody>
          <a:bodyPr/>
          <a:lstStyle/>
          <a:p>
            <a:r>
              <a:rPr lang="nb-NO" noProof="0" dirty="0"/>
              <a:t>KVU tungregning</a:t>
            </a:r>
          </a:p>
        </p:txBody>
      </p:sp>
      <p:sp>
        <p:nvSpPr>
          <p:cNvPr id="5" name="Slide Number Placeholder 5">
            <a:extLst>
              <a:ext uri="{FF2B5EF4-FFF2-40B4-BE49-F238E27FC236}">
                <a16:creationId xmlns:a16="http://schemas.microsoft.com/office/drawing/2014/main" id="{BAEFC224-2E2D-C8E5-234A-0B83AD655CBD}"/>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4" name="addin_colorlist" hidden="1">
            <a:extLst>
              <a:ext uri="{FF2B5EF4-FFF2-40B4-BE49-F238E27FC236}">
                <a16:creationId xmlns:a16="http://schemas.microsoft.com/office/drawing/2014/main" id="{22C9B166-5FA9-4658-FA1C-2A0F2482E117}"/>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6" name="Text Placeholder 16">
            <a:extLst>
              <a:ext uri="{FF2B5EF4-FFF2-40B4-BE49-F238E27FC236}">
                <a16:creationId xmlns:a16="http://schemas.microsoft.com/office/drawing/2014/main" id="{4AC7A330-18B8-5881-7F77-BE7B7206838B}"/>
              </a:ext>
            </a:extLst>
          </p:cNvPr>
          <p:cNvSpPr>
            <a:spLocks noGrp="1"/>
          </p:cNvSpPr>
          <p:nvPr>
            <p:ph type="body" sz="quarter" idx="23" hasCustomPrompt="1"/>
          </p:nvPr>
        </p:nvSpPr>
        <p:spPr>
          <a:xfrm>
            <a:off x="6288092" y="5711825"/>
            <a:ext cx="5524521"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
        <p:nvSpPr>
          <p:cNvPr id="7" name="Text Placeholder 16">
            <a:extLst>
              <a:ext uri="{FF2B5EF4-FFF2-40B4-BE49-F238E27FC236}">
                <a16:creationId xmlns:a16="http://schemas.microsoft.com/office/drawing/2014/main" id="{EFC4A1E7-1FA1-1D97-07A1-DF5C798F0F8A}"/>
              </a:ext>
            </a:extLst>
          </p:cNvPr>
          <p:cNvSpPr>
            <a:spLocks noGrp="1"/>
          </p:cNvSpPr>
          <p:nvPr>
            <p:ph type="body" sz="quarter" idx="24" hasCustomPrompt="1"/>
          </p:nvPr>
        </p:nvSpPr>
        <p:spPr>
          <a:xfrm>
            <a:off x="378072" y="5711825"/>
            <a:ext cx="5524521"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Tree>
    <p:extLst>
      <p:ext uri="{BB962C8B-B14F-4D97-AF65-F5344CB8AC3E}">
        <p14:creationId xmlns:p14="http://schemas.microsoft.com/office/powerpoint/2010/main" val="12899550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8D_Bilde">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10" name="Picture Placeholder 12">
            <a:extLst>
              <a:ext uri="{FF2B5EF4-FFF2-40B4-BE49-F238E27FC236}">
                <a16:creationId xmlns:a16="http://schemas.microsoft.com/office/drawing/2014/main" id="{1F4B9B6B-9F80-385F-FDC6-19789187E71C}"/>
              </a:ext>
            </a:extLst>
          </p:cNvPr>
          <p:cNvSpPr>
            <a:spLocks noGrp="1"/>
          </p:cNvSpPr>
          <p:nvPr>
            <p:ph type="pic" sz="quarter" idx="17"/>
          </p:nvPr>
        </p:nvSpPr>
        <p:spPr>
          <a:xfrm>
            <a:off x="8130116" y="969928"/>
            <a:ext cx="3682497" cy="4759325"/>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18" name="Picture Placeholder 12">
            <a:extLst>
              <a:ext uri="{FF2B5EF4-FFF2-40B4-BE49-F238E27FC236}">
                <a16:creationId xmlns:a16="http://schemas.microsoft.com/office/drawing/2014/main" id="{A8A78FC4-0E74-D43B-C31A-712D7DE8474D}"/>
              </a:ext>
            </a:extLst>
          </p:cNvPr>
          <p:cNvSpPr>
            <a:spLocks noGrp="1"/>
          </p:cNvSpPr>
          <p:nvPr>
            <p:ph type="pic" sz="quarter" idx="19"/>
          </p:nvPr>
        </p:nvSpPr>
        <p:spPr>
          <a:xfrm>
            <a:off x="379387" y="2668260"/>
            <a:ext cx="5524521" cy="3043565"/>
          </a:xfrm>
          <a:blipFill dpi="0" rotWithShape="1">
            <a:blip r:embed="rId3"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2" name="Date Placeholder 1">
            <a:extLst>
              <a:ext uri="{FF2B5EF4-FFF2-40B4-BE49-F238E27FC236}">
                <a16:creationId xmlns:a16="http://schemas.microsoft.com/office/drawing/2014/main" id="{9D191A59-8C15-8C20-C132-9C1241872930}"/>
              </a:ext>
            </a:extLst>
          </p:cNvPr>
          <p:cNvSpPr>
            <a:spLocks noGrp="1"/>
          </p:cNvSpPr>
          <p:nvPr>
            <p:ph type="dt" sz="half" idx="21"/>
          </p:nvPr>
        </p:nvSpPr>
        <p:spPr/>
        <p:txBody>
          <a:bodyPr/>
          <a:lstStyle/>
          <a:p>
            <a:fld id="{FFD6FDA7-14F5-403D-B447-1DCE6390256C}" type="datetime1">
              <a:rPr lang="nb-NO" noProof="0" smtClean="0"/>
              <a:t>27.01.2025</a:t>
            </a:fld>
            <a:endParaRPr lang="nb-NO" noProof="0" dirty="0"/>
          </a:p>
        </p:txBody>
      </p:sp>
      <p:sp>
        <p:nvSpPr>
          <p:cNvPr id="3" name="Footer Placeholder 2">
            <a:extLst>
              <a:ext uri="{FF2B5EF4-FFF2-40B4-BE49-F238E27FC236}">
                <a16:creationId xmlns:a16="http://schemas.microsoft.com/office/drawing/2014/main" id="{4C670069-7880-F2B6-87D0-2F09038BF4DF}"/>
              </a:ext>
            </a:extLst>
          </p:cNvPr>
          <p:cNvSpPr>
            <a:spLocks noGrp="1"/>
          </p:cNvSpPr>
          <p:nvPr>
            <p:ph type="ftr" sz="quarter" idx="22"/>
          </p:nvPr>
        </p:nvSpPr>
        <p:spPr/>
        <p:txBody>
          <a:bodyPr/>
          <a:lstStyle/>
          <a:p>
            <a:r>
              <a:rPr lang="nb-NO" noProof="0" dirty="0"/>
              <a:t>KVU tungregning</a:t>
            </a:r>
          </a:p>
        </p:txBody>
      </p:sp>
      <p:sp>
        <p:nvSpPr>
          <p:cNvPr id="5" name="Slide Number Placeholder 5">
            <a:extLst>
              <a:ext uri="{FF2B5EF4-FFF2-40B4-BE49-F238E27FC236}">
                <a16:creationId xmlns:a16="http://schemas.microsoft.com/office/drawing/2014/main" id="{A5CC43DB-0E34-3E3B-5071-D9E091F96FDD}"/>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4" name="addin_colorlist" hidden="1">
            <a:extLst>
              <a:ext uri="{FF2B5EF4-FFF2-40B4-BE49-F238E27FC236}">
                <a16:creationId xmlns:a16="http://schemas.microsoft.com/office/drawing/2014/main" id="{252BDBF4-C712-6D64-28F2-1EAAD0DCA2C6}"/>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6" name="Text Placeholder 16">
            <a:extLst>
              <a:ext uri="{FF2B5EF4-FFF2-40B4-BE49-F238E27FC236}">
                <a16:creationId xmlns:a16="http://schemas.microsoft.com/office/drawing/2014/main" id="{D6654E94-2CD7-9B3E-EB28-D8EC4B0C3287}"/>
              </a:ext>
            </a:extLst>
          </p:cNvPr>
          <p:cNvSpPr>
            <a:spLocks noGrp="1"/>
          </p:cNvSpPr>
          <p:nvPr>
            <p:ph type="body" sz="quarter" idx="18" hasCustomPrompt="1"/>
          </p:nvPr>
        </p:nvSpPr>
        <p:spPr>
          <a:xfrm>
            <a:off x="378072" y="5711825"/>
            <a:ext cx="5524521"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
        <p:nvSpPr>
          <p:cNvPr id="7" name="Text Placeholder 16">
            <a:extLst>
              <a:ext uri="{FF2B5EF4-FFF2-40B4-BE49-F238E27FC236}">
                <a16:creationId xmlns:a16="http://schemas.microsoft.com/office/drawing/2014/main" id="{EB7B13C0-DB28-A217-D18C-0B1305EF8BCE}"/>
              </a:ext>
            </a:extLst>
          </p:cNvPr>
          <p:cNvSpPr>
            <a:spLocks noGrp="1"/>
          </p:cNvSpPr>
          <p:nvPr>
            <p:ph type="body" sz="quarter" idx="23" hasCustomPrompt="1"/>
          </p:nvPr>
        </p:nvSpPr>
        <p:spPr>
          <a:xfrm>
            <a:off x="8130116" y="5729253"/>
            <a:ext cx="3682497"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Tree>
    <p:extLst>
      <p:ext uri="{BB962C8B-B14F-4D97-AF65-F5344CB8AC3E}">
        <p14:creationId xmlns:p14="http://schemas.microsoft.com/office/powerpoint/2010/main" val="3640013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8E_Bilde">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10" name="Picture Placeholder 12">
            <a:extLst>
              <a:ext uri="{FF2B5EF4-FFF2-40B4-BE49-F238E27FC236}">
                <a16:creationId xmlns:a16="http://schemas.microsoft.com/office/drawing/2014/main" id="{1F4B9B6B-9F80-385F-FDC6-19789187E71C}"/>
              </a:ext>
            </a:extLst>
          </p:cNvPr>
          <p:cNvSpPr>
            <a:spLocks noGrp="1"/>
          </p:cNvSpPr>
          <p:nvPr>
            <p:ph type="pic" sz="quarter" idx="17"/>
          </p:nvPr>
        </p:nvSpPr>
        <p:spPr>
          <a:xfrm>
            <a:off x="378072" y="952500"/>
            <a:ext cx="3682497" cy="4759325"/>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18" name="Picture Placeholder 12">
            <a:extLst>
              <a:ext uri="{FF2B5EF4-FFF2-40B4-BE49-F238E27FC236}">
                <a16:creationId xmlns:a16="http://schemas.microsoft.com/office/drawing/2014/main" id="{A8A78FC4-0E74-D43B-C31A-712D7DE8474D}"/>
              </a:ext>
            </a:extLst>
          </p:cNvPr>
          <p:cNvSpPr>
            <a:spLocks noGrp="1"/>
          </p:cNvSpPr>
          <p:nvPr>
            <p:ph type="pic" sz="quarter" idx="19"/>
          </p:nvPr>
        </p:nvSpPr>
        <p:spPr>
          <a:xfrm>
            <a:off x="6288093" y="2668260"/>
            <a:ext cx="5524521" cy="3043565"/>
          </a:xfrm>
          <a:blipFill dpi="0" rotWithShape="1">
            <a:blip r:embed="rId3"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2" name="Date Placeholder 1">
            <a:extLst>
              <a:ext uri="{FF2B5EF4-FFF2-40B4-BE49-F238E27FC236}">
                <a16:creationId xmlns:a16="http://schemas.microsoft.com/office/drawing/2014/main" id="{2717D6BA-4296-E14F-3EA0-C6B130399559}"/>
              </a:ext>
            </a:extLst>
          </p:cNvPr>
          <p:cNvSpPr>
            <a:spLocks noGrp="1"/>
          </p:cNvSpPr>
          <p:nvPr>
            <p:ph type="dt" sz="half" idx="21"/>
          </p:nvPr>
        </p:nvSpPr>
        <p:spPr/>
        <p:txBody>
          <a:bodyPr/>
          <a:lstStyle/>
          <a:p>
            <a:fld id="{D1D9BA42-3248-406B-B47F-0931E38C6243}" type="datetime1">
              <a:rPr lang="nb-NO" noProof="0" smtClean="0"/>
              <a:t>27.01.2025</a:t>
            </a:fld>
            <a:endParaRPr lang="nb-NO" noProof="0" dirty="0"/>
          </a:p>
        </p:txBody>
      </p:sp>
      <p:sp>
        <p:nvSpPr>
          <p:cNvPr id="3" name="Footer Placeholder 2">
            <a:extLst>
              <a:ext uri="{FF2B5EF4-FFF2-40B4-BE49-F238E27FC236}">
                <a16:creationId xmlns:a16="http://schemas.microsoft.com/office/drawing/2014/main" id="{DB6C7F7E-E347-5A50-E398-513AFBFAFCF5}"/>
              </a:ext>
            </a:extLst>
          </p:cNvPr>
          <p:cNvSpPr>
            <a:spLocks noGrp="1"/>
          </p:cNvSpPr>
          <p:nvPr>
            <p:ph type="ftr" sz="quarter" idx="22"/>
          </p:nvPr>
        </p:nvSpPr>
        <p:spPr/>
        <p:txBody>
          <a:bodyPr/>
          <a:lstStyle/>
          <a:p>
            <a:r>
              <a:rPr lang="nb-NO" noProof="0" dirty="0"/>
              <a:t>KVU tungregning</a:t>
            </a:r>
          </a:p>
        </p:txBody>
      </p:sp>
      <p:sp>
        <p:nvSpPr>
          <p:cNvPr id="5" name="Slide Number Placeholder 5">
            <a:extLst>
              <a:ext uri="{FF2B5EF4-FFF2-40B4-BE49-F238E27FC236}">
                <a16:creationId xmlns:a16="http://schemas.microsoft.com/office/drawing/2014/main" id="{6699B868-1E04-065D-AA3D-7A1B431488FC}"/>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4" name="addin_colorlist" hidden="1">
            <a:extLst>
              <a:ext uri="{FF2B5EF4-FFF2-40B4-BE49-F238E27FC236}">
                <a16:creationId xmlns:a16="http://schemas.microsoft.com/office/drawing/2014/main" id="{DB19399A-29A2-7C77-0D38-1E4F61D296B2}"/>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6" name="Text Placeholder 16">
            <a:extLst>
              <a:ext uri="{FF2B5EF4-FFF2-40B4-BE49-F238E27FC236}">
                <a16:creationId xmlns:a16="http://schemas.microsoft.com/office/drawing/2014/main" id="{F24F1BEA-3033-6369-E57D-F23366A4F03D}"/>
              </a:ext>
            </a:extLst>
          </p:cNvPr>
          <p:cNvSpPr>
            <a:spLocks noGrp="1"/>
          </p:cNvSpPr>
          <p:nvPr>
            <p:ph type="body" sz="quarter" idx="18" hasCustomPrompt="1"/>
          </p:nvPr>
        </p:nvSpPr>
        <p:spPr>
          <a:xfrm>
            <a:off x="378072" y="5711825"/>
            <a:ext cx="3682497"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
        <p:nvSpPr>
          <p:cNvPr id="7" name="Text Placeholder 16">
            <a:extLst>
              <a:ext uri="{FF2B5EF4-FFF2-40B4-BE49-F238E27FC236}">
                <a16:creationId xmlns:a16="http://schemas.microsoft.com/office/drawing/2014/main" id="{A9C647C5-7BD9-37C0-2621-7DABDC3C7F67}"/>
              </a:ext>
            </a:extLst>
          </p:cNvPr>
          <p:cNvSpPr>
            <a:spLocks noGrp="1"/>
          </p:cNvSpPr>
          <p:nvPr>
            <p:ph type="body" sz="quarter" idx="23" hasCustomPrompt="1"/>
          </p:nvPr>
        </p:nvSpPr>
        <p:spPr>
          <a:xfrm>
            <a:off x="6288092" y="5711825"/>
            <a:ext cx="5524521"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Tree>
    <p:extLst>
      <p:ext uri="{BB962C8B-B14F-4D97-AF65-F5344CB8AC3E}">
        <p14:creationId xmlns:p14="http://schemas.microsoft.com/office/powerpoint/2010/main" val="19448527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8F_Bilde">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10" name="Picture Placeholder 12">
            <a:extLst>
              <a:ext uri="{FF2B5EF4-FFF2-40B4-BE49-F238E27FC236}">
                <a16:creationId xmlns:a16="http://schemas.microsoft.com/office/drawing/2014/main" id="{1F4B9B6B-9F80-385F-FDC6-19789187E71C}"/>
              </a:ext>
            </a:extLst>
          </p:cNvPr>
          <p:cNvSpPr>
            <a:spLocks noGrp="1"/>
          </p:cNvSpPr>
          <p:nvPr>
            <p:ph type="pic" sz="quarter" idx="17"/>
          </p:nvPr>
        </p:nvSpPr>
        <p:spPr>
          <a:xfrm>
            <a:off x="378072" y="952500"/>
            <a:ext cx="3682497" cy="4759325"/>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17" name="Text Placeholder 16">
            <a:extLst>
              <a:ext uri="{FF2B5EF4-FFF2-40B4-BE49-F238E27FC236}">
                <a16:creationId xmlns:a16="http://schemas.microsoft.com/office/drawing/2014/main" id="{9780D937-2A59-6BFF-72CE-DC514C76B269}"/>
              </a:ext>
            </a:extLst>
          </p:cNvPr>
          <p:cNvSpPr>
            <a:spLocks noGrp="1"/>
          </p:cNvSpPr>
          <p:nvPr>
            <p:ph type="body" sz="quarter" idx="18" hasCustomPrompt="1"/>
          </p:nvPr>
        </p:nvSpPr>
        <p:spPr>
          <a:xfrm>
            <a:off x="378072" y="5711825"/>
            <a:ext cx="3682497"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
        <p:nvSpPr>
          <p:cNvPr id="2" name="Picture Placeholder 12">
            <a:extLst>
              <a:ext uri="{FF2B5EF4-FFF2-40B4-BE49-F238E27FC236}">
                <a16:creationId xmlns:a16="http://schemas.microsoft.com/office/drawing/2014/main" id="{C22C7849-9F5C-0D52-2979-835BEE86BD37}"/>
              </a:ext>
            </a:extLst>
          </p:cNvPr>
          <p:cNvSpPr>
            <a:spLocks noGrp="1"/>
          </p:cNvSpPr>
          <p:nvPr>
            <p:ph type="pic" sz="quarter" idx="19"/>
          </p:nvPr>
        </p:nvSpPr>
        <p:spPr>
          <a:xfrm>
            <a:off x="4261102" y="952500"/>
            <a:ext cx="3682497" cy="4759325"/>
          </a:xfrm>
          <a:blipFill dpi="0" rotWithShape="1">
            <a:blip r:embed="rId3"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4" name="Picture Placeholder 12">
            <a:extLst>
              <a:ext uri="{FF2B5EF4-FFF2-40B4-BE49-F238E27FC236}">
                <a16:creationId xmlns:a16="http://schemas.microsoft.com/office/drawing/2014/main" id="{7B407DEE-A474-EB36-C8B0-E4AA7F566043}"/>
              </a:ext>
            </a:extLst>
          </p:cNvPr>
          <p:cNvSpPr>
            <a:spLocks noGrp="1"/>
          </p:cNvSpPr>
          <p:nvPr>
            <p:ph type="pic" sz="quarter" idx="21"/>
          </p:nvPr>
        </p:nvSpPr>
        <p:spPr>
          <a:xfrm>
            <a:off x="8144131" y="952500"/>
            <a:ext cx="3682497" cy="4759325"/>
          </a:xfrm>
          <a:blipFill dpi="0" rotWithShape="1">
            <a:blip r:embed="rId4"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6" name="Date Placeholder 5">
            <a:extLst>
              <a:ext uri="{FF2B5EF4-FFF2-40B4-BE49-F238E27FC236}">
                <a16:creationId xmlns:a16="http://schemas.microsoft.com/office/drawing/2014/main" id="{CECF9E5D-2295-BE76-8331-0205FD743320}"/>
              </a:ext>
            </a:extLst>
          </p:cNvPr>
          <p:cNvSpPr>
            <a:spLocks noGrp="1"/>
          </p:cNvSpPr>
          <p:nvPr>
            <p:ph type="dt" sz="half" idx="23"/>
          </p:nvPr>
        </p:nvSpPr>
        <p:spPr/>
        <p:txBody>
          <a:bodyPr/>
          <a:lstStyle/>
          <a:p>
            <a:fld id="{913AA8CE-F8D3-4FF9-8D54-982F2107DC51}" type="datetime1">
              <a:rPr lang="nb-NO" noProof="0" smtClean="0"/>
              <a:t>27.01.2025</a:t>
            </a:fld>
            <a:endParaRPr lang="nb-NO" noProof="0" dirty="0"/>
          </a:p>
        </p:txBody>
      </p:sp>
      <p:sp>
        <p:nvSpPr>
          <p:cNvPr id="7" name="Footer Placeholder 6">
            <a:extLst>
              <a:ext uri="{FF2B5EF4-FFF2-40B4-BE49-F238E27FC236}">
                <a16:creationId xmlns:a16="http://schemas.microsoft.com/office/drawing/2014/main" id="{9AF39750-EC2E-4BF8-1295-FC4F397F40BB}"/>
              </a:ext>
            </a:extLst>
          </p:cNvPr>
          <p:cNvSpPr>
            <a:spLocks noGrp="1"/>
          </p:cNvSpPr>
          <p:nvPr>
            <p:ph type="ftr" sz="quarter" idx="24"/>
          </p:nvPr>
        </p:nvSpPr>
        <p:spPr/>
        <p:txBody>
          <a:bodyPr/>
          <a:lstStyle/>
          <a:p>
            <a:r>
              <a:rPr lang="nb-NO" noProof="0" dirty="0"/>
              <a:t>KVU tungregning</a:t>
            </a:r>
          </a:p>
        </p:txBody>
      </p:sp>
      <p:sp>
        <p:nvSpPr>
          <p:cNvPr id="12" name="Slide Number Placeholder 5">
            <a:extLst>
              <a:ext uri="{FF2B5EF4-FFF2-40B4-BE49-F238E27FC236}">
                <a16:creationId xmlns:a16="http://schemas.microsoft.com/office/drawing/2014/main" id="{DD5CCF20-7741-57A5-DF69-E24E2E803AA3}"/>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8" name="addin_colorlist" hidden="1">
            <a:extLst>
              <a:ext uri="{FF2B5EF4-FFF2-40B4-BE49-F238E27FC236}">
                <a16:creationId xmlns:a16="http://schemas.microsoft.com/office/drawing/2014/main" id="{CF13B21C-62DB-D324-6255-E3EA136C9AD6}"/>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9" name="Text Placeholder 16">
            <a:extLst>
              <a:ext uri="{FF2B5EF4-FFF2-40B4-BE49-F238E27FC236}">
                <a16:creationId xmlns:a16="http://schemas.microsoft.com/office/drawing/2014/main" id="{89F1DBD3-B2E0-5117-C699-AD8E0B25E58F}"/>
              </a:ext>
            </a:extLst>
          </p:cNvPr>
          <p:cNvSpPr>
            <a:spLocks noGrp="1"/>
          </p:cNvSpPr>
          <p:nvPr>
            <p:ph type="body" sz="quarter" idx="25" hasCustomPrompt="1"/>
          </p:nvPr>
        </p:nvSpPr>
        <p:spPr>
          <a:xfrm>
            <a:off x="4261102" y="5711825"/>
            <a:ext cx="3682497"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
        <p:nvSpPr>
          <p:cNvPr id="11" name="Text Placeholder 16">
            <a:extLst>
              <a:ext uri="{FF2B5EF4-FFF2-40B4-BE49-F238E27FC236}">
                <a16:creationId xmlns:a16="http://schemas.microsoft.com/office/drawing/2014/main" id="{DFB7C1E0-3EC8-F82C-BD1A-52F7D67E6454}"/>
              </a:ext>
            </a:extLst>
          </p:cNvPr>
          <p:cNvSpPr>
            <a:spLocks noGrp="1"/>
          </p:cNvSpPr>
          <p:nvPr>
            <p:ph type="body" sz="quarter" idx="26" hasCustomPrompt="1"/>
          </p:nvPr>
        </p:nvSpPr>
        <p:spPr>
          <a:xfrm>
            <a:off x="8144131" y="5711825"/>
            <a:ext cx="3682497" cy="769938"/>
          </a:xfrm>
          <a:prstGeom prst="rect">
            <a:avLst/>
          </a:prstGeom>
          <a:solidFill>
            <a:schemeClr val="tx1"/>
          </a:solidFill>
        </p:spPr>
        <p:txBody>
          <a:bodyPr lIns="360000" tIns="90000" rIns="360000" bIns="90000" anchor="ctr">
            <a:normAutofit/>
          </a:bodyPr>
          <a:lstStyle>
            <a:lvl1pPr marL="0" indent="0" algn="l">
              <a:lnSpc>
                <a:spcPct val="140000"/>
              </a:lnSpc>
              <a:spcBef>
                <a:spcPts val="0"/>
              </a:spcBef>
              <a:spcAft>
                <a:spcPts val="0"/>
              </a:spcAft>
              <a:buClrTx/>
              <a:buFontTx/>
              <a:buNone/>
              <a:defRPr sz="850" b="0" i="0" u="none" cap="none" spc="0" baseline="0">
                <a:solidFill>
                  <a:schemeClr val="lt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Tree>
    <p:extLst>
      <p:ext uri="{BB962C8B-B14F-4D97-AF65-F5344CB8AC3E}">
        <p14:creationId xmlns:p14="http://schemas.microsoft.com/office/powerpoint/2010/main" val="1952856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9A_Bilde og statement">
    <p:bg>
      <p:bgPr>
        <a:solidFill>
          <a:srgbClr val="C0C1FF"/>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13" name="Picture Placeholder 12">
            <a:extLst>
              <a:ext uri="{FF2B5EF4-FFF2-40B4-BE49-F238E27FC236}">
                <a16:creationId xmlns:a16="http://schemas.microsoft.com/office/drawing/2014/main" id="{A8D021B5-6379-2743-A497-291F79ADB45F}"/>
              </a:ext>
            </a:extLst>
          </p:cNvPr>
          <p:cNvSpPr>
            <a:spLocks noGrp="1"/>
          </p:cNvSpPr>
          <p:nvPr>
            <p:ph type="pic" sz="quarter" idx="17"/>
          </p:nvPr>
        </p:nvSpPr>
        <p:spPr>
          <a:xfrm>
            <a:off x="6286910" y="0"/>
            <a:ext cx="590509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3" name="Text Placeholder 16">
            <a:extLst>
              <a:ext uri="{FF2B5EF4-FFF2-40B4-BE49-F238E27FC236}">
                <a16:creationId xmlns:a16="http://schemas.microsoft.com/office/drawing/2014/main" id="{A261F359-32FC-C95D-6E40-36EF6B215DA2}"/>
              </a:ext>
            </a:extLst>
          </p:cNvPr>
          <p:cNvSpPr>
            <a:spLocks noGrp="1"/>
          </p:cNvSpPr>
          <p:nvPr>
            <p:ph type="body" sz="quarter" idx="18" hasCustomPrompt="1"/>
          </p:nvPr>
        </p:nvSpPr>
        <p:spPr>
          <a:xfrm>
            <a:off x="6286909" y="5913620"/>
            <a:ext cx="5905090" cy="944381"/>
          </a:xfrm>
          <a:prstGeom prst="rect">
            <a:avLst/>
          </a:prstGeom>
          <a:solidFill>
            <a:schemeClr val="bg1"/>
          </a:solidFill>
        </p:spPr>
        <p:txBody>
          <a:bodyPr lIns="720000" tIns="90000" rIns="720000" bIns="90000" anchor="ctr">
            <a:normAutofit/>
          </a:bodyPr>
          <a:lstStyle>
            <a:lvl1pPr marL="0" indent="0" algn="l">
              <a:lnSpc>
                <a:spcPct val="140000"/>
              </a:lnSpc>
              <a:spcBef>
                <a:spcPts val="0"/>
              </a:spcBef>
              <a:spcAft>
                <a:spcPts val="0"/>
              </a:spcAft>
              <a:buClrTx/>
              <a:buFontTx/>
              <a:buNone/>
              <a:defRPr sz="850" b="0" i="0" u="none" cap="none" spc="0" baseline="0">
                <a:solidFill>
                  <a:schemeClr val="tx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marL="0" marR="0" lvl="0" indent="0" algn="l" defTabSz="914310" rtl="0" eaLnBrk="1" fontAlgn="auto" latinLnBrk="0" hangingPunct="1">
              <a:lnSpc>
                <a:spcPct val="140000"/>
              </a:lnSpc>
              <a:spcBef>
                <a:spcPts val="0"/>
              </a:spcBef>
              <a:spcAft>
                <a:spcPts val="0"/>
              </a:spcAft>
              <a:buClrTx/>
              <a:buSzTx/>
              <a:buFontTx/>
              <a:buNone/>
              <a:tabLst/>
              <a:defRPr/>
            </a:pPr>
            <a:r>
              <a:rPr lang="nb-NO" noProof="0" dirty="0"/>
              <a:t>Bildetekst kommer her</a:t>
            </a:r>
            <a:br>
              <a:rPr lang="nb-NO" noProof="0" dirty="0"/>
            </a:br>
            <a:r>
              <a:rPr lang="nb-NO" noProof="0" dirty="0"/>
              <a:t>Foto: Navn </a:t>
            </a:r>
            <a:r>
              <a:rPr lang="nb-NO" noProof="0" dirty="0" err="1"/>
              <a:t>Navnesen</a:t>
            </a:r>
            <a:endParaRPr lang="nb-NO" noProof="0" dirty="0"/>
          </a:p>
        </p:txBody>
      </p:sp>
      <p:sp>
        <p:nvSpPr>
          <p:cNvPr id="9" name="Slide Number Placeholder 8">
            <a:extLst>
              <a:ext uri="{FF2B5EF4-FFF2-40B4-BE49-F238E27FC236}">
                <a16:creationId xmlns:a16="http://schemas.microsoft.com/office/drawing/2014/main" id="{9FBE8D1E-2A1C-CCA1-B908-BA3DD7D89F8B}"/>
              </a:ext>
            </a:extLst>
          </p:cNvPr>
          <p:cNvSpPr>
            <a:spLocks noGrp="1"/>
          </p:cNvSpPr>
          <p:nvPr>
            <p:ph type="sldNum" sz="quarter" idx="21"/>
          </p:nvPr>
        </p:nvSpPr>
        <p:spPr/>
        <p:txBody>
          <a:bodyPr/>
          <a:lstStyle/>
          <a:p>
            <a:fld id="{36F4D1B9-59DF-4B5C-8440-F23B9F46A364}" type="slidenum">
              <a:rPr lang="nb-NO" noProof="0" smtClean="0"/>
              <a:pPr/>
              <a:t>‹#›</a:t>
            </a:fld>
            <a:endParaRPr lang="nb-NO" noProof="0" dirty="0"/>
          </a:p>
        </p:txBody>
      </p:sp>
      <p:sp>
        <p:nvSpPr>
          <p:cNvPr id="10" name="Date Placeholder 3">
            <a:extLst>
              <a:ext uri="{FF2B5EF4-FFF2-40B4-BE49-F238E27FC236}">
                <a16:creationId xmlns:a16="http://schemas.microsoft.com/office/drawing/2014/main" id="{1F707B82-47C7-3EB8-D174-700A56E4836C}"/>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39A327F2-FF25-49B1-A187-0089A75C0C7D}" type="datetime1">
              <a:rPr lang="nb-NO" noProof="0" smtClean="0"/>
              <a:t>27.01.2025</a:t>
            </a:fld>
            <a:endParaRPr lang="nb-NO" noProof="0" dirty="0"/>
          </a:p>
        </p:txBody>
      </p:sp>
      <p:sp>
        <p:nvSpPr>
          <p:cNvPr id="11" name="Footer Placeholder 4">
            <a:extLst>
              <a:ext uri="{FF2B5EF4-FFF2-40B4-BE49-F238E27FC236}">
                <a16:creationId xmlns:a16="http://schemas.microsoft.com/office/drawing/2014/main" id="{52E01644-8E2D-2A96-D899-D7AFC1DAFE6F}"/>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4" name="Title 1">
            <a:extLst>
              <a:ext uri="{FF2B5EF4-FFF2-40B4-BE49-F238E27FC236}">
                <a16:creationId xmlns:a16="http://schemas.microsoft.com/office/drawing/2014/main" id="{CC747936-636A-781F-7F4B-02E1B3AAD495}"/>
              </a:ext>
            </a:extLst>
          </p:cNvPr>
          <p:cNvSpPr>
            <a:spLocks noGrp="1"/>
          </p:cNvSpPr>
          <p:nvPr>
            <p:ph type="ctrTitle" hasCustomPrompt="1"/>
          </p:nvPr>
        </p:nvSpPr>
        <p:spPr>
          <a:xfrm>
            <a:off x="378071" y="1025792"/>
            <a:ext cx="5040958" cy="2700338"/>
          </a:xfrm>
        </p:spPr>
        <p:txBody>
          <a:bodyPr anchor="t"/>
          <a:lstStyle>
            <a:lvl1pPr algn="l">
              <a:lnSpc>
                <a:spcPct val="98000"/>
              </a:lnSpc>
              <a:spcBef>
                <a:spcPts val="0"/>
              </a:spcBef>
              <a:spcAft>
                <a:spcPts val="1600"/>
              </a:spcAft>
              <a:defRPr sz="2550" spc="0" baseline="0"/>
            </a:lvl1pPr>
          </a:lstStyle>
          <a:p>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
        <p:nvSpPr>
          <p:cNvPr id="2" name="addin_colorlist" hidden="1">
            <a:extLst>
              <a:ext uri="{FF2B5EF4-FFF2-40B4-BE49-F238E27FC236}">
                <a16:creationId xmlns:a16="http://schemas.microsoft.com/office/drawing/2014/main" id="{C7086582-3002-40E8-6BBD-56B6D8B9C5DB}"/>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Tree>
    <p:extLst>
      <p:ext uri="{BB962C8B-B14F-4D97-AF65-F5344CB8AC3E}">
        <p14:creationId xmlns:p14="http://schemas.microsoft.com/office/powerpoint/2010/main" val="1575545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9B_Bilde og statement">
    <p:bg>
      <p:bgPr>
        <a:solidFill>
          <a:srgbClr val="A9AD93"/>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13" name="Picture Placeholder 12">
            <a:extLst>
              <a:ext uri="{FF2B5EF4-FFF2-40B4-BE49-F238E27FC236}">
                <a16:creationId xmlns:a16="http://schemas.microsoft.com/office/drawing/2014/main" id="{A8D021B5-6379-2743-A497-291F79ADB45F}"/>
              </a:ext>
            </a:extLst>
          </p:cNvPr>
          <p:cNvSpPr>
            <a:spLocks noGrp="1"/>
          </p:cNvSpPr>
          <p:nvPr>
            <p:ph type="pic" sz="quarter" idx="17"/>
          </p:nvPr>
        </p:nvSpPr>
        <p:spPr>
          <a:xfrm>
            <a:off x="6286910" y="0"/>
            <a:ext cx="590509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3" name="Text Placeholder 16">
            <a:extLst>
              <a:ext uri="{FF2B5EF4-FFF2-40B4-BE49-F238E27FC236}">
                <a16:creationId xmlns:a16="http://schemas.microsoft.com/office/drawing/2014/main" id="{A261F359-32FC-C95D-6E40-36EF6B215DA2}"/>
              </a:ext>
            </a:extLst>
          </p:cNvPr>
          <p:cNvSpPr>
            <a:spLocks noGrp="1"/>
          </p:cNvSpPr>
          <p:nvPr>
            <p:ph type="body" sz="quarter" idx="18" hasCustomPrompt="1"/>
          </p:nvPr>
        </p:nvSpPr>
        <p:spPr>
          <a:xfrm>
            <a:off x="6286910" y="5913620"/>
            <a:ext cx="5905090" cy="944381"/>
          </a:xfrm>
          <a:prstGeom prst="rect">
            <a:avLst/>
          </a:prstGeom>
          <a:solidFill>
            <a:schemeClr val="bg1"/>
          </a:solidFill>
        </p:spPr>
        <p:txBody>
          <a:bodyPr lIns="720000" tIns="90000" rIns="720000" bIns="90000" anchor="ctr">
            <a:noAutofit/>
          </a:bodyPr>
          <a:lstStyle>
            <a:lvl1pPr marL="0" indent="0" algn="l">
              <a:lnSpc>
                <a:spcPct val="140000"/>
              </a:lnSpc>
              <a:spcBef>
                <a:spcPts val="0"/>
              </a:spcBef>
              <a:spcAft>
                <a:spcPts val="0"/>
              </a:spcAft>
              <a:buClrTx/>
              <a:buFontTx/>
              <a:buNone/>
              <a:defRPr sz="850" b="0" i="0" u="none" cap="none" spc="0" baseline="0">
                <a:solidFill>
                  <a:schemeClr val="tx1"/>
                </a:solidFill>
                <a:latin typeface="IBM Plex Mono" panose="020B0509050203000203" pitchFamily="49" charset="0"/>
                <a:cs typeface="Times New Roman" panose="02020603050405020304" pitchFamily="18" charset="0"/>
              </a:defRPr>
            </a:lvl1pPr>
            <a:lvl2pPr marL="0" indent="0" algn="l">
              <a:lnSpc>
                <a:spcPct val="100000"/>
              </a:lnSpc>
              <a:spcBef>
                <a:spcPct val="0"/>
              </a:spcBef>
              <a:spcAft>
                <a:spcPts val="0"/>
              </a:spcAft>
              <a:buClrTx/>
              <a:buFontTx/>
              <a:buNone/>
              <a:defRPr sz="850" b="0" i="0" u="none" cap="none">
                <a:solidFill>
                  <a:schemeClr val="lt1"/>
                </a:solidFill>
                <a:latin typeface="+mn-lt"/>
              </a:defRPr>
            </a:lvl2pPr>
            <a:lvl3pPr marL="0" indent="0" algn="l">
              <a:lnSpc>
                <a:spcPct val="100000"/>
              </a:lnSpc>
              <a:spcBef>
                <a:spcPct val="0"/>
              </a:spcBef>
              <a:spcAft>
                <a:spcPts val="0"/>
              </a:spcAft>
              <a:buClrTx/>
              <a:buFontTx/>
              <a:buNone/>
              <a:defRPr sz="850" b="0" i="0" u="none" cap="none">
                <a:solidFill>
                  <a:schemeClr val="lt1"/>
                </a:solidFill>
                <a:latin typeface="+mn-lt"/>
              </a:defRPr>
            </a:lvl3pPr>
            <a:lvl4pPr marL="0" indent="0" algn="l">
              <a:lnSpc>
                <a:spcPct val="100000"/>
              </a:lnSpc>
              <a:spcBef>
                <a:spcPct val="0"/>
              </a:spcBef>
              <a:spcAft>
                <a:spcPts val="0"/>
              </a:spcAft>
              <a:buClrTx/>
              <a:buFontTx/>
              <a:buNone/>
              <a:defRPr sz="850" b="0" i="0" u="none" cap="none">
                <a:solidFill>
                  <a:schemeClr val="lt1"/>
                </a:solidFill>
                <a:latin typeface="+mn-lt"/>
              </a:defRPr>
            </a:lvl4pPr>
            <a:lvl5pPr marL="0" indent="0" algn="l">
              <a:lnSpc>
                <a:spcPct val="100000"/>
              </a:lnSpc>
              <a:spcBef>
                <a:spcPct val="0"/>
              </a:spcBef>
              <a:spcAft>
                <a:spcPts val="0"/>
              </a:spcAft>
              <a:buClrTx/>
              <a:buFontTx/>
              <a:buNone/>
              <a:defRPr sz="850" b="0" i="0" u="none" cap="none">
                <a:solidFill>
                  <a:schemeClr val="lt1"/>
                </a:solidFill>
                <a:latin typeface="+mn-lt"/>
              </a:defRPr>
            </a:lvl5pPr>
          </a:lstStyle>
          <a:p>
            <a:pPr lvl="0"/>
            <a:r>
              <a:rPr lang="nb-NO" noProof="0" dirty="0"/>
              <a:t>Bildetekst kommer her</a:t>
            </a:r>
            <a:br>
              <a:rPr lang="nb-NO" noProof="0" dirty="0"/>
            </a:br>
            <a:r>
              <a:rPr lang="nb-NO" noProof="0" dirty="0"/>
              <a:t>Foto: Navn </a:t>
            </a:r>
            <a:r>
              <a:rPr lang="nb-NO" noProof="0" dirty="0" err="1"/>
              <a:t>Navnesen</a:t>
            </a:r>
            <a:endParaRPr lang="nb-NO" noProof="0" dirty="0"/>
          </a:p>
        </p:txBody>
      </p:sp>
      <p:sp>
        <p:nvSpPr>
          <p:cNvPr id="9" name="Slide Number Placeholder 8">
            <a:extLst>
              <a:ext uri="{FF2B5EF4-FFF2-40B4-BE49-F238E27FC236}">
                <a16:creationId xmlns:a16="http://schemas.microsoft.com/office/drawing/2014/main" id="{9FBE8D1E-2A1C-CCA1-B908-BA3DD7D89F8B}"/>
              </a:ext>
            </a:extLst>
          </p:cNvPr>
          <p:cNvSpPr>
            <a:spLocks noGrp="1"/>
          </p:cNvSpPr>
          <p:nvPr>
            <p:ph type="sldNum" sz="quarter" idx="21"/>
          </p:nvPr>
        </p:nvSpPr>
        <p:spPr/>
        <p:txBody>
          <a:bodyPr/>
          <a:lstStyle/>
          <a:p>
            <a:fld id="{36F4D1B9-59DF-4B5C-8440-F23B9F46A364}" type="slidenum">
              <a:rPr lang="nb-NO" noProof="0" smtClean="0"/>
              <a:pPr/>
              <a:t>‹#›</a:t>
            </a:fld>
            <a:endParaRPr lang="nb-NO" noProof="0" dirty="0"/>
          </a:p>
        </p:txBody>
      </p:sp>
      <p:sp>
        <p:nvSpPr>
          <p:cNvPr id="10" name="Date Placeholder 3">
            <a:extLst>
              <a:ext uri="{FF2B5EF4-FFF2-40B4-BE49-F238E27FC236}">
                <a16:creationId xmlns:a16="http://schemas.microsoft.com/office/drawing/2014/main" id="{1F707B82-47C7-3EB8-D174-700A56E4836C}"/>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72DA303E-AFF3-4A31-8904-77C6917DC9D6}" type="datetime1">
              <a:rPr lang="nb-NO" noProof="0" smtClean="0"/>
              <a:t>27.01.2025</a:t>
            </a:fld>
            <a:endParaRPr lang="nb-NO" noProof="0" dirty="0"/>
          </a:p>
        </p:txBody>
      </p:sp>
      <p:sp>
        <p:nvSpPr>
          <p:cNvPr id="11" name="Footer Placeholder 4">
            <a:extLst>
              <a:ext uri="{FF2B5EF4-FFF2-40B4-BE49-F238E27FC236}">
                <a16:creationId xmlns:a16="http://schemas.microsoft.com/office/drawing/2014/main" id="{52E01644-8E2D-2A96-D899-D7AFC1DAFE6F}"/>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4" name="Title 1">
            <a:extLst>
              <a:ext uri="{FF2B5EF4-FFF2-40B4-BE49-F238E27FC236}">
                <a16:creationId xmlns:a16="http://schemas.microsoft.com/office/drawing/2014/main" id="{FE36E6B0-533F-066E-6D9C-1329CFE22E67}"/>
              </a:ext>
            </a:extLst>
          </p:cNvPr>
          <p:cNvSpPr>
            <a:spLocks noGrp="1"/>
          </p:cNvSpPr>
          <p:nvPr>
            <p:ph type="ctrTitle" hasCustomPrompt="1"/>
          </p:nvPr>
        </p:nvSpPr>
        <p:spPr>
          <a:xfrm>
            <a:off x="378071" y="1025792"/>
            <a:ext cx="5040958" cy="2700338"/>
          </a:xfrm>
        </p:spPr>
        <p:txBody>
          <a:bodyPr anchor="t"/>
          <a:lstStyle>
            <a:lvl1pPr algn="l">
              <a:lnSpc>
                <a:spcPct val="98000"/>
              </a:lnSpc>
              <a:spcBef>
                <a:spcPts val="0"/>
              </a:spcBef>
              <a:spcAft>
                <a:spcPts val="1600"/>
              </a:spcAft>
              <a:defRPr sz="2550" spc="0" baseline="0"/>
            </a:lvl1pPr>
          </a:lstStyle>
          <a:p>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2" name="addin_colorlist" hidden="1">
            <a:extLst>
              <a:ext uri="{FF2B5EF4-FFF2-40B4-BE49-F238E27FC236}">
                <a16:creationId xmlns:a16="http://schemas.microsoft.com/office/drawing/2014/main" id="{707BDFDE-A4A7-A210-2818-DCC87D950E53}"/>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Tree>
    <p:extLst>
      <p:ext uri="{BB962C8B-B14F-4D97-AF65-F5344CB8AC3E}">
        <p14:creationId xmlns:p14="http://schemas.microsoft.com/office/powerpoint/2010/main" val="13571331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A_Sita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2D822448-001D-1687-BE80-2F96C7C7FF14}"/>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CFEA1BED-7EED-459D-8AD1-6F32CF0CA1DF}" type="datetime1">
              <a:rPr lang="nb-NO" noProof="0" smtClean="0"/>
              <a:t>27.01.2025</a:t>
            </a:fld>
            <a:endParaRPr lang="nb-NO" noProof="0" dirty="0"/>
          </a:p>
        </p:txBody>
      </p:sp>
      <p:sp>
        <p:nvSpPr>
          <p:cNvPr id="7" name="Footer Placeholder 4">
            <a:extLst>
              <a:ext uri="{FF2B5EF4-FFF2-40B4-BE49-F238E27FC236}">
                <a16:creationId xmlns:a16="http://schemas.microsoft.com/office/drawing/2014/main" id="{5E969F30-BE8D-29EA-280A-53837049B325}"/>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5" name="Slide Number Placeholder 5">
            <a:extLst>
              <a:ext uri="{FF2B5EF4-FFF2-40B4-BE49-F238E27FC236}">
                <a16:creationId xmlns:a16="http://schemas.microsoft.com/office/drawing/2014/main" id="{F284992C-0EE0-B847-A130-9DCB0FDE2ABF}"/>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8" name="Title 1">
            <a:extLst>
              <a:ext uri="{FF2B5EF4-FFF2-40B4-BE49-F238E27FC236}">
                <a16:creationId xmlns:a16="http://schemas.microsoft.com/office/drawing/2014/main" id="{8C9853EC-C3DD-9EE5-8314-E7C46762F6D0}"/>
              </a:ext>
            </a:extLst>
          </p:cNvPr>
          <p:cNvSpPr>
            <a:spLocks noGrp="1"/>
          </p:cNvSpPr>
          <p:nvPr>
            <p:ph type="ctrTitle" hasCustomPrompt="1"/>
          </p:nvPr>
        </p:nvSpPr>
        <p:spPr>
          <a:xfrm>
            <a:off x="378072" y="3160883"/>
            <a:ext cx="6841301" cy="1848949"/>
          </a:xfrm>
        </p:spPr>
        <p:txBody>
          <a:bodyPr anchor="b"/>
          <a:lstStyle>
            <a:lvl1pPr algn="l">
              <a:lnSpc>
                <a:spcPct val="98000"/>
              </a:lnSpc>
              <a:spcBef>
                <a:spcPts val="0"/>
              </a:spcBef>
              <a:spcAft>
                <a:spcPts val="0"/>
              </a:spcAft>
              <a:defRPr sz="3800" spc="0" baseline="0">
                <a:solidFill>
                  <a:schemeClr val="bg1"/>
                </a:solidFill>
              </a:defRPr>
            </a:lvl1pPr>
          </a:lstStyle>
          <a:p>
            <a:r>
              <a:rPr lang="nb-NO" noProof="0" dirty="0"/>
              <a:t>System uten endring forandrer ingenting. Endring uten system kan fort blir kaos.</a:t>
            </a:r>
          </a:p>
        </p:txBody>
      </p:sp>
      <p:sp>
        <p:nvSpPr>
          <p:cNvPr id="9" name="Subtitle 2">
            <a:extLst>
              <a:ext uri="{FF2B5EF4-FFF2-40B4-BE49-F238E27FC236}">
                <a16:creationId xmlns:a16="http://schemas.microsoft.com/office/drawing/2014/main" id="{463621C9-EF60-D957-0099-47032672A16C}"/>
              </a:ext>
            </a:extLst>
          </p:cNvPr>
          <p:cNvSpPr>
            <a:spLocks noGrp="1"/>
          </p:cNvSpPr>
          <p:nvPr>
            <p:ph type="subTitle" idx="1" hasCustomPrompt="1"/>
          </p:nvPr>
        </p:nvSpPr>
        <p:spPr>
          <a:xfrm>
            <a:off x="378072" y="5323135"/>
            <a:ext cx="3600684" cy="720090"/>
          </a:xfrm>
          <a:prstGeom prst="rect">
            <a:avLst/>
          </a:prstGeom>
        </p:spPr>
        <p:txBody>
          <a:bodyPr anchor="t"/>
          <a:lstStyle>
            <a:lvl1pPr marL="0" indent="0" algn="l">
              <a:lnSpc>
                <a:spcPct val="98000"/>
              </a:lnSpc>
              <a:spcBef>
                <a:spcPts val="0"/>
              </a:spcBef>
              <a:buNone/>
              <a:defRPr sz="1700" spc="0" baseline="0">
                <a:solidFill>
                  <a:schemeClr val="bg1"/>
                </a:solidFill>
              </a:defRPr>
            </a:lvl1pPr>
            <a:lvl2pPr marL="457154" indent="0" algn="ctr">
              <a:buNone/>
              <a:defRPr sz="2000"/>
            </a:lvl2pPr>
            <a:lvl3pPr marL="914310" indent="0" algn="ctr">
              <a:buNone/>
              <a:defRPr sz="1800"/>
            </a:lvl3pPr>
            <a:lvl4pPr marL="1371464" indent="0" algn="ctr">
              <a:buNone/>
              <a:defRPr sz="1600"/>
            </a:lvl4pPr>
            <a:lvl5pPr marL="1828618" indent="0" algn="ctr">
              <a:buNone/>
              <a:defRPr sz="1600"/>
            </a:lvl5pPr>
            <a:lvl6pPr marL="2285772"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nb-NO" noProof="0" dirty="0"/>
              <a:t>Navn </a:t>
            </a:r>
            <a:r>
              <a:rPr lang="nb-NO" noProof="0" dirty="0" err="1"/>
              <a:t>Navnesen</a:t>
            </a:r>
            <a:endParaRPr lang="nb-NO" noProof="0" dirty="0"/>
          </a:p>
        </p:txBody>
      </p:sp>
      <p:sp>
        <p:nvSpPr>
          <p:cNvPr id="2" name="addin_colorlist" hidden="1">
            <a:extLst>
              <a:ext uri="{FF2B5EF4-FFF2-40B4-BE49-F238E27FC236}">
                <a16:creationId xmlns:a16="http://schemas.microsoft.com/office/drawing/2014/main" id="{B829D31A-222A-DF10-84EA-9E1C0B5BEED8}"/>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Tree>
    <p:extLst>
      <p:ext uri="{BB962C8B-B14F-4D97-AF65-F5344CB8AC3E}">
        <p14:creationId xmlns:p14="http://schemas.microsoft.com/office/powerpoint/2010/main" val="6437829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B_Sita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2D822448-001D-1687-BE80-2F96C7C7FF14}"/>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2FC8F094-5536-45DA-B2AF-BD457328106A}" type="datetime1">
              <a:rPr lang="nb-NO" noProof="0" smtClean="0"/>
              <a:t>27.01.2025</a:t>
            </a:fld>
            <a:endParaRPr lang="nb-NO" noProof="0" dirty="0"/>
          </a:p>
        </p:txBody>
      </p:sp>
      <p:sp>
        <p:nvSpPr>
          <p:cNvPr id="7" name="Footer Placeholder 4">
            <a:extLst>
              <a:ext uri="{FF2B5EF4-FFF2-40B4-BE49-F238E27FC236}">
                <a16:creationId xmlns:a16="http://schemas.microsoft.com/office/drawing/2014/main" id="{5E969F30-BE8D-29EA-280A-53837049B325}"/>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5" name="Slide Number Placeholder 5">
            <a:extLst>
              <a:ext uri="{FF2B5EF4-FFF2-40B4-BE49-F238E27FC236}">
                <a16:creationId xmlns:a16="http://schemas.microsoft.com/office/drawing/2014/main" id="{F284992C-0EE0-B847-A130-9DCB0FDE2ABF}"/>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8" name="Title 1">
            <a:extLst>
              <a:ext uri="{FF2B5EF4-FFF2-40B4-BE49-F238E27FC236}">
                <a16:creationId xmlns:a16="http://schemas.microsoft.com/office/drawing/2014/main" id="{8C9853EC-C3DD-9EE5-8314-E7C46762F6D0}"/>
              </a:ext>
            </a:extLst>
          </p:cNvPr>
          <p:cNvSpPr>
            <a:spLocks noGrp="1"/>
          </p:cNvSpPr>
          <p:nvPr>
            <p:ph type="ctrTitle" hasCustomPrompt="1"/>
          </p:nvPr>
        </p:nvSpPr>
        <p:spPr>
          <a:xfrm>
            <a:off x="378072" y="3160883"/>
            <a:ext cx="6841301" cy="1848949"/>
          </a:xfrm>
        </p:spPr>
        <p:txBody>
          <a:bodyPr anchor="b"/>
          <a:lstStyle>
            <a:lvl1pPr algn="l">
              <a:lnSpc>
                <a:spcPct val="98000"/>
              </a:lnSpc>
              <a:spcBef>
                <a:spcPts val="0"/>
              </a:spcBef>
              <a:spcAft>
                <a:spcPts val="0"/>
              </a:spcAft>
              <a:defRPr sz="3800" spc="0" baseline="0">
                <a:solidFill>
                  <a:schemeClr val="bg1"/>
                </a:solidFill>
              </a:defRPr>
            </a:lvl1pPr>
          </a:lstStyle>
          <a:p>
            <a:r>
              <a:rPr lang="nb-NO" noProof="0" dirty="0"/>
              <a:t>System uten endring forandrer ingenting. Endring uten system kan fort blir kaos.</a:t>
            </a:r>
          </a:p>
        </p:txBody>
      </p:sp>
      <p:sp>
        <p:nvSpPr>
          <p:cNvPr id="2" name="Subtitle 2">
            <a:extLst>
              <a:ext uri="{FF2B5EF4-FFF2-40B4-BE49-F238E27FC236}">
                <a16:creationId xmlns:a16="http://schemas.microsoft.com/office/drawing/2014/main" id="{E43614D6-D405-179A-FB8C-0F317D983B51}"/>
              </a:ext>
            </a:extLst>
          </p:cNvPr>
          <p:cNvSpPr>
            <a:spLocks noGrp="1"/>
          </p:cNvSpPr>
          <p:nvPr>
            <p:ph type="subTitle" idx="1" hasCustomPrompt="1"/>
          </p:nvPr>
        </p:nvSpPr>
        <p:spPr>
          <a:xfrm>
            <a:off x="378072" y="5323135"/>
            <a:ext cx="3600684" cy="720090"/>
          </a:xfrm>
          <a:prstGeom prst="rect">
            <a:avLst/>
          </a:prstGeom>
        </p:spPr>
        <p:txBody>
          <a:bodyPr anchor="t"/>
          <a:lstStyle>
            <a:lvl1pPr marL="0" indent="0" algn="l">
              <a:lnSpc>
                <a:spcPct val="98000"/>
              </a:lnSpc>
              <a:spcBef>
                <a:spcPts val="0"/>
              </a:spcBef>
              <a:buNone/>
              <a:defRPr sz="1700" spc="0" baseline="0">
                <a:solidFill>
                  <a:schemeClr val="bg1"/>
                </a:solidFill>
              </a:defRPr>
            </a:lvl1pPr>
            <a:lvl2pPr marL="457154" indent="0" algn="ctr">
              <a:buNone/>
              <a:defRPr sz="2000"/>
            </a:lvl2pPr>
            <a:lvl3pPr marL="914310" indent="0" algn="ctr">
              <a:buNone/>
              <a:defRPr sz="1800"/>
            </a:lvl3pPr>
            <a:lvl4pPr marL="1371464" indent="0" algn="ctr">
              <a:buNone/>
              <a:defRPr sz="1600"/>
            </a:lvl4pPr>
            <a:lvl5pPr marL="1828618" indent="0" algn="ctr">
              <a:buNone/>
              <a:defRPr sz="1600"/>
            </a:lvl5pPr>
            <a:lvl6pPr marL="2285772" indent="0" algn="ctr">
              <a:buNone/>
              <a:defRPr sz="1600"/>
            </a:lvl6pPr>
            <a:lvl7pPr marL="2742926" indent="0" algn="ctr">
              <a:buNone/>
              <a:defRPr sz="1600"/>
            </a:lvl7pPr>
            <a:lvl8pPr marL="3200080" indent="0" algn="ctr">
              <a:buNone/>
              <a:defRPr sz="1600"/>
            </a:lvl8pPr>
            <a:lvl9pPr marL="3657234" indent="0" algn="ctr">
              <a:buNone/>
              <a:defRPr sz="1600"/>
            </a:lvl9pPr>
          </a:lstStyle>
          <a:p>
            <a:pPr marL="0" marR="0" lvl="0" indent="0" algn="l" defTabSz="914310" rtl="0" eaLnBrk="1" fontAlgn="auto" latinLnBrk="0" hangingPunct="1">
              <a:lnSpc>
                <a:spcPct val="98000"/>
              </a:lnSpc>
              <a:spcBef>
                <a:spcPts val="0"/>
              </a:spcBef>
              <a:spcAft>
                <a:spcPts val="0"/>
              </a:spcAft>
              <a:buClrTx/>
              <a:buSzTx/>
              <a:buFont typeface="Arial" panose="020B0604020202020204" pitchFamily="34" charset="0"/>
              <a:buNone/>
              <a:tabLst/>
              <a:defRPr/>
            </a:pPr>
            <a:r>
              <a:rPr lang="nb-NO" noProof="0" dirty="0"/>
              <a:t>Navn </a:t>
            </a:r>
            <a:r>
              <a:rPr lang="nb-NO" noProof="0" dirty="0" err="1"/>
              <a:t>Navnesen</a:t>
            </a:r>
            <a:endParaRPr lang="nb-NO" noProof="0" dirty="0"/>
          </a:p>
        </p:txBody>
      </p:sp>
      <p:sp>
        <p:nvSpPr>
          <p:cNvPr id="3" name="addin_colorlist" hidden="1">
            <a:extLst>
              <a:ext uri="{FF2B5EF4-FFF2-40B4-BE49-F238E27FC236}">
                <a16:creationId xmlns:a16="http://schemas.microsoft.com/office/drawing/2014/main" id="{394BC85D-C89E-4880-190B-6E7584CD739E}"/>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Tree>
    <p:extLst>
      <p:ext uri="{BB962C8B-B14F-4D97-AF65-F5344CB8AC3E}">
        <p14:creationId xmlns:p14="http://schemas.microsoft.com/office/powerpoint/2010/main" val="24546561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A_Tall">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6" name="Date Placeholder 3">
            <a:extLst>
              <a:ext uri="{FF2B5EF4-FFF2-40B4-BE49-F238E27FC236}">
                <a16:creationId xmlns:a16="http://schemas.microsoft.com/office/drawing/2014/main" id="{2D822448-001D-1687-BE80-2F96C7C7FF14}"/>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80BA53A6-3B55-41E5-8688-2E6682F5B5E1}" type="datetime1">
              <a:rPr lang="nb-NO" noProof="0" smtClean="0"/>
              <a:t>27.01.2025</a:t>
            </a:fld>
            <a:endParaRPr lang="nb-NO" noProof="0" dirty="0"/>
          </a:p>
        </p:txBody>
      </p:sp>
      <p:sp>
        <p:nvSpPr>
          <p:cNvPr id="7" name="Footer Placeholder 4">
            <a:extLst>
              <a:ext uri="{FF2B5EF4-FFF2-40B4-BE49-F238E27FC236}">
                <a16:creationId xmlns:a16="http://schemas.microsoft.com/office/drawing/2014/main" id="{5E969F30-BE8D-29EA-280A-53837049B325}"/>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8" name="Slide Number Placeholder 5">
            <a:extLst>
              <a:ext uri="{FF2B5EF4-FFF2-40B4-BE49-F238E27FC236}">
                <a16:creationId xmlns:a16="http://schemas.microsoft.com/office/drawing/2014/main" id="{EA7B756E-9A10-409D-CDB7-34DA0F7C4C4A}"/>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13" name="Picture Placeholder 12">
            <a:extLst>
              <a:ext uri="{FF2B5EF4-FFF2-40B4-BE49-F238E27FC236}">
                <a16:creationId xmlns:a16="http://schemas.microsoft.com/office/drawing/2014/main" id="{A8D021B5-6379-2743-A497-291F79ADB45F}"/>
              </a:ext>
            </a:extLst>
          </p:cNvPr>
          <p:cNvSpPr>
            <a:spLocks noGrp="1"/>
          </p:cNvSpPr>
          <p:nvPr>
            <p:ph type="pic" sz="quarter" idx="17"/>
          </p:nvPr>
        </p:nvSpPr>
        <p:spPr>
          <a:xfrm>
            <a:off x="6286909" y="0"/>
            <a:ext cx="590509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9" name="Text Placeholder 9">
            <a:extLst>
              <a:ext uri="{FF2B5EF4-FFF2-40B4-BE49-F238E27FC236}">
                <a16:creationId xmlns:a16="http://schemas.microsoft.com/office/drawing/2014/main" id="{6E47833F-046D-2705-7BF2-355C70692918}"/>
              </a:ext>
            </a:extLst>
          </p:cNvPr>
          <p:cNvSpPr>
            <a:spLocks noGrp="1"/>
          </p:cNvSpPr>
          <p:nvPr>
            <p:ph type="body" sz="quarter" idx="21" hasCustomPrompt="1"/>
          </p:nvPr>
        </p:nvSpPr>
        <p:spPr>
          <a:xfrm>
            <a:off x="380389" y="2153334"/>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1</a:t>
            </a:r>
          </a:p>
        </p:txBody>
      </p:sp>
      <p:sp>
        <p:nvSpPr>
          <p:cNvPr id="12" name="Text Placeholder 9">
            <a:extLst>
              <a:ext uri="{FF2B5EF4-FFF2-40B4-BE49-F238E27FC236}">
                <a16:creationId xmlns:a16="http://schemas.microsoft.com/office/drawing/2014/main" id="{5A36A991-8955-EA9D-161D-1AD1729817DD}"/>
              </a:ext>
            </a:extLst>
          </p:cNvPr>
          <p:cNvSpPr>
            <a:spLocks noGrp="1"/>
          </p:cNvSpPr>
          <p:nvPr>
            <p:ph type="body" sz="quarter" idx="24" hasCustomPrompt="1"/>
          </p:nvPr>
        </p:nvSpPr>
        <p:spPr>
          <a:xfrm>
            <a:off x="3235576" y="2153334"/>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2</a:t>
            </a:r>
          </a:p>
        </p:txBody>
      </p:sp>
      <p:sp>
        <p:nvSpPr>
          <p:cNvPr id="17" name="Text Placeholder 9">
            <a:extLst>
              <a:ext uri="{FF2B5EF4-FFF2-40B4-BE49-F238E27FC236}">
                <a16:creationId xmlns:a16="http://schemas.microsoft.com/office/drawing/2014/main" id="{AB6CFBCD-841F-7435-D561-4CB8055F3076}"/>
              </a:ext>
            </a:extLst>
          </p:cNvPr>
          <p:cNvSpPr>
            <a:spLocks noGrp="1"/>
          </p:cNvSpPr>
          <p:nvPr>
            <p:ph type="body" sz="quarter" idx="27" hasCustomPrompt="1"/>
          </p:nvPr>
        </p:nvSpPr>
        <p:spPr>
          <a:xfrm>
            <a:off x="380389" y="4048973"/>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3</a:t>
            </a:r>
          </a:p>
        </p:txBody>
      </p:sp>
      <p:sp>
        <p:nvSpPr>
          <p:cNvPr id="20" name="Text Placeholder 9">
            <a:extLst>
              <a:ext uri="{FF2B5EF4-FFF2-40B4-BE49-F238E27FC236}">
                <a16:creationId xmlns:a16="http://schemas.microsoft.com/office/drawing/2014/main" id="{37A834ED-7615-B431-7514-61CA2987FBF5}"/>
              </a:ext>
            </a:extLst>
          </p:cNvPr>
          <p:cNvSpPr>
            <a:spLocks noGrp="1"/>
          </p:cNvSpPr>
          <p:nvPr>
            <p:ph type="body" sz="quarter" idx="30" hasCustomPrompt="1"/>
          </p:nvPr>
        </p:nvSpPr>
        <p:spPr>
          <a:xfrm>
            <a:off x="3235576" y="4048973"/>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4</a:t>
            </a:r>
          </a:p>
        </p:txBody>
      </p:sp>
      <p:sp>
        <p:nvSpPr>
          <p:cNvPr id="5" name="addin_colorlist" hidden="1">
            <a:extLst>
              <a:ext uri="{FF2B5EF4-FFF2-40B4-BE49-F238E27FC236}">
                <a16:creationId xmlns:a16="http://schemas.microsoft.com/office/drawing/2014/main" id="{16C76C1D-061F-EF97-54F9-5261EEBFCC25}"/>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21" name="Title 1">
            <a:extLst>
              <a:ext uri="{FF2B5EF4-FFF2-40B4-BE49-F238E27FC236}">
                <a16:creationId xmlns:a16="http://schemas.microsoft.com/office/drawing/2014/main" id="{3E2CAFAB-034A-00B8-28CC-2F5C7EC57A36}"/>
              </a:ext>
            </a:extLst>
          </p:cNvPr>
          <p:cNvSpPr>
            <a:spLocks noGrp="1"/>
          </p:cNvSpPr>
          <p:nvPr>
            <p:ph type="ctrTitle" hasCustomPrompt="1"/>
          </p:nvPr>
        </p:nvSpPr>
        <p:spPr>
          <a:xfrm>
            <a:off x="378071" y="1025792"/>
            <a:ext cx="5558018"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22" name="Text Placeholder 9">
            <a:extLst>
              <a:ext uri="{FF2B5EF4-FFF2-40B4-BE49-F238E27FC236}">
                <a16:creationId xmlns:a16="http://schemas.microsoft.com/office/drawing/2014/main" id="{D0151A16-3F0D-A641-FD1B-A79292AFD02D}"/>
              </a:ext>
            </a:extLst>
          </p:cNvPr>
          <p:cNvSpPr>
            <a:spLocks noGrp="1"/>
          </p:cNvSpPr>
          <p:nvPr>
            <p:ph type="body" sz="quarter" idx="15" hasCustomPrompt="1"/>
          </p:nvPr>
        </p:nvSpPr>
        <p:spPr>
          <a:xfrm>
            <a:off x="380389" y="3094543"/>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
        <p:nvSpPr>
          <p:cNvPr id="23" name="Text Placeholder 9">
            <a:extLst>
              <a:ext uri="{FF2B5EF4-FFF2-40B4-BE49-F238E27FC236}">
                <a16:creationId xmlns:a16="http://schemas.microsoft.com/office/drawing/2014/main" id="{2EF8459D-41A4-01A2-F810-66DF214C920C}"/>
              </a:ext>
            </a:extLst>
          </p:cNvPr>
          <p:cNvSpPr>
            <a:spLocks noGrp="1"/>
          </p:cNvSpPr>
          <p:nvPr>
            <p:ph type="body" sz="quarter" idx="18" hasCustomPrompt="1"/>
          </p:nvPr>
        </p:nvSpPr>
        <p:spPr>
          <a:xfrm>
            <a:off x="380389" y="2680886"/>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24" name="Text Placeholder 9">
            <a:extLst>
              <a:ext uri="{FF2B5EF4-FFF2-40B4-BE49-F238E27FC236}">
                <a16:creationId xmlns:a16="http://schemas.microsoft.com/office/drawing/2014/main" id="{57A1CB04-BD24-9309-FEBD-18BF69F2DAD0}"/>
              </a:ext>
            </a:extLst>
          </p:cNvPr>
          <p:cNvSpPr>
            <a:spLocks noGrp="1"/>
          </p:cNvSpPr>
          <p:nvPr>
            <p:ph type="body" sz="quarter" idx="22" hasCustomPrompt="1"/>
          </p:nvPr>
        </p:nvSpPr>
        <p:spPr>
          <a:xfrm>
            <a:off x="3235576" y="3094543"/>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
        <p:nvSpPr>
          <p:cNvPr id="25" name="Text Placeholder 9">
            <a:extLst>
              <a:ext uri="{FF2B5EF4-FFF2-40B4-BE49-F238E27FC236}">
                <a16:creationId xmlns:a16="http://schemas.microsoft.com/office/drawing/2014/main" id="{E4708535-4D5E-6EB2-6ACB-8EDE8EB7D31C}"/>
              </a:ext>
            </a:extLst>
          </p:cNvPr>
          <p:cNvSpPr>
            <a:spLocks noGrp="1"/>
          </p:cNvSpPr>
          <p:nvPr>
            <p:ph type="body" sz="quarter" idx="23" hasCustomPrompt="1"/>
          </p:nvPr>
        </p:nvSpPr>
        <p:spPr>
          <a:xfrm>
            <a:off x="3235576" y="2680886"/>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26" name="Text Placeholder 9">
            <a:extLst>
              <a:ext uri="{FF2B5EF4-FFF2-40B4-BE49-F238E27FC236}">
                <a16:creationId xmlns:a16="http://schemas.microsoft.com/office/drawing/2014/main" id="{1EF4B86E-A0C4-18FF-8493-04921D4EE680}"/>
              </a:ext>
            </a:extLst>
          </p:cNvPr>
          <p:cNvSpPr>
            <a:spLocks noGrp="1"/>
          </p:cNvSpPr>
          <p:nvPr>
            <p:ph type="body" sz="quarter" idx="25" hasCustomPrompt="1"/>
          </p:nvPr>
        </p:nvSpPr>
        <p:spPr>
          <a:xfrm>
            <a:off x="380389" y="4990182"/>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27" name="Text Placeholder 9">
            <a:extLst>
              <a:ext uri="{FF2B5EF4-FFF2-40B4-BE49-F238E27FC236}">
                <a16:creationId xmlns:a16="http://schemas.microsoft.com/office/drawing/2014/main" id="{F1DBABCD-D6B9-745F-BA3E-ACDA11BE6402}"/>
              </a:ext>
            </a:extLst>
          </p:cNvPr>
          <p:cNvSpPr>
            <a:spLocks noGrp="1"/>
          </p:cNvSpPr>
          <p:nvPr>
            <p:ph type="body" sz="quarter" idx="26" hasCustomPrompt="1"/>
          </p:nvPr>
        </p:nvSpPr>
        <p:spPr>
          <a:xfrm>
            <a:off x="380389" y="4576525"/>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28" name="Text Placeholder 9">
            <a:extLst>
              <a:ext uri="{FF2B5EF4-FFF2-40B4-BE49-F238E27FC236}">
                <a16:creationId xmlns:a16="http://schemas.microsoft.com/office/drawing/2014/main" id="{62CF8300-6579-A1F0-28DA-BF4259144AAD}"/>
              </a:ext>
            </a:extLst>
          </p:cNvPr>
          <p:cNvSpPr>
            <a:spLocks noGrp="1"/>
          </p:cNvSpPr>
          <p:nvPr>
            <p:ph type="body" sz="quarter" idx="28" hasCustomPrompt="1"/>
          </p:nvPr>
        </p:nvSpPr>
        <p:spPr>
          <a:xfrm>
            <a:off x="3235576" y="4990182"/>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
        <p:nvSpPr>
          <p:cNvPr id="29" name="Text Placeholder 9">
            <a:extLst>
              <a:ext uri="{FF2B5EF4-FFF2-40B4-BE49-F238E27FC236}">
                <a16:creationId xmlns:a16="http://schemas.microsoft.com/office/drawing/2014/main" id="{81076D46-D410-94CE-97EF-395A9507EEE3}"/>
              </a:ext>
            </a:extLst>
          </p:cNvPr>
          <p:cNvSpPr>
            <a:spLocks noGrp="1"/>
          </p:cNvSpPr>
          <p:nvPr>
            <p:ph type="body" sz="quarter" idx="29" hasCustomPrompt="1"/>
          </p:nvPr>
        </p:nvSpPr>
        <p:spPr>
          <a:xfrm>
            <a:off x="3235576" y="4576525"/>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Tree>
    <p:extLst>
      <p:ext uri="{BB962C8B-B14F-4D97-AF65-F5344CB8AC3E}">
        <p14:creationId xmlns:p14="http://schemas.microsoft.com/office/powerpoint/2010/main" val="34096550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1B_Tal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D8668-A268-530A-DC9F-9A8F9FE676E8}"/>
              </a:ext>
            </a:extLst>
          </p:cNvPr>
          <p:cNvSpPr>
            <a:spLocks noGrp="1"/>
          </p:cNvSpPr>
          <p:nvPr>
            <p:ph type="ctrTitle" hasCustomPrompt="1"/>
          </p:nvPr>
        </p:nvSpPr>
        <p:spPr>
          <a:xfrm>
            <a:off x="378072"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br>
              <a:rPr lang="nb-NO" noProof="0" dirty="0"/>
            </a:br>
            <a:endParaRPr lang="nb-NO" noProof="0" dirty="0"/>
          </a:p>
        </p:txBody>
      </p:sp>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4" name="Text Placeholder 9">
            <a:extLst>
              <a:ext uri="{FF2B5EF4-FFF2-40B4-BE49-F238E27FC236}">
                <a16:creationId xmlns:a16="http://schemas.microsoft.com/office/drawing/2014/main" id="{18EC7FD3-605B-29AF-19DB-5801E13599C4}"/>
              </a:ext>
            </a:extLst>
          </p:cNvPr>
          <p:cNvSpPr>
            <a:spLocks noGrp="1"/>
          </p:cNvSpPr>
          <p:nvPr>
            <p:ph type="body" sz="quarter" idx="18" hasCustomPrompt="1"/>
          </p:nvPr>
        </p:nvSpPr>
        <p:spPr>
          <a:xfrm>
            <a:off x="380388" y="2680886"/>
            <a:ext cx="324061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0"/>
              </a:spcAft>
              <a:buClrTx/>
              <a:buSzTx/>
              <a:buFont typeface="Arial" panose="020B0604020202020204" pitchFamily="34" charset="0"/>
              <a:buNone/>
              <a:tabLst/>
              <a:defRPr/>
            </a:pPr>
            <a:r>
              <a:rPr lang="nb-NO" noProof="0" dirty="0"/>
              <a:t>Undertittel</a:t>
            </a:r>
          </a:p>
        </p:txBody>
      </p:sp>
      <p:sp>
        <p:nvSpPr>
          <p:cNvPr id="9" name="Text Placeholder 9">
            <a:extLst>
              <a:ext uri="{FF2B5EF4-FFF2-40B4-BE49-F238E27FC236}">
                <a16:creationId xmlns:a16="http://schemas.microsoft.com/office/drawing/2014/main" id="{6E47833F-046D-2705-7BF2-355C70692918}"/>
              </a:ext>
            </a:extLst>
          </p:cNvPr>
          <p:cNvSpPr>
            <a:spLocks noGrp="1"/>
          </p:cNvSpPr>
          <p:nvPr>
            <p:ph type="body" sz="quarter" idx="21" hasCustomPrompt="1"/>
          </p:nvPr>
        </p:nvSpPr>
        <p:spPr>
          <a:xfrm>
            <a:off x="380388" y="2153334"/>
            <a:ext cx="3240616"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1</a:t>
            </a:r>
          </a:p>
        </p:txBody>
      </p:sp>
      <p:sp>
        <p:nvSpPr>
          <p:cNvPr id="11" name="Text Placeholder 9">
            <a:extLst>
              <a:ext uri="{FF2B5EF4-FFF2-40B4-BE49-F238E27FC236}">
                <a16:creationId xmlns:a16="http://schemas.microsoft.com/office/drawing/2014/main" id="{4E1227A4-5C71-B97A-1E8B-945986AE3502}"/>
              </a:ext>
            </a:extLst>
          </p:cNvPr>
          <p:cNvSpPr>
            <a:spLocks noGrp="1"/>
          </p:cNvSpPr>
          <p:nvPr>
            <p:ph type="body" sz="quarter" idx="23" hasCustomPrompt="1"/>
          </p:nvPr>
        </p:nvSpPr>
        <p:spPr>
          <a:xfrm>
            <a:off x="4188783" y="2680886"/>
            <a:ext cx="324061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0"/>
              </a:spcAft>
              <a:buClrTx/>
              <a:buSzTx/>
              <a:buFont typeface="Arial" panose="020B0604020202020204" pitchFamily="34" charset="0"/>
              <a:buNone/>
              <a:tabLst/>
              <a:defRPr/>
            </a:pPr>
            <a:r>
              <a:rPr lang="nb-NO" noProof="0" dirty="0"/>
              <a:t>Undertittel</a:t>
            </a:r>
          </a:p>
        </p:txBody>
      </p:sp>
      <p:sp>
        <p:nvSpPr>
          <p:cNvPr id="12" name="Text Placeholder 9">
            <a:extLst>
              <a:ext uri="{FF2B5EF4-FFF2-40B4-BE49-F238E27FC236}">
                <a16:creationId xmlns:a16="http://schemas.microsoft.com/office/drawing/2014/main" id="{5A36A991-8955-EA9D-161D-1AD1729817DD}"/>
              </a:ext>
            </a:extLst>
          </p:cNvPr>
          <p:cNvSpPr>
            <a:spLocks noGrp="1"/>
          </p:cNvSpPr>
          <p:nvPr>
            <p:ph type="body" sz="quarter" idx="24" hasCustomPrompt="1"/>
          </p:nvPr>
        </p:nvSpPr>
        <p:spPr>
          <a:xfrm>
            <a:off x="4188783" y="2153334"/>
            <a:ext cx="3240616"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2</a:t>
            </a:r>
          </a:p>
        </p:txBody>
      </p:sp>
      <p:sp>
        <p:nvSpPr>
          <p:cNvPr id="16" name="Text Placeholder 9">
            <a:extLst>
              <a:ext uri="{FF2B5EF4-FFF2-40B4-BE49-F238E27FC236}">
                <a16:creationId xmlns:a16="http://schemas.microsoft.com/office/drawing/2014/main" id="{7EA92302-6F07-6A9F-2A74-0E7E46B02F94}"/>
              </a:ext>
            </a:extLst>
          </p:cNvPr>
          <p:cNvSpPr>
            <a:spLocks noGrp="1"/>
          </p:cNvSpPr>
          <p:nvPr>
            <p:ph type="body" sz="quarter" idx="26" hasCustomPrompt="1"/>
          </p:nvPr>
        </p:nvSpPr>
        <p:spPr>
          <a:xfrm>
            <a:off x="380388" y="4576525"/>
            <a:ext cx="324061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0"/>
              </a:spcAft>
              <a:buClrTx/>
              <a:buSzTx/>
              <a:buFont typeface="Arial" panose="020B0604020202020204" pitchFamily="34" charset="0"/>
              <a:buNone/>
              <a:tabLst/>
              <a:defRPr/>
            </a:pPr>
            <a:r>
              <a:rPr lang="nb-NO" noProof="0" dirty="0"/>
              <a:t>Undertittel</a:t>
            </a:r>
          </a:p>
        </p:txBody>
      </p:sp>
      <p:sp>
        <p:nvSpPr>
          <p:cNvPr id="17" name="Text Placeholder 9">
            <a:extLst>
              <a:ext uri="{FF2B5EF4-FFF2-40B4-BE49-F238E27FC236}">
                <a16:creationId xmlns:a16="http://schemas.microsoft.com/office/drawing/2014/main" id="{AB6CFBCD-841F-7435-D561-4CB8055F3076}"/>
              </a:ext>
            </a:extLst>
          </p:cNvPr>
          <p:cNvSpPr>
            <a:spLocks noGrp="1"/>
          </p:cNvSpPr>
          <p:nvPr>
            <p:ph type="body" sz="quarter" idx="27" hasCustomPrompt="1"/>
          </p:nvPr>
        </p:nvSpPr>
        <p:spPr>
          <a:xfrm>
            <a:off x="380388" y="4048973"/>
            <a:ext cx="3240616"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4</a:t>
            </a:r>
          </a:p>
        </p:txBody>
      </p:sp>
      <p:sp>
        <p:nvSpPr>
          <p:cNvPr id="19" name="Text Placeholder 9">
            <a:extLst>
              <a:ext uri="{FF2B5EF4-FFF2-40B4-BE49-F238E27FC236}">
                <a16:creationId xmlns:a16="http://schemas.microsoft.com/office/drawing/2014/main" id="{9BE44AD4-B407-CB41-7E6A-D2F2FDE2A07E}"/>
              </a:ext>
            </a:extLst>
          </p:cNvPr>
          <p:cNvSpPr>
            <a:spLocks noGrp="1"/>
          </p:cNvSpPr>
          <p:nvPr>
            <p:ph type="body" sz="quarter" idx="29" hasCustomPrompt="1"/>
          </p:nvPr>
        </p:nvSpPr>
        <p:spPr>
          <a:xfrm>
            <a:off x="4188783" y="4576525"/>
            <a:ext cx="324061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0"/>
              </a:spcAft>
              <a:buClrTx/>
              <a:buSzTx/>
              <a:buFont typeface="Arial" panose="020B0604020202020204" pitchFamily="34" charset="0"/>
              <a:buNone/>
              <a:tabLst/>
              <a:defRPr/>
            </a:pPr>
            <a:r>
              <a:rPr lang="nb-NO" noProof="0" dirty="0"/>
              <a:t>Undertittel</a:t>
            </a:r>
          </a:p>
        </p:txBody>
      </p:sp>
      <p:sp>
        <p:nvSpPr>
          <p:cNvPr id="20" name="Text Placeholder 9">
            <a:extLst>
              <a:ext uri="{FF2B5EF4-FFF2-40B4-BE49-F238E27FC236}">
                <a16:creationId xmlns:a16="http://schemas.microsoft.com/office/drawing/2014/main" id="{37A834ED-7615-B431-7514-61CA2987FBF5}"/>
              </a:ext>
            </a:extLst>
          </p:cNvPr>
          <p:cNvSpPr>
            <a:spLocks noGrp="1"/>
          </p:cNvSpPr>
          <p:nvPr>
            <p:ph type="body" sz="quarter" idx="30" hasCustomPrompt="1"/>
          </p:nvPr>
        </p:nvSpPr>
        <p:spPr>
          <a:xfrm>
            <a:off x="4188783" y="4048973"/>
            <a:ext cx="3240616"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5</a:t>
            </a:r>
          </a:p>
        </p:txBody>
      </p:sp>
      <p:sp>
        <p:nvSpPr>
          <p:cNvPr id="26" name="Text Placeholder 9">
            <a:extLst>
              <a:ext uri="{FF2B5EF4-FFF2-40B4-BE49-F238E27FC236}">
                <a16:creationId xmlns:a16="http://schemas.microsoft.com/office/drawing/2014/main" id="{828EB654-7F2C-9206-DA33-8B5CC78BD4DA}"/>
              </a:ext>
            </a:extLst>
          </p:cNvPr>
          <p:cNvSpPr>
            <a:spLocks noGrp="1"/>
          </p:cNvSpPr>
          <p:nvPr>
            <p:ph type="body" sz="quarter" idx="32" hasCustomPrompt="1"/>
          </p:nvPr>
        </p:nvSpPr>
        <p:spPr>
          <a:xfrm>
            <a:off x="7997177" y="2680886"/>
            <a:ext cx="324061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0"/>
              </a:spcAft>
              <a:buClrTx/>
              <a:buSzTx/>
              <a:buFont typeface="Arial" panose="020B0604020202020204" pitchFamily="34" charset="0"/>
              <a:buNone/>
              <a:tabLst/>
              <a:defRPr/>
            </a:pPr>
            <a:r>
              <a:rPr lang="nb-NO" noProof="0" dirty="0"/>
              <a:t>Undertittel</a:t>
            </a:r>
          </a:p>
        </p:txBody>
      </p:sp>
      <p:sp>
        <p:nvSpPr>
          <p:cNvPr id="27" name="Text Placeholder 9">
            <a:extLst>
              <a:ext uri="{FF2B5EF4-FFF2-40B4-BE49-F238E27FC236}">
                <a16:creationId xmlns:a16="http://schemas.microsoft.com/office/drawing/2014/main" id="{60E5CCE9-D978-11D2-A8C1-7FC9E20F502D}"/>
              </a:ext>
            </a:extLst>
          </p:cNvPr>
          <p:cNvSpPr>
            <a:spLocks noGrp="1"/>
          </p:cNvSpPr>
          <p:nvPr>
            <p:ph type="body" sz="quarter" idx="33" hasCustomPrompt="1"/>
          </p:nvPr>
        </p:nvSpPr>
        <p:spPr>
          <a:xfrm>
            <a:off x="7997177" y="2153334"/>
            <a:ext cx="3240616"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3</a:t>
            </a:r>
          </a:p>
        </p:txBody>
      </p:sp>
      <p:sp>
        <p:nvSpPr>
          <p:cNvPr id="29" name="Text Placeholder 9">
            <a:extLst>
              <a:ext uri="{FF2B5EF4-FFF2-40B4-BE49-F238E27FC236}">
                <a16:creationId xmlns:a16="http://schemas.microsoft.com/office/drawing/2014/main" id="{B8117EC3-EA8D-4949-5DC1-DFEDBD1959AA}"/>
              </a:ext>
            </a:extLst>
          </p:cNvPr>
          <p:cNvSpPr>
            <a:spLocks noGrp="1"/>
          </p:cNvSpPr>
          <p:nvPr>
            <p:ph type="body" sz="quarter" idx="35" hasCustomPrompt="1"/>
          </p:nvPr>
        </p:nvSpPr>
        <p:spPr>
          <a:xfrm>
            <a:off x="7997177" y="4576525"/>
            <a:ext cx="3240616"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0"/>
              </a:spcAft>
              <a:buClrTx/>
              <a:buSzTx/>
              <a:buFont typeface="Arial" panose="020B0604020202020204" pitchFamily="34" charset="0"/>
              <a:buNone/>
              <a:tabLst/>
              <a:defRPr/>
            </a:pPr>
            <a:r>
              <a:rPr lang="nb-NO" noProof="0" dirty="0"/>
              <a:t>Undertittel</a:t>
            </a:r>
          </a:p>
        </p:txBody>
      </p:sp>
      <p:sp>
        <p:nvSpPr>
          <p:cNvPr id="30" name="Text Placeholder 9">
            <a:extLst>
              <a:ext uri="{FF2B5EF4-FFF2-40B4-BE49-F238E27FC236}">
                <a16:creationId xmlns:a16="http://schemas.microsoft.com/office/drawing/2014/main" id="{474DA587-6B1F-F83C-06D5-14750DBB739D}"/>
              </a:ext>
            </a:extLst>
          </p:cNvPr>
          <p:cNvSpPr>
            <a:spLocks noGrp="1"/>
          </p:cNvSpPr>
          <p:nvPr>
            <p:ph type="body" sz="quarter" idx="36" hasCustomPrompt="1"/>
          </p:nvPr>
        </p:nvSpPr>
        <p:spPr>
          <a:xfrm>
            <a:off x="7997177" y="4048973"/>
            <a:ext cx="3240616"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6</a:t>
            </a:r>
          </a:p>
        </p:txBody>
      </p:sp>
      <p:sp>
        <p:nvSpPr>
          <p:cNvPr id="3" name="Date Placeholder 2">
            <a:extLst>
              <a:ext uri="{FF2B5EF4-FFF2-40B4-BE49-F238E27FC236}">
                <a16:creationId xmlns:a16="http://schemas.microsoft.com/office/drawing/2014/main" id="{8CBED00B-7AC8-B881-A3E4-486969FA0B58}"/>
              </a:ext>
            </a:extLst>
          </p:cNvPr>
          <p:cNvSpPr>
            <a:spLocks noGrp="1"/>
          </p:cNvSpPr>
          <p:nvPr>
            <p:ph type="dt" sz="half" idx="43"/>
          </p:nvPr>
        </p:nvSpPr>
        <p:spPr/>
        <p:txBody>
          <a:bodyPr/>
          <a:lstStyle/>
          <a:p>
            <a:fld id="{19B34098-1915-4997-8DED-4AA737099FE6}"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60A21E12-FB23-A7AB-3F6D-F067BFE04855}"/>
              </a:ext>
            </a:extLst>
          </p:cNvPr>
          <p:cNvSpPr>
            <a:spLocks noGrp="1"/>
          </p:cNvSpPr>
          <p:nvPr>
            <p:ph type="ftr" sz="quarter" idx="44"/>
          </p:nvPr>
        </p:nvSpPr>
        <p:spPr/>
        <p:txBody>
          <a:bodyPr/>
          <a:lstStyle/>
          <a:p>
            <a:r>
              <a:rPr lang="nb-NO" noProof="0" dirty="0"/>
              <a:t>KVU tungregning</a:t>
            </a:r>
          </a:p>
        </p:txBody>
      </p:sp>
      <p:sp>
        <p:nvSpPr>
          <p:cNvPr id="6" name="Slide Number Placeholder 5">
            <a:extLst>
              <a:ext uri="{FF2B5EF4-FFF2-40B4-BE49-F238E27FC236}">
                <a16:creationId xmlns:a16="http://schemas.microsoft.com/office/drawing/2014/main" id="{ED9C7BB5-6F15-E0B5-C4D2-6F029A2E8083}"/>
              </a:ext>
            </a:extLst>
          </p:cNvPr>
          <p:cNvSpPr>
            <a:spLocks noGrp="1"/>
          </p:cNvSpPr>
          <p:nvPr>
            <p:ph type="sldNum" sz="quarter" idx="45"/>
          </p:nvPr>
        </p:nvSpPr>
        <p:spPr/>
        <p:txBody>
          <a:bodyPr/>
          <a:lstStyle/>
          <a:p>
            <a:fld id="{36F4D1B9-59DF-4B5C-8440-F23B9F46A364}" type="slidenum">
              <a:rPr lang="nb-NO" noProof="0" smtClean="0"/>
              <a:pPr/>
              <a:t>‹#›</a:t>
            </a:fld>
            <a:endParaRPr lang="nb-NO" noProof="0" dirty="0"/>
          </a:p>
        </p:txBody>
      </p:sp>
      <p:sp>
        <p:nvSpPr>
          <p:cNvPr id="7" name="Text Placeholder 8">
            <a:extLst>
              <a:ext uri="{FF2B5EF4-FFF2-40B4-BE49-F238E27FC236}">
                <a16:creationId xmlns:a16="http://schemas.microsoft.com/office/drawing/2014/main" id="{EC46F625-26EE-A171-DBA8-598CF5E84A89}"/>
              </a:ext>
            </a:extLst>
          </p:cNvPr>
          <p:cNvSpPr>
            <a:spLocks noGrp="1"/>
          </p:cNvSpPr>
          <p:nvPr>
            <p:ph type="body" sz="quarter" idx="22"/>
          </p:nvPr>
        </p:nvSpPr>
        <p:spPr>
          <a:xfrm>
            <a:off x="380388" y="3094543"/>
            <a:ext cx="3240616" cy="720090"/>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8" name="Text Placeholder 8">
            <a:extLst>
              <a:ext uri="{FF2B5EF4-FFF2-40B4-BE49-F238E27FC236}">
                <a16:creationId xmlns:a16="http://schemas.microsoft.com/office/drawing/2014/main" id="{3DCEB8AD-BFEE-3E4C-3AD3-18A5B1CD93AF}"/>
              </a:ext>
            </a:extLst>
          </p:cNvPr>
          <p:cNvSpPr>
            <a:spLocks noGrp="1"/>
          </p:cNvSpPr>
          <p:nvPr>
            <p:ph type="body" sz="quarter" idx="46"/>
          </p:nvPr>
        </p:nvSpPr>
        <p:spPr>
          <a:xfrm>
            <a:off x="4188783" y="3094543"/>
            <a:ext cx="3240616" cy="720090"/>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10" name="Text Placeholder 8">
            <a:extLst>
              <a:ext uri="{FF2B5EF4-FFF2-40B4-BE49-F238E27FC236}">
                <a16:creationId xmlns:a16="http://schemas.microsoft.com/office/drawing/2014/main" id="{AF83B832-A482-978D-7D5E-719EF12BB338}"/>
              </a:ext>
            </a:extLst>
          </p:cNvPr>
          <p:cNvSpPr>
            <a:spLocks noGrp="1"/>
          </p:cNvSpPr>
          <p:nvPr>
            <p:ph type="body" sz="quarter" idx="47"/>
          </p:nvPr>
        </p:nvSpPr>
        <p:spPr>
          <a:xfrm>
            <a:off x="7997177" y="3094543"/>
            <a:ext cx="3240616" cy="720090"/>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13" name="Text Placeholder 8">
            <a:extLst>
              <a:ext uri="{FF2B5EF4-FFF2-40B4-BE49-F238E27FC236}">
                <a16:creationId xmlns:a16="http://schemas.microsoft.com/office/drawing/2014/main" id="{032E7177-B080-5D14-A73A-7D08EFE11301}"/>
              </a:ext>
            </a:extLst>
          </p:cNvPr>
          <p:cNvSpPr>
            <a:spLocks noGrp="1"/>
          </p:cNvSpPr>
          <p:nvPr>
            <p:ph type="body" sz="quarter" idx="48"/>
          </p:nvPr>
        </p:nvSpPr>
        <p:spPr>
          <a:xfrm>
            <a:off x="4188783" y="4990182"/>
            <a:ext cx="3240616" cy="720090"/>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14" name="Text Placeholder 8">
            <a:extLst>
              <a:ext uri="{FF2B5EF4-FFF2-40B4-BE49-F238E27FC236}">
                <a16:creationId xmlns:a16="http://schemas.microsoft.com/office/drawing/2014/main" id="{5B1B7AFF-5320-D708-0C30-606586452A3B}"/>
              </a:ext>
            </a:extLst>
          </p:cNvPr>
          <p:cNvSpPr>
            <a:spLocks noGrp="1"/>
          </p:cNvSpPr>
          <p:nvPr>
            <p:ph type="body" sz="quarter" idx="49"/>
          </p:nvPr>
        </p:nvSpPr>
        <p:spPr>
          <a:xfrm>
            <a:off x="7997177" y="4990182"/>
            <a:ext cx="3240616" cy="720090"/>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18" name="Text Placeholder 8">
            <a:extLst>
              <a:ext uri="{FF2B5EF4-FFF2-40B4-BE49-F238E27FC236}">
                <a16:creationId xmlns:a16="http://schemas.microsoft.com/office/drawing/2014/main" id="{890BA215-0995-C14D-EDFA-CC11B9946ECA}"/>
              </a:ext>
            </a:extLst>
          </p:cNvPr>
          <p:cNvSpPr>
            <a:spLocks noGrp="1"/>
          </p:cNvSpPr>
          <p:nvPr>
            <p:ph type="body" sz="quarter" idx="50"/>
          </p:nvPr>
        </p:nvSpPr>
        <p:spPr>
          <a:xfrm>
            <a:off x="378072" y="4990182"/>
            <a:ext cx="3240616" cy="720090"/>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
        <p:nvSpPr>
          <p:cNvPr id="21" name="addin_colorlist" hidden="1">
            <a:extLst>
              <a:ext uri="{FF2B5EF4-FFF2-40B4-BE49-F238E27FC236}">
                <a16:creationId xmlns:a16="http://schemas.microsoft.com/office/drawing/2014/main" id="{962A59FA-4C7C-2B34-723D-9A9848C48C28}"/>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Tree>
    <p:extLst>
      <p:ext uri="{BB962C8B-B14F-4D97-AF65-F5344CB8AC3E}">
        <p14:creationId xmlns:p14="http://schemas.microsoft.com/office/powerpoint/2010/main" val="5349862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C_Tall">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9" name="Text Placeholder 9">
            <a:extLst>
              <a:ext uri="{FF2B5EF4-FFF2-40B4-BE49-F238E27FC236}">
                <a16:creationId xmlns:a16="http://schemas.microsoft.com/office/drawing/2014/main" id="{6E47833F-046D-2705-7BF2-355C70692918}"/>
              </a:ext>
            </a:extLst>
          </p:cNvPr>
          <p:cNvSpPr>
            <a:spLocks noGrp="1"/>
          </p:cNvSpPr>
          <p:nvPr>
            <p:ph type="body" sz="quarter" idx="21" hasCustomPrompt="1"/>
          </p:nvPr>
        </p:nvSpPr>
        <p:spPr>
          <a:xfrm>
            <a:off x="380389" y="2153334"/>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434</a:t>
            </a:r>
          </a:p>
        </p:txBody>
      </p:sp>
      <p:sp>
        <p:nvSpPr>
          <p:cNvPr id="12" name="Text Placeholder 9">
            <a:extLst>
              <a:ext uri="{FF2B5EF4-FFF2-40B4-BE49-F238E27FC236}">
                <a16:creationId xmlns:a16="http://schemas.microsoft.com/office/drawing/2014/main" id="{5A36A991-8955-EA9D-161D-1AD1729817DD}"/>
              </a:ext>
            </a:extLst>
          </p:cNvPr>
          <p:cNvSpPr>
            <a:spLocks noGrp="1"/>
          </p:cNvSpPr>
          <p:nvPr>
            <p:ph type="body" sz="quarter" idx="24" hasCustomPrompt="1"/>
          </p:nvPr>
        </p:nvSpPr>
        <p:spPr>
          <a:xfrm>
            <a:off x="3235576" y="2153334"/>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51 år</a:t>
            </a:r>
          </a:p>
        </p:txBody>
      </p:sp>
      <p:sp>
        <p:nvSpPr>
          <p:cNvPr id="17" name="Text Placeholder 9">
            <a:extLst>
              <a:ext uri="{FF2B5EF4-FFF2-40B4-BE49-F238E27FC236}">
                <a16:creationId xmlns:a16="http://schemas.microsoft.com/office/drawing/2014/main" id="{AB6CFBCD-841F-7435-D561-4CB8055F3076}"/>
              </a:ext>
            </a:extLst>
          </p:cNvPr>
          <p:cNvSpPr>
            <a:spLocks noGrp="1"/>
          </p:cNvSpPr>
          <p:nvPr>
            <p:ph type="body" sz="quarter" idx="27" hasCustomPrompt="1"/>
          </p:nvPr>
        </p:nvSpPr>
        <p:spPr>
          <a:xfrm>
            <a:off x="380389" y="4048973"/>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65%</a:t>
            </a:r>
          </a:p>
        </p:txBody>
      </p:sp>
      <p:sp>
        <p:nvSpPr>
          <p:cNvPr id="20" name="Text Placeholder 9">
            <a:extLst>
              <a:ext uri="{FF2B5EF4-FFF2-40B4-BE49-F238E27FC236}">
                <a16:creationId xmlns:a16="http://schemas.microsoft.com/office/drawing/2014/main" id="{37A834ED-7615-B431-7514-61CA2987FBF5}"/>
              </a:ext>
            </a:extLst>
          </p:cNvPr>
          <p:cNvSpPr>
            <a:spLocks noGrp="1"/>
          </p:cNvSpPr>
          <p:nvPr>
            <p:ph type="body" sz="quarter" idx="30" hasCustomPrompt="1"/>
          </p:nvPr>
        </p:nvSpPr>
        <p:spPr>
          <a:xfrm>
            <a:off x="3235576" y="4048973"/>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10%</a:t>
            </a:r>
          </a:p>
        </p:txBody>
      </p:sp>
      <p:sp>
        <p:nvSpPr>
          <p:cNvPr id="22" name="Text Placeholder 9">
            <a:extLst>
              <a:ext uri="{FF2B5EF4-FFF2-40B4-BE49-F238E27FC236}">
                <a16:creationId xmlns:a16="http://schemas.microsoft.com/office/drawing/2014/main" id="{EBAE6850-B8C3-A1A4-E8C8-B5DE469B1B7F}"/>
              </a:ext>
            </a:extLst>
          </p:cNvPr>
          <p:cNvSpPr>
            <a:spLocks noGrp="1"/>
          </p:cNvSpPr>
          <p:nvPr>
            <p:ph type="body" sz="quarter" idx="33" hasCustomPrompt="1"/>
          </p:nvPr>
        </p:nvSpPr>
        <p:spPr>
          <a:xfrm>
            <a:off x="6096000" y="2153334"/>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65%</a:t>
            </a:r>
          </a:p>
        </p:txBody>
      </p:sp>
      <p:sp>
        <p:nvSpPr>
          <p:cNvPr id="25" name="Text Placeholder 9">
            <a:extLst>
              <a:ext uri="{FF2B5EF4-FFF2-40B4-BE49-F238E27FC236}">
                <a16:creationId xmlns:a16="http://schemas.microsoft.com/office/drawing/2014/main" id="{20FA4720-616A-D118-AACC-E87842B0C52C}"/>
              </a:ext>
            </a:extLst>
          </p:cNvPr>
          <p:cNvSpPr>
            <a:spLocks noGrp="1"/>
          </p:cNvSpPr>
          <p:nvPr>
            <p:ph type="body" sz="quarter" idx="36" hasCustomPrompt="1"/>
          </p:nvPr>
        </p:nvSpPr>
        <p:spPr>
          <a:xfrm>
            <a:off x="8951187" y="2153334"/>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10%</a:t>
            </a:r>
          </a:p>
        </p:txBody>
      </p:sp>
      <p:sp>
        <p:nvSpPr>
          <p:cNvPr id="28" name="Text Placeholder 9">
            <a:extLst>
              <a:ext uri="{FF2B5EF4-FFF2-40B4-BE49-F238E27FC236}">
                <a16:creationId xmlns:a16="http://schemas.microsoft.com/office/drawing/2014/main" id="{54DECC96-31F6-920F-CDC8-5B14285ACF3A}"/>
              </a:ext>
            </a:extLst>
          </p:cNvPr>
          <p:cNvSpPr>
            <a:spLocks noGrp="1"/>
          </p:cNvSpPr>
          <p:nvPr>
            <p:ph type="body" sz="quarter" idx="39" hasCustomPrompt="1"/>
          </p:nvPr>
        </p:nvSpPr>
        <p:spPr>
          <a:xfrm>
            <a:off x="6096000" y="4048973"/>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434</a:t>
            </a:r>
          </a:p>
        </p:txBody>
      </p:sp>
      <p:sp>
        <p:nvSpPr>
          <p:cNvPr id="31" name="Text Placeholder 9">
            <a:extLst>
              <a:ext uri="{FF2B5EF4-FFF2-40B4-BE49-F238E27FC236}">
                <a16:creationId xmlns:a16="http://schemas.microsoft.com/office/drawing/2014/main" id="{57DC8FDA-A028-DA0B-9727-5ADF8E346457}"/>
              </a:ext>
            </a:extLst>
          </p:cNvPr>
          <p:cNvSpPr>
            <a:spLocks noGrp="1"/>
          </p:cNvSpPr>
          <p:nvPr>
            <p:ph type="body" sz="quarter" idx="42" hasCustomPrompt="1"/>
          </p:nvPr>
        </p:nvSpPr>
        <p:spPr>
          <a:xfrm>
            <a:off x="8951187" y="4048973"/>
            <a:ext cx="2700513"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51 år</a:t>
            </a:r>
          </a:p>
        </p:txBody>
      </p:sp>
      <p:sp>
        <p:nvSpPr>
          <p:cNvPr id="6" name="Date Placeholder 5">
            <a:extLst>
              <a:ext uri="{FF2B5EF4-FFF2-40B4-BE49-F238E27FC236}">
                <a16:creationId xmlns:a16="http://schemas.microsoft.com/office/drawing/2014/main" id="{7D79332B-2EEE-0361-6E28-8241F4567245}"/>
              </a:ext>
            </a:extLst>
          </p:cNvPr>
          <p:cNvSpPr>
            <a:spLocks noGrp="1"/>
          </p:cNvSpPr>
          <p:nvPr>
            <p:ph type="dt" sz="half" idx="43"/>
          </p:nvPr>
        </p:nvSpPr>
        <p:spPr/>
        <p:txBody>
          <a:bodyPr/>
          <a:lstStyle/>
          <a:p>
            <a:fld id="{8CE62358-7DA1-420B-BC15-B0C8CEDF6419}" type="datetime1">
              <a:rPr lang="nb-NO" noProof="0" smtClean="0"/>
              <a:t>27.01.2025</a:t>
            </a:fld>
            <a:endParaRPr lang="nb-NO" noProof="0" dirty="0"/>
          </a:p>
        </p:txBody>
      </p:sp>
      <p:sp>
        <p:nvSpPr>
          <p:cNvPr id="7" name="Footer Placeholder 6">
            <a:extLst>
              <a:ext uri="{FF2B5EF4-FFF2-40B4-BE49-F238E27FC236}">
                <a16:creationId xmlns:a16="http://schemas.microsoft.com/office/drawing/2014/main" id="{478F277D-52F1-8AA7-CD4A-93E08C5BAD58}"/>
              </a:ext>
            </a:extLst>
          </p:cNvPr>
          <p:cNvSpPr>
            <a:spLocks noGrp="1"/>
          </p:cNvSpPr>
          <p:nvPr>
            <p:ph type="ftr" sz="quarter" idx="44"/>
          </p:nvPr>
        </p:nvSpPr>
        <p:spPr/>
        <p:txBody>
          <a:bodyPr/>
          <a:lstStyle/>
          <a:p>
            <a:r>
              <a:rPr lang="nb-NO" noProof="0" dirty="0"/>
              <a:t>KVU tungregning</a:t>
            </a:r>
          </a:p>
        </p:txBody>
      </p:sp>
      <p:sp>
        <p:nvSpPr>
          <p:cNvPr id="8" name="Slide Number Placeholder 7">
            <a:extLst>
              <a:ext uri="{FF2B5EF4-FFF2-40B4-BE49-F238E27FC236}">
                <a16:creationId xmlns:a16="http://schemas.microsoft.com/office/drawing/2014/main" id="{039BDF2E-D978-437F-EA89-0C66CC3EFB70}"/>
              </a:ext>
            </a:extLst>
          </p:cNvPr>
          <p:cNvSpPr>
            <a:spLocks noGrp="1"/>
          </p:cNvSpPr>
          <p:nvPr>
            <p:ph type="sldNum" sz="quarter" idx="45"/>
          </p:nvPr>
        </p:nvSpPr>
        <p:spPr/>
        <p:txBody>
          <a:bodyPr/>
          <a:lstStyle/>
          <a:p>
            <a:fld id="{36F4D1B9-59DF-4B5C-8440-F23B9F46A364}" type="slidenum">
              <a:rPr lang="nb-NO" noProof="0" smtClean="0"/>
              <a:pPr/>
              <a:t>‹#›</a:t>
            </a:fld>
            <a:endParaRPr lang="nb-NO" noProof="0" dirty="0"/>
          </a:p>
        </p:txBody>
      </p:sp>
      <p:sp>
        <p:nvSpPr>
          <p:cNvPr id="13" name="addin_colorlist" hidden="1">
            <a:extLst>
              <a:ext uri="{FF2B5EF4-FFF2-40B4-BE49-F238E27FC236}">
                <a16:creationId xmlns:a16="http://schemas.microsoft.com/office/drawing/2014/main" id="{D1D72B36-C993-42F9-2DD8-45574A4E1879}"/>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33" name="Text Placeholder 9">
            <a:extLst>
              <a:ext uri="{FF2B5EF4-FFF2-40B4-BE49-F238E27FC236}">
                <a16:creationId xmlns:a16="http://schemas.microsoft.com/office/drawing/2014/main" id="{CBDF639D-E6F7-3902-4DE1-686A65F4B089}"/>
              </a:ext>
            </a:extLst>
          </p:cNvPr>
          <p:cNvSpPr>
            <a:spLocks noGrp="1"/>
          </p:cNvSpPr>
          <p:nvPr>
            <p:ph type="body" sz="quarter" idx="15" hasCustomPrompt="1"/>
          </p:nvPr>
        </p:nvSpPr>
        <p:spPr>
          <a:xfrm>
            <a:off x="380389" y="3094543"/>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34" name="Text Placeholder 9">
            <a:extLst>
              <a:ext uri="{FF2B5EF4-FFF2-40B4-BE49-F238E27FC236}">
                <a16:creationId xmlns:a16="http://schemas.microsoft.com/office/drawing/2014/main" id="{F0766F5E-388A-84BE-2878-F1766F97518E}"/>
              </a:ext>
            </a:extLst>
          </p:cNvPr>
          <p:cNvSpPr>
            <a:spLocks noGrp="1"/>
          </p:cNvSpPr>
          <p:nvPr>
            <p:ph type="body" sz="quarter" idx="18" hasCustomPrompt="1"/>
          </p:nvPr>
        </p:nvSpPr>
        <p:spPr>
          <a:xfrm>
            <a:off x="380389" y="2680886"/>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49" name="Text Placeholder 9">
            <a:extLst>
              <a:ext uri="{FF2B5EF4-FFF2-40B4-BE49-F238E27FC236}">
                <a16:creationId xmlns:a16="http://schemas.microsoft.com/office/drawing/2014/main" id="{3C24DD4B-B831-25A5-2FFA-24FA3B454E11}"/>
              </a:ext>
            </a:extLst>
          </p:cNvPr>
          <p:cNvSpPr>
            <a:spLocks noGrp="1"/>
          </p:cNvSpPr>
          <p:nvPr>
            <p:ph type="body" sz="quarter" idx="46" hasCustomPrompt="1"/>
          </p:nvPr>
        </p:nvSpPr>
        <p:spPr>
          <a:xfrm>
            <a:off x="3235576" y="3094543"/>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0" name="Text Placeholder 9">
            <a:extLst>
              <a:ext uri="{FF2B5EF4-FFF2-40B4-BE49-F238E27FC236}">
                <a16:creationId xmlns:a16="http://schemas.microsoft.com/office/drawing/2014/main" id="{18D56FFC-EB80-27C5-EAD7-C1105E000FD0}"/>
              </a:ext>
            </a:extLst>
          </p:cNvPr>
          <p:cNvSpPr>
            <a:spLocks noGrp="1"/>
          </p:cNvSpPr>
          <p:nvPr>
            <p:ph type="body" sz="quarter" idx="47" hasCustomPrompt="1"/>
          </p:nvPr>
        </p:nvSpPr>
        <p:spPr>
          <a:xfrm>
            <a:off x="3235576" y="2680886"/>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51" name="Text Placeholder 9">
            <a:extLst>
              <a:ext uri="{FF2B5EF4-FFF2-40B4-BE49-F238E27FC236}">
                <a16:creationId xmlns:a16="http://schemas.microsoft.com/office/drawing/2014/main" id="{158B4922-3F99-E92D-0678-F13D25663BA8}"/>
              </a:ext>
            </a:extLst>
          </p:cNvPr>
          <p:cNvSpPr>
            <a:spLocks noGrp="1"/>
          </p:cNvSpPr>
          <p:nvPr>
            <p:ph type="body" sz="quarter" idx="48" hasCustomPrompt="1"/>
          </p:nvPr>
        </p:nvSpPr>
        <p:spPr>
          <a:xfrm>
            <a:off x="6096000" y="3094543"/>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2" name="Text Placeholder 9">
            <a:extLst>
              <a:ext uri="{FF2B5EF4-FFF2-40B4-BE49-F238E27FC236}">
                <a16:creationId xmlns:a16="http://schemas.microsoft.com/office/drawing/2014/main" id="{3697A4E0-38B7-1D80-A9A3-411C97A27BC6}"/>
              </a:ext>
            </a:extLst>
          </p:cNvPr>
          <p:cNvSpPr>
            <a:spLocks noGrp="1"/>
          </p:cNvSpPr>
          <p:nvPr>
            <p:ph type="body" sz="quarter" idx="49" hasCustomPrompt="1"/>
          </p:nvPr>
        </p:nvSpPr>
        <p:spPr>
          <a:xfrm>
            <a:off x="6096000" y="2680886"/>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55" name="Text Placeholder 9">
            <a:extLst>
              <a:ext uri="{FF2B5EF4-FFF2-40B4-BE49-F238E27FC236}">
                <a16:creationId xmlns:a16="http://schemas.microsoft.com/office/drawing/2014/main" id="{32393F94-2AF8-3439-D988-6C2FDCACB0A0}"/>
              </a:ext>
            </a:extLst>
          </p:cNvPr>
          <p:cNvSpPr>
            <a:spLocks noGrp="1"/>
          </p:cNvSpPr>
          <p:nvPr>
            <p:ph type="body" sz="quarter" idx="50" hasCustomPrompt="1"/>
          </p:nvPr>
        </p:nvSpPr>
        <p:spPr>
          <a:xfrm>
            <a:off x="8951187" y="3094543"/>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6" name="Text Placeholder 9">
            <a:extLst>
              <a:ext uri="{FF2B5EF4-FFF2-40B4-BE49-F238E27FC236}">
                <a16:creationId xmlns:a16="http://schemas.microsoft.com/office/drawing/2014/main" id="{A7BEB669-CD8D-DCF3-F40E-37C69FA68C3E}"/>
              </a:ext>
            </a:extLst>
          </p:cNvPr>
          <p:cNvSpPr>
            <a:spLocks noGrp="1"/>
          </p:cNvSpPr>
          <p:nvPr>
            <p:ph type="body" sz="quarter" idx="51" hasCustomPrompt="1"/>
          </p:nvPr>
        </p:nvSpPr>
        <p:spPr>
          <a:xfrm>
            <a:off x="8951187" y="2680886"/>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57" name="Text Placeholder 9">
            <a:extLst>
              <a:ext uri="{FF2B5EF4-FFF2-40B4-BE49-F238E27FC236}">
                <a16:creationId xmlns:a16="http://schemas.microsoft.com/office/drawing/2014/main" id="{9B58700F-6B95-67DA-6FBF-759D2AAFA68B}"/>
              </a:ext>
            </a:extLst>
          </p:cNvPr>
          <p:cNvSpPr>
            <a:spLocks noGrp="1"/>
          </p:cNvSpPr>
          <p:nvPr>
            <p:ph type="body" sz="quarter" idx="52" hasCustomPrompt="1"/>
          </p:nvPr>
        </p:nvSpPr>
        <p:spPr>
          <a:xfrm>
            <a:off x="8951187" y="4990182"/>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58" name="Text Placeholder 9">
            <a:extLst>
              <a:ext uri="{FF2B5EF4-FFF2-40B4-BE49-F238E27FC236}">
                <a16:creationId xmlns:a16="http://schemas.microsoft.com/office/drawing/2014/main" id="{1676D2C1-0C37-3B9F-4A6A-7159A8226CE5}"/>
              </a:ext>
            </a:extLst>
          </p:cNvPr>
          <p:cNvSpPr>
            <a:spLocks noGrp="1"/>
          </p:cNvSpPr>
          <p:nvPr>
            <p:ph type="body" sz="quarter" idx="53" hasCustomPrompt="1"/>
          </p:nvPr>
        </p:nvSpPr>
        <p:spPr>
          <a:xfrm>
            <a:off x="8951187" y="4576525"/>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59" name="Text Placeholder 9">
            <a:extLst>
              <a:ext uri="{FF2B5EF4-FFF2-40B4-BE49-F238E27FC236}">
                <a16:creationId xmlns:a16="http://schemas.microsoft.com/office/drawing/2014/main" id="{8B6B6C4E-66A5-2E49-E3C0-C5D58D6F85FB}"/>
              </a:ext>
            </a:extLst>
          </p:cNvPr>
          <p:cNvSpPr>
            <a:spLocks noGrp="1"/>
          </p:cNvSpPr>
          <p:nvPr>
            <p:ph type="body" sz="quarter" idx="54" hasCustomPrompt="1"/>
          </p:nvPr>
        </p:nvSpPr>
        <p:spPr>
          <a:xfrm>
            <a:off x="380389" y="4990182"/>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60" name="Text Placeholder 9">
            <a:extLst>
              <a:ext uri="{FF2B5EF4-FFF2-40B4-BE49-F238E27FC236}">
                <a16:creationId xmlns:a16="http://schemas.microsoft.com/office/drawing/2014/main" id="{02B0E91A-5E84-D856-7F82-8916FEBE960A}"/>
              </a:ext>
            </a:extLst>
          </p:cNvPr>
          <p:cNvSpPr>
            <a:spLocks noGrp="1"/>
          </p:cNvSpPr>
          <p:nvPr>
            <p:ph type="body" sz="quarter" idx="55" hasCustomPrompt="1"/>
          </p:nvPr>
        </p:nvSpPr>
        <p:spPr>
          <a:xfrm>
            <a:off x="380389" y="4576525"/>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61" name="Text Placeholder 9">
            <a:extLst>
              <a:ext uri="{FF2B5EF4-FFF2-40B4-BE49-F238E27FC236}">
                <a16:creationId xmlns:a16="http://schemas.microsoft.com/office/drawing/2014/main" id="{126A8746-7419-F72A-29D0-38BFFCD4CC72}"/>
              </a:ext>
            </a:extLst>
          </p:cNvPr>
          <p:cNvSpPr>
            <a:spLocks noGrp="1"/>
          </p:cNvSpPr>
          <p:nvPr>
            <p:ph type="body" sz="quarter" idx="56" hasCustomPrompt="1"/>
          </p:nvPr>
        </p:nvSpPr>
        <p:spPr>
          <a:xfrm>
            <a:off x="3235576" y="4990182"/>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62" name="Text Placeholder 9">
            <a:extLst>
              <a:ext uri="{FF2B5EF4-FFF2-40B4-BE49-F238E27FC236}">
                <a16:creationId xmlns:a16="http://schemas.microsoft.com/office/drawing/2014/main" id="{3C9AE8E9-80AA-81C1-274E-F606AD5588FC}"/>
              </a:ext>
            </a:extLst>
          </p:cNvPr>
          <p:cNvSpPr>
            <a:spLocks noGrp="1"/>
          </p:cNvSpPr>
          <p:nvPr>
            <p:ph type="body" sz="quarter" idx="57" hasCustomPrompt="1"/>
          </p:nvPr>
        </p:nvSpPr>
        <p:spPr>
          <a:xfrm>
            <a:off x="3235576" y="4576525"/>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63" name="Text Placeholder 9">
            <a:extLst>
              <a:ext uri="{FF2B5EF4-FFF2-40B4-BE49-F238E27FC236}">
                <a16:creationId xmlns:a16="http://schemas.microsoft.com/office/drawing/2014/main" id="{EDF856CE-A032-EE54-75F8-3E3DA80D4226}"/>
              </a:ext>
            </a:extLst>
          </p:cNvPr>
          <p:cNvSpPr>
            <a:spLocks noGrp="1"/>
          </p:cNvSpPr>
          <p:nvPr>
            <p:ph type="body" sz="quarter" idx="58" hasCustomPrompt="1"/>
          </p:nvPr>
        </p:nvSpPr>
        <p:spPr>
          <a:xfrm>
            <a:off x="6096000" y="4990182"/>
            <a:ext cx="2700513" cy="720090"/>
          </a:xfrm>
          <a:prstGeom prst="rect">
            <a:avLst/>
          </a:prstGeom>
        </p:spPr>
        <p:txBody>
          <a:bodyPr/>
          <a:lstStyle>
            <a:lvl1pPr marL="0" indent="0">
              <a:lnSpc>
                <a:spcPct val="98000"/>
              </a:lnSpc>
              <a:spcBef>
                <a:spcPts val="0"/>
              </a:spcBef>
              <a:spcAft>
                <a:spcPts val="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p:txBody>
      </p:sp>
      <p:sp>
        <p:nvSpPr>
          <p:cNvPr id="64" name="Text Placeholder 9">
            <a:extLst>
              <a:ext uri="{FF2B5EF4-FFF2-40B4-BE49-F238E27FC236}">
                <a16:creationId xmlns:a16="http://schemas.microsoft.com/office/drawing/2014/main" id="{69A6538E-5A81-AF2B-3853-3186CD94D6A3}"/>
              </a:ext>
            </a:extLst>
          </p:cNvPr>
          <p:cNvSpPr>
            <a:spLocks noGrp="1"/>
          </p:cNvSpPr>
          <p:nvPr>
            <p:ph type="body" sz="quarter" idx="59" hasCustomPrompt="1"/>
          </p:nvPr>
        </p:nvSpPr>
        <p:spPr>
          <a:xfrm>
            <a:off x="6096000" y="4576525"/>
            <a:ext cx="2700513"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2" name="Title 1">
            <a:extLst>
              <a:ext uri="{FF2B5EF4-FFF2-40B4-BE49-F238E27FC236}">
                <a16:creationId xmlns:a16="http://schemas.microsoft.com/office/drawing/2014/main" id="{AAE8E5F3-BC5F-51DD-EEEA-FA5E941A0FE0}"/>
              </a:ext>
            </a:extLst>
          </p:cNvPr>
          <p:cNvSpPr>
            <a:spLocks noGrp="1"/>
          </p:cNvSpPr>
          <p:nvPr>
            <p:ph type="ctrTitle" hasCustomPrompt="1"/>
          </p:nvPr>
        </p:nvSpPr>
        <p:spPr>
          <a:xfrm>
            <a:off x="378072"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br>
              <a:rPr lang="nb-NO" noProof="0" dirty="0"/>
            </a:br>
            <a:endParaRPr lang="nb-NO" noProof="0" dirty="0"/>
          </a:p>
        </p:txBody>
      </p:sp>
    </p:spTree>
    <p:extLst>
      <p:ext uri="{BB962C8B-B14F-4D97-AF65-F5344CB8AC3E}">
        <p14:creationId xmlns:p14="http://schemas.microsoft.com/office/powerpoint/2010/main" val="21886478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1D_Tall">
    <p:bg>
      <p:bgPr>
        <a:solidFill>
          <a:schemeClr val="bg1"/>
        </a:solid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0A1DFB72-E16C-D7AB-AB9C-72E30E4B3C66}"/>
              </a:ext>
            </a:extLst>
          </p:cNvPr>
          <p:cNvSpPr>
            <a:spLocks noGrp="1"/>
          </p:cNvSpPr>
          <p:nvPr>
            <p:ph type="body" sz="quarter" idx="31" hasCustomPrompt="1"/>
          </p:nvPr>
        </p:nvSpPr>
        <p:spPr>
          <a:xfrm>
            <a:off x="6289741" y="3249526"/>
            <a:ext cx="5401027" cy="2700338"/>
          </a:xfrm>
          <a:prstGeom prst="rect">
            <a:avLst/>
          </a:prstGeom>
        </p:spPr>
        <p:txBody>
          <a:bodyPr/>
          <a:lstStyle>
            <a:lvl1pPr marL="0" indent="0">
              <a:lnSpc>
                <a:spcPct val="98000"/>
              </a:lnSpc>
              <a:spcBef>
                <a:spcPts val="0"/>
              </a:spcBef>
              <a:spcAft>
                <a:spcPts val="1600"/>
              </a:spcAft>
              <a:buNone/>
              <a:defRPr sz="125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
        <p:nvSpPr>
          <p:cNvPr id="22" name="Text Placeholder 9">
            <a:extLst>
              <a:ext uri="{FF2B5EF4-FFF2-40B4-BE49-F238E27FC236}">
                <a16:creationId xmlns:a16="http://schemas.microsoft.com/office/drawing/2014/main" id="{EBAE6850-B8C3-A1A4-E8C8-B5DE469B1B7F}"/>
              </a:ext>
            </a:extLst>
          </p:cNvPr>
          <p:cNvSpPr>
            <a:spLocks noGrp="1"/>
          </p:cNvSpPr>
          <p:nvPr>
            <p:ph type="body" sz="quarter" idx="33" hasCustomPrompt="1"/>
          </p:nvPr>
        </p:nvSpPr>
        <p:spPr>
          <a:xfrm>
            <a:off x="6288092" y="2397174"/>
            <a:ext cx="5401027"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36-48 måneder</a:t>
            </a:r>
          </a:p>
        </p:txBody>
      </p:sp>
      <p:sp>
        <p:nvSpPr>
          <p:cNvPr id="8" name="Picture Placeholder 12">
            <a:extLst>
              <a:ext uri="{FF2B5EF4-FFF2-40B4-BE49-F238E27FC236}">
                <a16:creationId xmlns:a16="http://schemas.microsoft.com/office/drawing/2014/main" id="{03F0E308-FC52-3E5F-BD2A-0EE63704F055}"/>
              </a:ext>
            </a:extLst>
          </p:cNvPr>
          <p:cNvSpPr>
            <a:spLocks noGrp="1"/>
          </p:cNvSpPr>
          <p:nvPr>
            <p:ph type="pic" sz="quarter" idx="35"/>
          </p:nvPr>
        </p:nvSpPr>
        <p:spPr>
          <a:xfrm>
            <a:off x="0" y="0"/>
            <a:ext cx="5708897"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defRPr sz="1700"/>
            </a:lvl1pPr>
          </a:lstStyle>
          <a:p>
            <a:r>
              <a:rPr lang="nb-NO" noProof="0" dirty="0"/>
              <a:t>Klikk på ikonet for å legge til et bilde</a:t>
            </a:r>
          </a:p>
        </p:txBody>
      </p:sp>
      <p:sp>
        <p:nvSpPr>
          <p:cNvPr id="13" name="Text Placeholder 9">
            <a:extLst>
              <a:ext uri="{FF2B5EF4-FFF2-40B4-BE49-F238E27FC236}">
                <a16:creationId xmlns:a16="http://schemas.microsoft.com/office/drawing/2014/main" id="{2926E3E9-19E3-1C4D-E574-4892B0CD66F4}"/>
              </a:ext>
            </a:extLst>
          </p:cNvPr>
          <p:cNvSpPr>
            <a:spLocks noGrp="1"/>
          </p:cNvSpPr>
          <p:nvPr>
            <p:ph type="body" sz="quarter" idx="18" hasCustomPrompt="1"/>
          </p:nvPr>
        </p:nvSpPr>
        <p:spPr>
          <a:xfrm>
            <a:off x="6288092" y="2058560"/>
            <a:ext cx="5401027" cy="270034"/>
          </a:xfrm>
          <a:prstGeom prst="rect">
            <a:avLst/>
          </a:prstGeom>
        </p:spPr>
        <p:txBody>
          <a:bodyPr anchor="t"/>
          <a:lstStyle>
            <a:lvl1pPr marL="0" indent="0">
              <a:lnSpc>
                <a:spcPct val="98000"/>
              </a:lnSpc>
              <a:spcBef>
                <a:spcPts val="0"/>
              </a:spcBef>
              <a:spcAft>
                <a:spcPts val="0"/>
              </a:spcAft>
              <a:buNone/>
              <a:defRPr sz="1250" b="1" baseline="0">
                <a:latin typeface="+mj-lt"/>
                <a:cs typeface="Times New Roman" panose="02020603050405020304" pitchFamily="18" charset="0"/>
              </a:defRPr>
            </a:lvl1pPr>
          </a:lstStyle>
          <a:p>
            <a:pPr lvl="0"/>
            <a:r>
              <a:rPr lang="nb-NO" noProof="0" dirty="0"/>
              <a:t>Undertittel</a:t>
            </a:r>
          </a:p>
        </p:txBody>
      </p:sp>
      <p:sp>
        <p:nvSpPr>
          <p:cNvPr id="36" name="Text Placeholder 9">
            <a:extLst>
              <a:ext uri="{FF2B5EF4-FFF2-40B4-BE49-F238E27FC236}">
                <a16:creationId xmlns:a16="http://schemas.microsoft.com/office/drawing/2014/main" id="{88524E09-F9DC-13BF-DE44-79C4F7ECFFF6}"/>
              </a:ext>
            </a:extLst>
          </p:cNvPr>
          <p:cNvSpPr>
            <a:spLocks noGrp="1"/>
          </p:cNvSpPr>
          <p:nvPr>
            <p:ph type="body" sz="quarter" idx="36" hasCustomPrompt="1"/>
          </p:nvPr>
        </p:nvSpPr>
        <p:spPr>
          <a:xfrm>
            <a:off x="6288092" y="1443792"/>
            <a:ext cx="5401027"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97 000 000NOK</a:t>
            </a:r>
          </a:p>
        </p:txBody>
      </p:sp>
      <p:sp>
        <p:nvSpPr>
          <p:cNvPr id="37" name="Text Placeholder 9">
            <a:extLst>
              <a:ext uri="{FF2B5EF4-FFF2-40B4-BE49-F238E27FC236}">
                <a16:creationId xmlns:a16="http://schemas.microsoft.com/office/drawing/2014/main" id="{59DF9856-1A92-4722-C582-91339869C01B}"/>
              </a:ext>
            </a:extLst>
          </p:cNvPr>
          <p:cNvSpPr>
            <a:spLocks noGrp="1"/>
          </p:cNvSpPr>
          <p:nvPr>
            <p:ph type="body" sz="quarter" idx="37" hasCustomPrompt="1"/>
          </p:nvPr>
        </p:nvSpPr>
        <p:spPr>
          <a:xfrm>
            <a:off x="6288092" y="1105178"/>
            <a:ext cx="5401027" cy="270034"/>
          </a:xfrm>
          <a:prstGeom prst="rect">
            <a:avLst/>
          </a:prstGeom>
        </p:spPr>
        <p:txBody>
          <a:bodyPr anchor="t"/>
          <a:lstStyle>
            <a:lvl1pPr marL="0" indent="0">
              <a:lnSpc>
                <a:spcPct val="98000"/>
              </a:lnSpc>
              <a:spcBef>
                <a:spcPts val="0"/>
              </a:spcBef>
              <a:spcAft>
                <a:spcPts val="0"/>
              </a:spcAft>
              <a:buNone/>
              <a:defRPr sz="1250" b="1" baseline="0">
                <a:latin typeface="+mj-lt"/>
                <a:cs typeface="Times New Roman" panose="02020603050405020304" pitchFamily="18" charset="0"/>
              </a:defRPr>
            </a:lvl1pPr>
          </a:lstStyle>
          <a:p>
            <a:pPr lvl="0"/>
            <a:r>
              <a:rPr lang="nb-NO" noProof="0" dirty="0"/>
              <a:t>Undertittel</a:t>
            </a:r>
          </a:p>
        </p:txBody>
      </p:sp>
      <p:sp>
        <p:nvSpPr>
          <p:cNvPr id="2" name="Date Placeholder 1">
            <a:extLst>
              <a:ext uri="{FF2B5EF4-FFF2-40B4-BE49-F238E27FC236}">
                <a16:creationId xmlns:a16="http://schemas.microsoft.com/office/drawing/2014/main" id="{5636CFD6-4CB0-44F5-B3F1-42C7CCC54977}"/>
              </a:ext>
            </a:extLst>
          </p:cNvPr>
          <p:cNvSpPr>
            <a:spLocks noGrp="1"/>
          </p:cNvSpPr>
          <p:nvPr>
            <p:ph type="dt" sz="half" idx="38"/>
          </p:nvPr>
        </p:nvSpPr>
        <p:spPr/>
        <p:txBody>
          <a:bodyPr/>
          <a:lstStyle/>
          <a:p>
            <a:fld id="{D61C0FD0-3415-45DF-80A8-183C4B28A1CE}" type="datetime1">
              <a:rPr lang="nb-NO" noProof="0" smtClean="0"/>
              <a:t>27.01.2025</a:t>
            </a:fld>
            <a:endParaRPr lang="nb-NO" noProof="0" dirty="0"/>
          </a:p>
        </p:txBody>
      </p:sp>
      <p:sp>
        <p:nvSpPr>
          <p:cNvPr id="3" name="Footer Placeholder 2">
            <a:extLst>
              <a:ext uri="{FF2B5EF4-FFF2-40B4-BE49-F238E27FC236}">
                <a16:creationId xmlns:a16="http://schemas.microsoft.com/office/drawing/2014/main" id="{27CAF5E5-899C-8E2D-F3B7-ACA7BF60E622}"/>
              </a:ext>
            </a:extLst>
          </p:cNvPr>
          <p:cNvSpPr>
            <a:spLocks noGrp="1"/>
          </p:cNvSpPr>
          <p:nvPr>
            <p:ph type="ftr" sz="quarter" idx="39"/>
          </p:nvPr>
        </p:nvSpPr>
        <p:spPr/>
        <p:txBody>
          <a:bodyPr/>
          <a:lstStyle/>
          <a:p>
            <a:r>
              <a:rPr lang="nb-NO" noProof="0" dirty="0"/>
              <a:t>KVU tungregning</a:t>
            </a:r>
          </a:p>
        </p:txBody>
      </p:sp>
      <p:sp>
        <p:nvSpPr>
          <p:cNvPr id="4" name="Slide Number Placeholder 3">
            <a:extLst>
              <a:ext uri="{FF2B5EF4-FFF2-40B4-BE49-F238E27FC236}">
                <a16:creationId xmlns:a16="http://schemas.microsoft.com/office/drawing/2014/main" id="{B1F13C81-B0A7-89CC-F9C7-59B98A32C241}"/>
              </a:ext>
            </a:extLst>
          </p:cNvPr>
          <p:cNvSpPr>
            <a:spLocks noGrp="1"/>
          </p:cNvSpPr>
          <p:nvPr>
            <p:ph type="sldNum" sz="quarter" idx="40"/>
          </p:nvPr>
        </p:nvSpPr>
        <p:spPr/>
        <p:txBody>
          <a:bodyPr/>
          <a:lstStyle/>
          <a:p>
            <a:fld id="{36F4D1B9-59DF-4B5C-8440-F23B9F46A364}" type="slidenum">
              <a:rPr lang="nb-NO" noProof="0" smtClean="0"/>
              <a:pPr/>
              <a:t>‹#›</a:t>
            </a:fld>
            <a:endParaRPr lang="nb-NO" noProof="0" dirty="0"/>
          </a:p>
        </p:txBody>
      </p:sp>
      <p:sp>
        <p:nvSpPr>
          <p:cNvPr id="6" name="addin_colorlist" hidden="1">
            <a:extLst>
              <a:ext uri="{FF2B5EF4-FFF2-40B4-BE49-F238E27FC236}">
                <a16:creationId xmlns:a16="http://schemas.microsoft.com/office/drawing/2014/main" id="{3D73131E-C832-9EE1-12C5-48F98D9D7E7D}"/>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Tree>
    <p:extLst>
      <p:ext uri="{BB962C8B-B14F-4D97-AF65-F5344CB8AC3E}">
        <p14:creationId xmlns:p14="http://schemas.microsoft.com/office/powerpoint/2010/main" val="24427464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E_Tall">
    <p:bg>
      <p:bgPr>
        <a:solidFill>
          <a:schemeClr val="bg1"/>
        </a:solid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0A1DFB72-E16C-D7AB-AB9C-72E30E4B3C66}"/>
              </a:ext>
            </a:extLst>
          </p:cNvPr>
          <p:cNvSpPr>
            <a:spLocks noGrp="1"/>
          </p:cNvSpPr>
          <p:nvPr>
            <p:ph type="body" sz="quarter" idx="31" hasCustomPrompt="1"/>
          </p:nvPr>
        </p:nvSpPr>
        <p:spPr>
          <a:xfrm>
            <a:off x="6289741" y="3249526"/>
            <a:ext cx="5401027" cy="2700338"/>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
        <p:nvSpPr>
          <p:cNvPr id="22" name="Text Placeholder 9">
            <a:extLst>
              <a:ext uri="{FF2B5EF4-FFF2-40B4-BE49-F238E27FC236}">
                <a16:creationId xmlns:a16="http://schemas.microsoft.com/office/drawing/2014/main" id="{EBAE6850-B8C3-A1A4-E8C8-B5DE469B1B7F}"/>
              </a:ext>
            </a:extLst>
          </p:cNvPr>
          <p:cNvSpPr>
            <a:spLocks noGrp="1"/>
          </p:cNvSpPr>
          <p:nvPr>
            <p:ph type="body" sz="quarter" idx="33" hasCustomPrompt="1"/>
          </p:nvPr>
        </p:nvSpPr>
        <p:spPr>
          <a:xfrm>
            <a:off x="6288092" y="2397174"/>
            <a:ext cx="5401027"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36-48 måneder</a:t>
            </a:r>
          </a:p>
        </p:txBody>
      </p:sp>
      <p:sp>
        <p:nvSpPr>
          <p:cNvPr id="13" name="Text Placeholder 9">
            <a:extLst>
              <a:ext uri="{FF2B5EF4-FFF2-40B4-BE49-F238E27FC236}">
                <a16:creationId xmlns:a16="http://schemas.microsoft.com/office/drawing/2014/main" id="{2926E3E9-19E3-1C4D-E574-4892B0CD66F4}"/>
              </a:ext>
            </a:extLst>
          </p:cNvPr>
          <p:cNvSpPr>
            <a:spLocks noGrp="1"/>
          </p:cNvSpPr>
          <p:nvPr>
            <p:ph type="body" sz="quarter" idx="18" hasCustomPrompt="1"/>
          </p:nvPr>
        </p:nvSpPr>
        <p:spPr>
          <a:xfrm>
            <a:off x="6288092" y="2058560"/>
            <a:ext cx="5401027"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36" name="Text Placeholder 9">
            <a:extLst>
              <a:ext uri="{FF2B5EF4-FFF2-40B4-BE49-F238E27FC236}">
                <a16:creationId xmlns:a16="http://schemas.microsoft.com/office/drawing/2014/main" id="{88524E09-F9DC-13BF-DE44-79C4F7ECFFF6}"/>
              </a:ext>
            </a:extLst>
          </p:cNvPr>
          <p:cNvSpPr>
            <a:spLocks noGrp="1"/>
          </p:cNvSpPr>
          <p:nvPr>
            <p:ph type="body" sz="quarter" idx="36" hasCustomPrompt="1"/>
          </p:nvPr>
        </p:nvSpPr>
        <p:spPr>
          <a:xfrm>
            <a:off x="6288092" y="1443792"/>
            <a:ext cx="5401027"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lvl="0"/>
            <a:r>
              <a:rPr lang="nb-NO" noProof="0" dirty="0"/>
              <a:t>97 000 000NOK</a:t>
            </a:r>
          </a:p>
        </p:txBody>
      </p:sp>
      <p:sp>
        <p:nvSpPr>
          <p:cNvPr id="37" name="Text Placeholder 9">
            <a:extLst>
              <a:ext uri="{FF2B5EF4-FFF2-40B4-BE49-F238E27FC236}">
                <a16:creationId xmlns:a16="http://schemas.microsoft.com/office/drawing/2014/main" id="{59DF9856-1A92-4722-C582-91339869C01B}"/>
              </a:ext>
            </a:extLst>
          </p:cNvPr>
          <p:cNvSpPr>
            <a:spLocks noGrp="1"/>
          </p:cNvSpPr>
          <p:nvPr>
            <p:ph type="body" sz="quarter" idx="37" hasCustomPrompt="1"/>
          </p:nvPr>
        </p:nvSpPr>
        <p:spPr>
          <a:xfrm>
            <a:off x="6288092" y="1105178"/>
            <a:ext cx="5401027"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3" name="Date Placeholder 2">
            <a:extLst>
              <a:ext uri="{FF2B5EF4-FFF2-40B4-BE49-F238E27FC236}">
                <a16:creationId xmlns:a16="http://schemas.microsoft.com/office/drawing/2014/main" id="{28EFDD95-266C-BDB3-A745-50DC3EA66F1A}"/>
              </a:ext>
            </a:extLst>
          </p:cNvPr>
          <p:cNvSpPr>
            <a:spLocks noGrp="1"/>
          </p:cNvSpPr>
          <p:nvPr>
            <p:ph type="dt" sz="half" idx="38"/>
          </p:nvPr>
        </p:nvSpPr>
        <p:spPr/>
        <p:txBody>
          <a:bodyPr/>
          <a:lstStyle/>
          <a:p>
            <a:fld id="{2DD86F1E-E754-468E-9432-D3E1C9248850}" type="datetime1">
              <a:rPr lang="nb-NO" noProof="0" smtClean="0"/>
              <a:t>27.01.2025</a:t>
            </a:fld>
            <a:endParaRPr lang="nb-NO" noProof="0" dirty="0"/>
          </a:p>
        </p:txBody>
      </p:sp>
      <p:sp>
        <p:nvSpPr>
          <p:cNvPr id="4" name="Footer Placeholder 3">
            <a:extLst>
              <a:ext uri="{FF2B5EF4-FFF2-40B4-BE49-F238E27FC236}">
                <a16:creationId xmlns:a16="http://schemas.microsoft.com/office/drawing/2014/main" id="{9AC45CCA-7FEC-C18A-9056-414CE8AD8A69}"/>
              </a:ext>
            </a:extLst>
          </p:cNvPr>
          <p:cNvSpPr>
            <a:spLocks noGrp="1"/>
          </p:cNvSpPr>
          <p:nvPr>
            <p:ph type="ftr" sz="quarter" idx="39"/>
          </p:nvPr>
        </p:nvSpPr>
        <p:spPr/>
        <p:txBody>
          <a:bodyPr/>
          <a:lstStyle/>
          <a:p>
            <a:r>
              <a:rPr lang="nb-NO" noProof="0" dirty="0"/>
              <a:t>KVU tungregning</a:t>
            </a:r>
          </a:p>
        </p:txBody>
      </p:sp>
      <p:sp>
        <p:nvSpPr>
          <p:cNvPr id="6" name="Slide Number Placeholder 5">
            <a:extLst>
              <a:ext uri="{FF2B5EF4-FFF2-40B4-BE49-F238E27FC236}">
                <a16:creationId xmlns:a16="http://schemas.microsoft.com/office/drawing/2014/main" id="{AC5936A8-6AAD-FE7F-CBE1-C999892A002D}"/>
              </a:ext>
            </a:extLst>
          </p:cNvPr>
          <p:cNvSpPr>
            <a:spLocks noGrp="1"/>
          </p:cNvSpPr>
          <p:nvPr>
            <p:ph type="sldNum" sz="quarter" idx="40"/>
          </p:nvPr>
        </p:nvSpPr>
        <p:spPr/>
        <p:txBody>
          <a:bodyPr/>
          <a:lstStyle/>
          <a:p>
            <a:fld id="{36F4D1B9-59DF-4B5C-8440-F23B9F46A364}" type="slidenum">
              <a:rPr lang="nb-NO" noProof="0" smtClean="0"/>
              <a:pPr/>
              <a:t>‹#›</a:t>
            </a:fld>
            <a:endParaRPr lang="nb-NO" noProof="0" dirty="0"/>
          </a:p>
        </p:txBody>
      </p:sp>
      <p:sp>
        <p:nvSpPr>
          <p:cNvPr id="8" name="Graphic 12">
            <a:extLst>
              <a:ext uri="{FF2B5EF4-FFF2-40B4-BE49-F238E27FC236}">
                <a16:creationId xmlns:a16="http://schemas.microsoft.com/office/drawing/2014/main" id="{FB9ECF72-E725-0305-96A2-A824F036F5D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7" name="addin_colorlist" hidden="1">
            <a:extLst>
              <a:ext uri="{FF2B5EF4-FFF2-40B4-BE49-F238E27FC236}">
                <a16:creationId xmlns:a16="http://schemas.microsoft.com/office/drawing/2014/main" id="{02A14E1F-32EA-BF02-0DA2-2447957904AA}"/>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9" name="Title 1">
            <a:extLst>
              <a:ext uri="{FF2B5EF4-FFF2-40B4-BE49-F238E27FC236}">
                <a16:creationId xmlns:a16="http://schemas.microsoft.com/office/drawing/2014/main" id="{F1BFD942-BAC8-7BDE-05F4-B2EA148FCFAB}"/>
              </a:ext>
            </a:extLst>
          </p:cNvPr>
          <p:cNvSpPr>
            <a:spLocks noGrp="1"/>
          </p:cNvSpPr>
          <p:nvPr>
            <p:ph type="ctrTitle" hasCustomPrompt="1"/>
          </p:nvPr>
        </p:nvSpPr>
        <p:spPr>
          <a:xfrm>
            <a:off x="378071" y="1025792"/>
            <a:ext cx="5040958"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Tree>
    <p:extLst>
      <p:ext uri="{BB962C8B-B14F-4D97-AF65-F5344CB8AC3E}">
        <p14:creationId xmlns:p14="http://schemas.microsoft.com/office/powerpoint/2010/main" val="16699319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2A_Infografikk">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5" name="Text Placeholder 9">
            <a:extLst>
              <a:ext uri="{FF2B5EF4-FFF2-40B4-BE49-F238E27FC236}">
                <a16:creationId xmlns:a16="http://schemas.microsoft.com/office/drawing/2014/main" id="{04143994-9C8D-FACB-54F8-87171D0EA9E8}"/>
              </a:ext>
            </a:extLst>
          </p:cNvPr>
          <p:cNvSpPr>
            <a:spLocks noGrp="1"/>
          </p:cNvSpPr>
          <p:nvPr>
            <p:ph type="body" sz="quarter" idx="16" hasCustomPrompt="1"/>
          </p:nvPr>
        </p:nvSpPr>
        <p:spPr>
          <a:xfrm>
            <a:off x="378071" y="2132206"/>
            <a:ext cx="5040958" cy="3817657"/>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1600"/>
              </a:spcAft>
              <a:buClrTx/>
              <a:buSzTx/>
              <a:buFont typeface="Arial" panose="020B0604020202020204" pitchFamily="34" charset="0"/>
              <a:buNone/>
              <a:tabLst/>
              <a:defRPr/>
            </a:pPr>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a:p>
            <a:pPr lvl="0"/>
            <a:endParaRPr lang="nb-NO" noProof="0" dirty="0"/>
          </a:p>
        </p:txBody>
      </p:sp>
      <p:sp>
        <p:nvSpPr>
          <p:cNvPr id="16" name="Text Placeholder 15">
            <a:extLst>
              <a:ext uri="{FF2B5EF4-FFF2-40B4-BE49-F238E27FC236}">
                <a16:creationId xmlns:a16="http://schemas.microsoft.com/office/drawing/2014/main" id="{C6AC8406-8CD6-CA07-9AE6-B0DDE2CAAC4D}"/>
              </a:ext>
            </a:extLst>
          </p:cNvPr>
          <p:cNvSpPr>
            <a:spLocks noGrp="1"/>
          </p:cNvSpPr>
          <p:nvPr>
            <p:ph type="body" sz="quarter" idx="42" hasCustomPrompt="1"/>
          </p:nvPr>
        </p:nvSpPr>
        <p:spPr>
          <a:xfrm>
            <a:off x="6288328" y="6300461"/>
            <a:ext cx="4114800" cy="270034"/>
          </a:xfrm>
          <a:prstGeom prst="rect">
            <a:avLst/>
          </a:prstGeom>
        </p:spPr>
        <p:txBody>
          <a:bodyPr lIns="0" tIns="0" rIns="0" bIns="0" anchor="ctr"/>
          <a:lstStyle>
            <a:lvl1pPr marL="0" indent="0" algn="l">
              <a:lnSpc>
                <a:spcPct val="100000"/>
              </a:lnSpc>
              <a:spcBef>
                <a:spcPct val="0"/>
              </a:spcBef>
              <a:spcAft>
                <a:spcPts val="0"/>
              </a:spcAft>
              <a:buClrTx/>
              <a:buFontTx/>
              <a:buNone/>
              <a:defRPr sz="850" b="0" i="0" u="none" cap="none" spc="0" baseline="0">
                <a:solidFill>
                  <a:srgbClr val="000000"/>
                </a:solidFill>
                <a:latin typeface="IBM Plex Mono" panose="020B0509050203000203" pitchFamily="49" charset="0"/>
              </a:defRPr>
            </a:lvl1pPr>
            <a:lvl2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2pPr>
            <a:lvl3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3pPr>
            <a:lvl4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4pPr>
            <a:lvl5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5pPr>
          </a:lstStyle>
          <a:p>
            <a:pPr lvl="0"/>
            <a:r>
              <a:rPr lang="nb-NO" noProof="0" dirty="0"/>
              <a:t>Diagramnavn og informasjon</a:t>
            </a:r>
          </a:p>
        </p:txBody>
      </p:sp>
      <p:sp>
        <p:nvSpPr>
          <p:cNvPr id="21" name="Content Placeholder 20">
            <a:extLst>
              <a:ext uri="{FF2B5EF4-FFF2-40B4-BE49-F238E27FC236}">
                <a16:creationId xmlns:a16="http://schemas.microsoft.com/office/drawing/2014/main" id="{592D0101-6E97-3287-0CE9-8B85DDCA62A6}"/>
              </a:ext>
            </a:extLst>
          </p:cNvPr>
          <p:cNvSpPr>
            <a:spLocks noGrp="1"/>
          </p:cNvSpPr>
          <p:nvPr>
            <p:ph sz="quarter" idx="45" hasCustomPrompt="1"/>
          </p:nvPr>
        </p:nvSpPr>
        <p:spPr>
          <a:xfrm>
            <a:off x="6289741" y="1025791"/>
            <a:ext cx="5522872" cy="4924072"/>
          </a:xfrm>
          <a:prstGeom prst="rect">
            <a:avLst/>
          </a:prstGeom>
        </p:spPr>
        <p:txBody>
          <a:bodyPr lIns="0" tIns="0" rIns="0" bIns="0"/>
          <a:lstStyle>
            <a:lvl1pPr marL="228578" indent="-108000" algn="l">
              <a:lnSpc>
                <a:spcPct val="90000"/>
              </a:lnSpc>
              <a:spcBef>
                <a:spcPts val="10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1pPr>
            <a:lvl2pPr marL="457155"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2pPr>
            <a:lvl3pPr marL="685733"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3pPr>
            <a:lvl4pPr marL="914310"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4pPr>
            <a:lvl5pPr marL="1142888"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5pPr>
          </a:lstStyle>
          <a:p>
            <a:pPr lvl="0"/>
            <a:r>
              <a:rPr lang="nb-NO" noProof="0" dirty="0"/>
              <a:t>Sett inn Infografikk</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6" name="addin_colorlist" hidden="1">
            <a:extLst>
              <a:ext uri="{FF2B5EF4-FFF2-40B4-BE49-F238E27FC236}">
                <a16:creationId xmlns:a16="http://schemas.microsoft.com/office/drawing/2014/main" id="{3955E3C1-6A54-3BDA-66BE-03A3F0D3E2C2}"/>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2" name="Title 1">
            <a:extLst>
              <a:ext uri="{FF2B5EF4-FFF2-40B4-BE49-F238E27FC236}">
                <a16:creationId xmlns:a16="http://schemas.microsoft.com/office/drawing/2014/main" id="{00A69AF6-DCFD-F5CA-5BB7-05342A884188}"/>
              </a:ext>
            </a:extLst>
          </p:cNvPr>
          <p:cNvSpPr>
            <a:spLocks noGrp="1"/>
          </p:cNvSpPr>
          <p:nvPr>
            <p:ph type="ctrTitle" hasCustomPrompt="1"/>
          </p:nvPr>
        </p:nvSpPr>
        <p:spPr>
          <a:xfrm>
            <a:off x="378071" y="1025792"/>
            <a:ext cx="5040958"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7" name="Date Placeholder 6">
            <a:extLst>
              <a:ext uri="{FF2B5EF4-FFF2-40B4-BE49-F238E27FC236}">
                <a16:creationId xmlns:a16="http://schemas.microsoft.com/office/drawing/2014/main" id="{AF0AC500-CD1B-71F2-9153-FD683219DF8E}"/>
              </a:ext>
            </a:extLst>
          </p:cNvPr>
          <p:cNvSpPr>
            <a:spLocks noGrp="1"/>
          </p:cNvSpPr>
          <p:nvPr>
            <p:ph type="dt" sz="half" idx="46"/>
          </p:nvPr>
        </p:nvSpPr>
        <p:spPr/>
        <p:txBody>
          <a:bodyPr/>
          <a:lstStyle/>
          <a:p>
            <a:fld id="{2CCD4763-16E7-4BFE-9199-02CE59CE9937}" type="datetime1">
              <a:rPr lang="nb-NO" smtClean="0"/>
              <a:t>27.01.2025</a:t>
            </a:fld>
            <a:endParaRPr lang="nb-NO" dirty="0"/>
          </a:p>
        </p:txBody>
      </p:sp>
      <p:sp>
        <p:nvSpPr>
          <p:cNvPr id="8" name="Footer Placeholder 7">
            <a:extLst>
              <a:ext uri="{FF2B5EF4-FFF2-40B4-BE49-F238E27FC236}">
                <a16:creationId xmlns:a16="http://schemas.microsoft.com/office/drawing/2014/main" id="{9893DB50-DC91-B671-9627-9BB31AA98E2C}"/>
              </a:ext>
            </a:extLst>
          </p:cNvPr>
          <p:cNvSpPr>
            <a:spLocks noGrp="1"/>
          </p:cNvSpPr>
          <p:nvPr>
            <p:ph type="ftr" sz="quarter" idx="47"/>
          </p:nvPr>
        </p:nvSpPr>
        <p:spPr/>
        <p:txBody>
          <a:bodyPr/>
          <a:lstStyle/>
          <a:p>
            <a:r>
              <a:rPr lang="nb-NO" dirty="0"/>
              <a:t>KVU tungregning</a:t>
            </a:r>
          </a:p>
        </p:txBody>
      </p:sp>
      <p:sp>
        <p:nvSpPr>
          <p:cNvPr id="10" name="Slide Number Placeholder 9">
            <a:extLst>
              <a:ext uri="{FF2B5EF4-FFF2-40B4-BE49-F238E27FC236}">
                <a16:creationId xmlns:a16="http://schemas.microsoft.com/office/drawing/2014/main" id="{DC655158-EFCB-D8B3-0E9B-B81FB4FE97FD}"/>
              </a:ext>
            </a:extLst>
          </p:cNvPr>
          <p:cNvSpPr>
            <a:spLocks noGrp="1"/>
          </p:cNvSpPr>
          <p:nvPr>
            <p:ph type="sldNum" sz="quarter" idx="48"/>
          </p:nvPr>
        </p:nvSpPr>
        <p:spPr/>
        <p:txBody>
          <a:bodyPr/>
          <a:lstStyle/>
          <a:p>
            <a:fld id="{36F4D1B9-59DF-4B5C-8440-F23B9F46A364}" type="slidenum">
              <a:rPr lang="nb-NO" smtClean="0"/>
              <a:pPr/>
              <a:t>‹#›</a:t>
            </a:fld>
            <a:endParaRPr lang="nb-NO" dirty="0"/>
          </a:p>
        </p:txBody>
      </p:sp>
    </p:spTree>
    <p:extLst>
      <p:ext uri="{BB962C8B-B14F-4D97-AF65-F5344CB8AC3E}">
        <p14:creationId xmlns:p14="http://schemas.microsoft.com/office/powerpoint/2010/main" val="42364961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2B_Infografikk">
    <p:bg>
      <p:bgPr>
        <a:solidFill>
          <a:schemeClr val="bg1"/>
        </a:solid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0A1DFB72-E16C-D7AB-AB9C-72E30E4B3C66}"/>
              </a:ext>
            </a:extLst>
          </p:cNvPr>
          <p:cNvSpPr>
            <a:spLocks noGrp="1"/>
          </p:cNvSpPr>
          <p:nvPr>
            <p:ph type="body" sz="quarter" idx="31" hasCustomPrompt="1"/>
          </p:nvPr>
        </p:nvSpPr>
        <p:spPr>
          <a:xfrm>
            <a:off x="6289741" y="3249526"/>
            <a:ext cx="5401027" cy="2700338"/>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
        <p:nvSpPr>
          <p:cNvPr id="22" name="Text Placeholder 9">
            <a:extLst>
              <a:ext uri="{FF2B5EF4-FFF2-40B4-BE49-F238E27FC236}">
                <a16:creationId xmlns:a16="http://schemas.microsoft.com/office/drawing/2014/main" id="{EBAE6850-B8C3-A1A4-E8C8-B5DE469B1B7F}"/>
              </a:ext>
            </a:extLst>
          </p:cNvPr>
          <p:cNvSpPr>
            <a:spLocks noGrp="1"/>
          </p:cNvSpPr>
          <p:nvPr>
            <p:ph type="body" sz="quarter" idx="33" hasCustomPrompt="1"/>
          </p:nvPr>
        </p:nvSpPr>
        <p:spPr>
          <a:xfrm>
            <a:off x="6288092" y="2317787"/>
            <a:ext cx="5401027"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0"/>
              </a:spcAft>
              <a:buClrTx/>
              <a:buSzTx/>
              <a:buFont typeface="Arial" panose="020B0604020202020204" pitchFamily="34" charset="0"/>
              <a:buNone/>
              <a:tabLst/>
              <a:defRPr/>
            </a:pPr>
            <a:r>
              <a:rPr lang="nb-NO" noProof="0" dirty="0"/>
              <a:t>36-48 måneder</a:t>
            </a:r>
          </a:p>
        </p:txBody>
      </p:sp>
      <p:sp>
        <p:nvSpPr>
          <p:cNvPr id="13" name="Text Placeholder 9">
            <a:extLst>
              <a:ext uri="{FF2B5EF4-FFF2-40B4-BE49-F238E27FC236}">
                <a16:creationId xmlns:a16="http://schemas.microsoft.com/office/drawing/2014/main" id="{2926E3E9-19E3-1C4D-E574-4892B0CD66F4}"/>
              </a:ext>
            </a:extLst>
          </p:cNvPr>
          <p:cNvSpPr>
            <a:spLocks noGrp="1"/>
          </p:cNvSpPr>
          <p:nvPr>
            <p:ph type="body" sz="quarter" idx="18" hasCustomPrompt="1"/>
          </p:nvPr>
        </p:nvSpPr>
        <p:spPr>
          <a:xfrm>
            <a:off x="6288092" y="1979173"/>
            <a:ext cx="5401027"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0"/>
              </a:spcAft>
              <a:buClrTx/>
              <a:buSzTx/>
              <a:buFont typeface="Arial" panose="020B0604020202020204" pitchFamily="34" charset="0"/>
              <a:buNone/>
              <a:tabLst/>
              <a:defRPr/>
            </a:pPr>
            <a:r>
              <a:rPr lang="nb-NO" noProof="0" dirty="0"/>
              <a:t>Undertittel</a:t>
            </a:r>
          </a:p>
        </p:txBody>
      </p:sp>
      <p:sp>
        <p:nvSpPr>
          <p:cNvPr id="36" name="Text Placeholder 9">
            <a:extLst>
              <a:ext uri="{FF2B5EF4-FFF2-40B4-BE49-F238E27FC236}">
                <a16:creationId xmlns:a16="http://schemas.microsoft.com/office/drawing/2014/main" id="{88524E09-F9DC-13BF-DE44-79C4F7ECFFF6}"/>
              </a:ext>
            </a:extLst>
          </p:cNvPr>
          <p:cNvSpPr>
            <a:spLocks noGrp="1"/>
          </p:cNvSpPr>
          <p:nvPr>
            <p:ph type="body" sz="quarter" idx="36" hasCustomPrompt="1"/>
          </p:nvPr>
        </p:nvSpPr>
        <p:spPr>
          <a:xfrm>
            <a:off x="6288092" y="1364406"/>
            <a:ext cx="5401027" cy="450057"/>
          </a:xfrm>
          <a:prstGeom prst="rect">
            <a:avLst/>
          </a:prstGeom>
        </p:spPr>
        <p:txBody>
          <a:bodyPr anchor="ctr"/>
          <a:lstStyle>
            <a:lvl1pPr marL="0" indent="0">
              <a:lnSpc>
                <a:spcPct val="98000"/>
              </a:lnSpc>
              <a:spcBef>
                <a:spcPts val="0"/>
              </a:spcBef>
              <a:spcAft>
                <a:spcPts val="0"/>
              </a:spcAft>
              <a:buNone/>
              <a:defRPr sz="3800">
                <a:solidFill>
                  <a:srgbClr val="5C5BEE"/>
                </a:solidFill>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0"/>
              </a:spcAft>
              <a:buClrTx/>
              <a:buSzTx/>
              <a:buFont typeface="Arial" panose="020B0604020202020204" pitchFamily="34" charset="0"/>
              <a:buNone/>
              <a:tabLst/>
              <a:defRPr/>
            </a:pPr>
            <a:r>
              <a:rPr lang="nb-NO" noProof="0" dirty="0"/>
              <a:t>97 000 000NOK</a:t>
            </a:r>
          </a:p>
        </p:txBody>
      </p:sp>
      <p:sp>
        <p:nvSpPr>
          <p:cNvPr id="37" name="Text Placeholder 9">
            <a:extLst>
              <a:ext uri="{FF2B5EF4-FFF2-40B4-BE49-F238E27FC236}">
                <a16:creationId xmlns:a16="http://schemas.microsoft.com/office/drawing/2014/main" id="{59DF9856-1A92-4722-C582-91339869C01B}"/>
              </a:ext>
            </a:extLst>
          </p:cNvPr>
          <p:cNvSpPr>
            <a:spLocks noGrp="1"/>
          </p:cNvSpPr>
          <p:nvPr>
            <p:ph type="body" sz="quarter" idx="37" hasCustomPrompt="1"/>
          </p:nvPr>
        </p:nvSpPr>
        <p:spPr>
          <a:xfrm>
            <a:off x="6288092" y="1025792"/>
            <a:ext cx="5401027" cy="270034"/>
          </a:xfrm>
          <a:prstGeom prst="rect">
            <a:avLst/>
          </a:prstGeom>
        </p:spPr>
        <p:txBody>
          <a:bodyPr anchor="t"/>
          <a:lstStyle>
            <a:lvl1pPr marL="0" indent="0">
              <a:lnSpc>
                <a:spcPct val="98000"/>
              </a:lnSpc>
              <a:spcBef>
                <a:spcPts val="0"/>
              </a:spcBef>
              <a:spcAft>
                <a:spcPts val="0"/>
              </a:spcAft>
              <a:buNone/>
              <a:defRPr sz="1250" b="1" spc="0" baseline="0">
                <a:latin typeface="+mj-lt"/>
                <a:cs typeface="Times New Roman" panose="02020603050405020304" pitchFamily="18" charset="0"/>
              </a:defRPr>
            </a:lvl1pPr>
          </a:lstStyle>
          <a:p>
            <a:pPr lvl="0"/>
            <a:r>
              <a:rPr lang="nb-NO" noProof="0" dirty="0"/>
              <a:t>Undertittel</a:t>
            </a:r>
          </a:p>
        </p:txBody>
      </p:sp>
      <p:sp>
        <p:nvSpPr>
          <p:cNvPr id="3" name="Date Placeholder 2">
            <a:extLst>
              <a:ext uri="{FF2B5EF4-FFF2-40B4-BE49-F238E27FC236}">
                <a16:creationId xmlns:a16="http://schemas.microsoft.com/office/drawing/2014/main" id="{28EFDD95-266C-BDB3-A745-50DC3EA66F1A}"/>
              </a:ext>
            </a:extLst>
          </p:cNvPr>
          <p:cNvSpPr>
            <a:spLocks noGrp="1"/>
          </p:cNvSpPr>
          <p:nvPr>
            <p:ph type="dt" sz="half" idx="38"/>
          </p:nvPr>
        </p:nvSpPr>
        <p:spPr/>
        <p:txBody>
          <a:bodyPr/>
          <a:lstStyle/>
          <a:p>
            <a:fld id="{4750F1B5-0828-4627-A8D6-F8565CF91376}" type="datetime1">
              <a:rPr lang="nb-NO" noProof="0" smtClean="0"/>
              <a:t>27.01.2025</a:t>
            </a:fld>
            <a:endParaRPr lang="nb-NO" noProof="0" dirty="0"/>
          </a:p>
        </p:txBody>
      </p:sp>
      <p:sp>
        <p:nvSpPr>
          <p:cNvPr id="4" name="Footer Placeholder 3">
            <a:extLst>
              <a:ext uri="{FF2B5EF4-FFF2-40B4-BE49-F238E27FC236}">
                <a16:creationId xmlns:a16="http://schemas.microsoft.com/office/drawing/2014/main" id="{9AC45CCA-7FEC-C18A-9056-414CE8AD8A69}"/>
              </a:ext>
            </a:extLst>
          </p:cNvPr>
          <p:cNvSpPr>
            <a:spLocks noGrp="1"/>
          </p:cNvSpPr>
          <p:nvPr>
            <p:ph type="ftr" sz="quarter" idx="39"/>
          </p:nvPr>
        </p:nvSpPr>
        <p:spPr/>
        <p:txBody>
          <a:bodyPr/>
          <a:lstStyle/>
          <a:p>
            <a:r>
              <a:rPr lang="nb-NO" noProof="0" dirty="0"/>
              <a:t>KVU tungregning</a:t>
            </a:r>
          </a:p>
        </p:txBody>
      </p:sp>
      <p:sp>
        <p:nvSpPr>
          <p:cNvPr id="6" name="Slide Number Placeholder 5">
            <a:extLst>
              <a:ext uri="{FF2B5EF4-FFF2-40B4-BE49-F238E27FC236}">
                <a16:creationId xmlns:a16="http://schemas.microsoft.com/office/drawing/2014/main" id="{AC5936A8-6AAD-FE7F-CBE1-C999892A002D}"/>
              </a:ext>
            </a:extLst>
          </p:cNvPr>
          <p:cNvSpPr>
            <a:spLocks noGrp="1"/>
          </p:cNvSpPr>
          <p:nvPr>
            <p:ph type="sldNum" sz="quarter" idx="40"/>
          </p:nvPr>
        </p:nvSpPr>
        <p:spPr/>
        <p:txBody>
          <a:bodyPr/>
          <a:lstStyle/>
          <a:p>
            <a:fld id="{36F4D1B9-59DF-4B5C-8440-F23B9F46A364}" type="slidenum">
              <a:rPr lang="nb-NO" noProof="0" smtClean="0"/>
              <a:pPr/>
              <a:t>‹#›</a:t>
            </a:fld>
            <a:endParaRPr lang="nb-NO" noProof="0" dirty="0"/>
          </a:p>
        </p:txBody>
      </p:sp>
      <p:sp>
        <p:nvSpPr>
          <p:cNvPr id="8" name="Graphic 12">
            <a:extLst>
              <a:ext uri="{FF2B5EF4-FFF2-40B4-BE49-F238E27FC236}">
                <a16:creationId xmlns:a16="http://schemas.microsoft.com/office/drawing/2014/main" id="{FB9ECF72-E725-0305-96A2-A824F036F5D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9" name="Text Placeholder 15">
            <a:extLst>
              <a:ext uri="{FF2B5EF4-FFF2-40B4-BE49-F238E27FC236}">
                <a16:creationId xmlns:a16="http://schemas.microsoft.com/office/drawing/2014/main" id="{A497F1A4-A016-9783-566B-B1A16578DBD9}"/>
              </a:ext>
            </a:extLst>
          </p:cNvPr>
          <p:cNvSpPr>
            <a:spLocks noGrp="1"/>
          </p:cNvSpPr>
          <p:nvPr>
            <p:ph type="body" sz="quarter" idx="42" hasCustomPrompt="1"/>
          </p:nvPr>
        </p:nvSpPr>
        <p:spPr>
          <a:xfrm>
            <a:off x="6288328" y="6300461"/>
            <a:ext cx="4114800" cy="270034"/>
          </a:xfrm>
          <a:prstGeom prst="rect">
            <a:avLst/>
          </a:prstGeom>
        </p:spPr>
        <p:txBody>
          <a:bodyPr lIns="0" tIns="0" rIns="0" bIns="0" anchor="ctr"/>
          <a:lstStyle>
            <a:lvl1pPr marL="0" indent="0" algn="l">
              <a:lnSpc>
                <a:spcPct val="100000"/>
              </a:lnSpc>
              <a:spcBef>
                <a:spcPct val="0"/>
              </a:spcBef>
              <a:spcAft>
                <a:spcPts val="0"/>
              </a:spcAft>
              <a:buClrTx/>
              <a:buFontTx/>
              <a:buNone/>
              <a:defRPr sz="850" b="0" i="0" u="none" cap="none" spc="0" baseline="0">
                <a:solidFill>
                  <a:srgbClr val="000000"/>
                </a:solidFill>
                <a:latin typeface="IBM Plex Mono" panose="020B0509050203000203" pitchFamily="49" charset="0"/>
              </a:defRPr>
            </a:lvl1pPr>
            <a:lvl2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2pPr>
            <a:lvl3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3pPr>
            <a:lvl4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4pPr>
            <a:lvl5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5pPr>
          </a:lstStyle>
          <a:p>
            <a:pPr lvl="0"/>
            <a:r>
              <a:rPr lang="nb-NO" noProof="0" dirty="0"/>
              <a:t>Diagramnavn og informasjon</a:t>
            </a:r>
          </a:p>
        </p:txBody>
      </p:sp>
      <p:sp>
        <p:nvSpPr>
          <p:cNvPr id="10" name="Content Placeholder 20">
            <a:extLst>
              <a:ext uri="{FF2B5EF4-FFF2-40B4-BE49-F238E27FC236}">
                <a16:creationId xmlns:a16="http://schemas.microsoft.com/office/drawing/2014/main" id="{D80B7CAE-2981-506B-443C-69D427458B76}"/>
              </a:ext>
            </a:extLst>
          </p:cNvPr>
          <p:cNvSpPr>
            <a:spLocks noGrp="1"/>
          </p:cNvSpPr>
          <p:nvPr>
            <p:ph sz="quarter" idx="46" hasCustomPrompt="1"/>
          </p:nvPr>
        </p:nvSpPr>
        <p:spPr>
          <a:xfrm>
            <a:off x="378070" y="2014452"/>
            <a:ext cx="5401027" cy="4556043"/>
          </a:xfrm>
          <a:prstGeom prst="rect">
            <a:avLst/>
          </a:prstGeom>
        </p:spPr>
        <p:txBody>
          <a:bodyPr lIns="0" tIns="0" rIns="0" bIns="0"/>
          <a:lstStyle>
            <a:lvl1pPr marL="228578" indent="-108000" algn="l">
              <a:lnSpc>
                <a:spcPct val="90000"/>
              </a:lnSpc>
              <a:spcBef>
                <a:spcPts val="10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1pPr>
            <a:lvl2pPr marL="457155"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2pPr>
            <a:lvl3pPr marL="685733"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3pPr>
            <a:lvl4pPr marL="914310"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4pPr>
            <a:lvl5pPr marL="1142888"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5pPr>
          </a:lstStyle>
          <a:p>
            <a:pPr lvl="0"/>
            <a:r>
              <a:rPr lang="nb-NO" noProof="0" dirty="0"/>
              <a:t>Sett inn Infografikk</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7" name="addin_colorlist" hidden="1">
            <a:extLst>
              <a:ext uri="{FF2B5EF4-FFF2-40B4-BE49-F238E27FC236}">
                <a16:creationId xmlns:a16="http://schemas.microsoft.com/office/drawing/2014/main" id="{173217AC-052B-DD3D-E903-5E091199213B}"/>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2" name="Title 1">
            <a:extLst>
              <a:ext uri="{FF2B5EF4-FFF2-40B4-BE49-F238E27FC236}">
                <a16:creationId xmlns:a16="http://schemas.microsoft.com/office/drawing/2014/main" id="{7394DD0D-E9B9-46AE-9D52-CAB2CE395FC9}"/>
              </a:ext>
            </a:extLst>
          </p:cNvPr>
          <p:cNvSpPr>
            <a:spLocks noGrp="1"/>
          </p:cNvSpPr>
          <p:nvPr>
            <p:ph type="ctrTitle" hasCustomPrompt="1"/>
          </p:nvPr>
        </p:nvSpPr>
        <p:spPr>
          <a:xfrm>
            <a:off x="378070" y="1025792"/>
            <a:ext cx="5401026"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Tree>
    <p:extLst>
      <p:ext uri="{BB962C8B-B14F-4D97-AF65-F5344CB8AC3E}">
        <p14:creationId xmlns:p14="http://schemas.microsoft.com/office/powerpoint/2010/main" val="41734569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2C_Infografikk">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3" name="Text Placeholder 9">
            <a:extLst>
              <a:ext uri="{FF2B5EF4-FFF2-40B4-BE49-F238E27FC236}">
                <a16:creationId xmlns:a16="http://schemas.microsoft.com/office/drawing/2014/main" id="{08051DAE-8EBD-B68A-3CE2-5472D14A3389}"/>
              </a:ext>
            </a:extLst>
          </p:cNvPr>
          <p:cNvSpPr>
            <a:spLocks noGrp="1"/>
          </p:cNvSpPr>
          <p:nvPr>
            <p:ph type="body" sz="quarter" idx="15" hasCustomPrompt="1"/>
          </p:nvPr>
        </p:nvSpPr>
        <p:spPr>
          <a:xfrm>
            <a:off x="6232869" y="1025792"/>
            <a:ext cx="5579745" cy="720090"/>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lvl="0"/>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 </a:t>
            </a:r>
          </a:p>
          <a:p>
            <a:pPr lvl="0"/>
            <a:endParaRPr lang="nb-NO" noProof="0" dirty="0"/>
          </a:p>
        </p:txBody>
      </p:sp>
      <p:sp>
        <p:nvSpPr>
          <p:cNvPr id="14" name="Content Placeholder 20">
            <a:extLst>
              <a:ext uri="{FF2B5EF4-FFF2-40B4-BE49-F238E27FC236}">
                <a16:creationId xmlns:a16="http://schemas.microsoft.com/office/drawing/2014/main" id="{73C9755E-E567-A26C-F81C-D111382F9F3F}"/>
              </a:ext>
            </a:extLst>
          </p:cNvPr>
          <p:cNvSpPr>
            <a:spLocks noGrp="1"/>
          </p:cNvSpPr>
          <p:nvPr>
            <p:ph sz="quarter" idx="45" hasCustomPrompt="1"/>
          </p:nvPr>
        </p:nvSpPr>
        <p:spPr>
          <a:xfrm>
            <a:off x="378072" y="2015334"/>
            <a:ext cx="5581061" cy="4140518"/>
          </a:xfrm>
          <a:prstGeom prst="rect">
            <a:avLst/>
          </a:prstGeom>
        </p:spPr>
        <p:txBody>
          <a:bodyPr lIns="0" tIns="0" rIns="0" bIns="0"/>
          <a:lstStyle>
            <a:lvl1pPr marL="228578" indent="-108000" algn="l">
              <a:lnSpc>
                <a:spcPct val="90000"/>
              </a:lnSpc>
              <a:spcBef>
                <a:spcPts val="10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1pPr>
            <a:lvl2pPr marL="457155"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2pPr>
            <a:lvl3pPr marL="685733"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3pPr>
            <a:lvl4pPr marL="914310"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4pPr>
            <a:lvl5pPr marL="1142888"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5pPr>
          </a:lstStyle>
          <a:p>
            <a:pPr lvl="0"/>
            <a:r>
              <a:rPr lang="nb-NO" noProof="0" dirty="0"/>
              <a:t>Sett inn Infografikk</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15">
            <a:extLst>
              <a:ext uri="{FF2B5EF4-FFF2-40B4-BE49-F238E27FC236}">
                <a16:creationId xmlns:a16="http://schemas.microsoft.com/office/drawing/2014/main" id="{6798B1B2-1F99-1244-B7F3-7411A58B6CC7}"/>
              </a:ext>
            </a:extLst>
          </p:cNvPr>
          <p:cNvSpPr>
            <a:spLocks noGrp="1"/>
          </p:cNvSpPr>
          <p:nvPr>
            <p:ph type="body" sz="quarter" idx="42" hasCustomPrompt="1"/>
          </p:nvPr>
        </p:nvSpPr>
        <p:spPr>
          <a:xfrm>
            <a:off x="6288328" y="6300461"/>
            <a:ext cx="4114800" cy="270034"/>
          </a:xfrm>
          <a:prstGeom prst="rect">
            <a:avLst/>
          </a:prstGeom>
        </p:spPr>
        <p:txBody>
          <a:bodyPr lIns="0" tIns="0" rIns="0" bIns="0" anchor="ctr"/>
          <a:lstStyle>
            <a:lvl1pPr marL="0" indent="0" algn="l">
              <a:lnSpc>
                <a:spcPct val="100000"/>
              </a:lnSpc>
              <a:spcBef>
                <a:spcPct val="0"/>
              </a:spcBef>
              <a:spcAft>
                <a:spcPts val="0"/>
              </a:spcAft>
              <a:buClrTx/>
              <a:buFontTx/>
              <a:buNone/>
              <a:defRPr sz="850" b="0" i="0" u="none" cap="none">
                <a:solidFill>
                  <a:srgbClr val="000000"/>
                </a:solidFill>
                <a:latin typeface="IBM Plex Mono" panose="020B0509050203000203" pitchFamily="49" charset="0"/>
              </a:defRPr>
            </a:lvl1pPr>
            <a:lvl2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2pPr>
            <a:lvl3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3pPr>
            <a:lvl4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4pPr>
            <a:lvl5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5pPr>
          </a:lstStyle>
          <a:p>
            <a:pPr lvl="0"/>
            <a:r>
              <a:rPr lang="nb-NO" noProof="0" dirty="0"/>
              <a:t>Diagramnavn og informasjon</a:t>
            </a:r>
          </a:p>
        </p:txBody>
      </p:sp>
      <p:sp>
        <p:nvSpPr>
          <p:cNvPr id="2" name="addin_colorlist" hidden="1">
            <a:extLst>
              <a:ext uri="{FF2B5EF4-FFF2-40B4-BE49-F238E27FC236}">
                <a16:creationId xmlns:a16="http://schemas.microsoft.com/office/drawing/2014/main" id="{436F7FE8-25C2-0F17-EC60-69EAC46E0A10}"/>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7" name="Content Placeholder 20">
            <a:extLst>
              <a:ext uri="{FF2B5EF4-FFF2-40B4-BE49-F238E27FC236}">
                <a16:creationId xmlns:a16="http://schemas.microsoft.com/office/drawing/2014/main" id="{802D2DDC-4A99-73F8-3DAE-1C349FA04F9E}"/>
              </a:ext>
            </a:extLst>
          </p:cNvPr>
          <p:cNvSpPr>
            <a:spLocks noGrp="1"/>
          </p:cNvSpPr>
          <p:nvPr>
            <p:ph sz="quarter" idx="46" hasCustomPrompt="1"/>
          </p:nvPr>
        </p:nvSpPr>
        <p:spPr>
          <a:xfrm>
            <a:off x="6232868" y="2015334"/>
            <a:ext cx="5581061" cy="4140518"/>
          </a:xfrm>
          <a:prstGeom prst="rect">
            <a:avLst/>
          </a:prstGeom>
        </p:spPr>
        <p:txBody>
          <a:bodyPr lIns="0" tIns="0" rIns="0" bIns="0"/>
          <a:lstStyle>
            <a:lvl1pPr marL="228578" indent="-108000" algn="l">
              <a:lnSpc>
                <a:spcPct val="90000"/>
              </a:lnSpc>
              <a:spcBef>
                <a:spcPts val="10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1pPr>
            <a:lvl2pPr marL="457155"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2pPr>
            <a:lvl3pPr marL="685733"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3pPr>
            <a:lvl4pPr marL="914310"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4pPr>
            <a:lvl5pPr marL="1142888"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5pPr>
          </a:lstStyle>
          <a:p>
            <a:pPr lvl="0"/>
            <a:r>
              <a:rPr lang="nb-NO" noProof="0" dirty="0"/>
              <a:t>Sett inn Infografikk</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9" name="Title 1">
            <a:extLst>
              <a:ext uri="{FF2B5EF4-FFF2-40B4-BE49-F238E27FC236}">
                <a16:creationId xmlns:a16="http://schemas.microsoft.com/office/drawing/2014/main" id="{AD0C1FED-3A61-35D3-2957-416FD9065150}"/>
              </a:ext>
            </a:extLst>
          </p:cNvPr>
          <p:cNvSpPr>
            <a:spLocks noGrp="1"/>
          </p:cNvSpPr>
          <p:nvPr>
            <p:ph type="ctrTitle" hasCustomPrompt="1"/>
          </p:nvPr>
        </p:nvSpPr>
        <p:spPr>
          <a:xfrm>
            <a:off x="378070" y="1025792"/>
            <a:ext cx="558106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8" name="Date Placeholder 7">
            <a:extLst>
              <a:ext uri="{FF2B5EF4-FFF2-40B4-BE49-F238E27FC236}">
                <a16:creationId xmlns:a16="http://schemas.microsoft.com/office/drawing/2014/main" id="{B4218AAF-4559-046C-55C3-EAED8B9367F6}"/>
              </a:ext>
            </a:extLst>
          </p:cNvPr>
          <p:cNvSpPr>
            <a:spLocks noGrp="1"/>
          </p:cNvSpPr>
          <p:nvPr>
            <p:ph type="dt" sz="half" idx="47"/>
          </p:nvPr>
        </p:nvSpPr>
        <p:spPr/>
        <p:txBody>
          <a:bodyPr/>
          <a:lstStyle/>
          <a:p>
            <a:fld id="{DF2B053F-AAD0-4064-A7D0-14E5DE40128C}" type="datetime1">
              <a:rPr lang="nb-NO" smtClean="0"/>
              <a:t>27.01.2025</a:t>
            </a:fld>
            <a:endParaRPr lang="nb-NO" dirty="0"/>
          </a:p>
        </p:txBody>
      </p:sp>
      <p:sp>
        <p:nvSpPr>
          <p:cNvPr id="10" name="Footer Placeholder 9">
            <a:extLst>
              <a:ext uri="{FF2B5EF4-FFF2-40B4-BE49-F238E27FC236}">
                <a16:creationId xmlns:a16="http://schemas.microsoft.com/office/drawing/2014/main" id="{F77150B7-A02C-22A1-1466-65E9282D9245}"/>
              </a:ext>
            </a:extLst>
          </p:cNvPr>
          <p:cNvSpPr>
            <a:spLocks noGrp="1"/>
          </p:cNvSpPr>
          <p:nvPr>
            <p:ph type="ftr" sz="quarter" idx="48"/>
          </p:nvPr>
        </p:nvSpPr>
        <p:spPr/>
        <p:txBody>
          <a:bodyPr/>
          <a:lstStyle/>
          <a:p>
            <a:r>
              <a:rPr lang="nb-NO" dirty="0"/>
              <a:t>KVU tungregning</a:t>
            </a:r>
          </a:p>
        </p:txBody>
      </p:sp>
      <p:sp>
        <p:nvSpPr>
          <p:cNvPr id="11" name="Slide Number Placeholder 10">
            <a:extLst>
              <a:ext uri="{FF2B5EF4-FFF2-40B4-BE49-F238E27FC236}">
                <a16:creationId xmlns:a16="http://schemas.microsoft.com/office/drawing/2014/main" id="{CEA57C0C-0315-6C3C-8768-4E901E31754E}"/>
              </a:ext>
            </a:extLst>
          </p:cNvPr>
          <p:cNvSpPr>
            <a:spLocks noGrp="1"/>
          </p:cNvSpPr>
          <p:nvPr>
            <p:ph type="sldNum" sz="quarter" idx="49"/>
          </p:nvPr>
        </p:nvSpPr>
        <p:spPr/>
        <p:txBody>
          <a:bodyPr/>
          <a:lstStyle/>
          <a:p>
            <a:fld id="{36F4D1B9-59DF-4B5C-8440-F23B9F46A364}" type="slidenum">
              <a:rPr lang="nb-NO" smtClean="0"/>
              <a:pPr/>
              <a:t>‹#›</a:t>
            </a:fld>
            <a:endParaRPr lang="nb-NO" dirty="0"/>
          </a:p>
        </p:txBody>
      </p:sp>
    </p:spTree>
    <p:extLst>
      <p:ext uri="{BB962C8B-B14F-4D97-AF65-F5344CB8AC3E}">
        <p14:creationId xmlns:p14="http://schemas.microsoft.com/office/powerpoint/2010/main" val="35917770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2D_Infografikk">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7" name="Content Placeholder 20">
            <a:extLst>
              <a:ext uri="{FF2B5EF4-FFF2-40B4-BE49-F238E27FC236}">
                <a16:creationId xmlns:a16="http://schemas.microsoft.com/office/drawing/2014/main" id="{2B545009-3B0E-28AA-BBD7-C15DFE324BF8}"/>
              </a:ext>
            </a:extLst>
          </p:cNvPr>
          <p:cNvSpPr>
            <a:spLocks noGrp="1"/>
          </p:cNvSpPr>
          <p:nvPr>
            <p:ph sz="quarter" idx="45" hasCustomPrompt="1"/>
          </p:nvPr>
        </p:nvSpPr>
        <p:spPr>
          <a:xfrm>
            <a:off x="378071" y="2015334"/>
            <a:ext cx="11434542" cy="4140518"/>
          </a:xfrm>
          <a:prstGeom prst="rect">
            <a:avLst/>
          </a:prstGeom>
        </p:spPr>
        <p:txBody>
          <a:bodyPr lIns="0" tIns="0" rIns="0" bIns="0"/>
          <a:lstStyle>
            <a:lvl1pPr marL="228578" indent="-108000" algn="l">
              <a:lnSpc>
                <a:spcPct val="90000"/>
              </a:lnSpc>
              <a:spcBef>
                <a:spcPts val="10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1pPr>
            <a:lvl2pPr marL="457155"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2pPr>
            <a:lvl3pPr marL="685733"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3pPr>
            <a:lvl4pPr marL="914310"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4pPr>
            <a:lvl5pPr marL="1142888" indent="-108000" algn="l">
              <a:lnSpc>
                <a:spcPct val="90000"/>
              </a:lnSpc>
              <a:spcBef>
                <a:spcPts val="500"/>
              </a:spcBef>
              <a:spcAft>
                <a:spcPts val="0"/>
              </a:spcAft>
              <a:buClrTx/>
              <a:buFont typeface="Arial" panose="020B0604020202020204" pitchFamily="34" charset="0"/>
              <a:buChar char="•"/>
              <a:defRPr sz="850" b="0" i="0" u="none" cap="none" spc="0" baseline="0">
                <a:solidFill>
                  <a:srgbClr val="000000"/>
                </a:solidFill>
                <a:latin typeface="IBM Plex Mono" panose="020B0509050203000203" pitchFamily="49" charset="0"/>
                <a:cs typeface="Times New Roman" panose="02020603050405020304" pitchFamily="18" charset="0"/>
              </a:defRPr>
            </a:lvl5pPr>
          </a:lstStyle>
          <a:p>
            <a:pPr lvl="0"/>
            <a:r>
              <a:rPr lang="nb-NO" noProof="0" dirty="0"/>
              <a:t>Sett inn Infografikk</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5" name="addin_colorlist" hidden="1">
            <a:extLst>
              <a:ext uri="{FF2B5EF4-FFF2-40B4-BE49-F238E27FC236}">
                <a16:creationId xmlns:a16="http://schemas.microsoft.com/office/drawing/2014/main" id="{4F3F365D-AD1F-CA50-FE38-80507ED773A1}"/>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6" name="Title 1">
            <a:extLst>
              <a:ext uri="{FF2B5EF4-FFF2-40B4-BE49-F238E27FC236}">
                <a16:creationId xmlns:a16="http://schemas.microsoft.com/office/drawing/2014/main" id="{28376B0E-5FA6-175E-316E-152F444EFA5F}"/>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2" name="Text Placeholder 15">
            <a:extLst>
              <a:ext uri="{FF2B5EF4-FFF2-40B4-BE49-F238E27FC236}">
                <a16:creationId xmlns:a16="http://schemas.microsoft.com/office/drawing/2014/main" id="{6B9BF126-7CB7-B355-7331-6AD0ECB2BE04}"/>
              </a:ext>
            </a:extLst>
          </p:cNvPr>
          <p:cNvSpPr>
            <a:spLocks noGrp="1"/>
          </p:cNvSpPr>
          <p:nvPr>
            <p:ph type="body" sz="quarter" idx="42" hasCustomPrompt="1"/>
          </p:nvPr>
        </p:nvSpPr>
        <p:spPr>
          <a:xfrm>
            <a:off x="6288328" y="6300461"/>
            <a:ext cx="4114800" cy="270034"/>
          </a:xfrm>
          <a:prstGeom prst="rect">
            <a:avLst/>
          </a:prstGeom>
        </p:spPr>
        <p:txBody>
          <a:bodyPr lIns="0" tIns="0" rIns="0" bIns="0" anchor="ctr"/>
          <a:lstStyle>
            <a:lvl1pPr marL="0" indent="0" algn="l">
              <a:lnSpc>
                <a:spcPct val="100000"/>
              </a:lnSpc>
              <a:spcBef>
                <a:spcPct val="0"/>
              </a:spcBef>
              <a:spcAft>
                <a:spcPts val="0"/>
              </a:spcAft>
              <a:buClrTx/>
              <a:buFontTx/>
              <a:buNone/>
              <a:defRPr sz="850" b="0" i="0" u="none" cap="none">
                <a:solidFill>
                  <a:srgbClr val="000000"/>
                </a:solidFill>
                <a:latin typeface="IBM Plex Mono" panose="020B0509050203000203" pitchFamily="49" charset="0"/>
              </a:defRPr>
            </a:lvl1pPr>
            <a:lvl2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2pPr>
            <a:lvl3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3pPr>
            <a:lvl4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4pPr>
            <a:lvl5pPr marL="0" indent="0" algn="l">
              <a:lnSpc>
                <a:spcPct val="100000"/>
              </a:lnSpc>
              <a:spcBef>
                <a:spcPct val="0"/>
              </a:spcBef>
              <a:spcAft>
                <a:spcPts val="0"/>
              </a:spcAft>
              <a:buClrTx/>
              <a:buFontTx/>
              <a:buNone/>
              <a:defRPr sz="850" b="0" i="0" u="none" cap="none">
                <a:solidFill>
                  <a:srgbClr val="000000"/>
                </a:solidFill>
                <a:latin typeface="Times New Roman" panose="02020603050405020304" pitchFamily="18" charset="0"/>
              </a:defRPr>
            </a:lvl5pPr>
          </a:lstStyle>
          <a:p>
            <a:pPr lvl="0"/>
            <a:r>
              <a:rPr lang="nb-NO" noProof="0" dirty="0"/>
              <a:t>Diagramnavn og informasjon</a:t>
            </a:r>
          </a:p>
        </p:txBody>
      </p:sp>
      <p:sp>
        <p:nvSpPr>
          <p:cNvPr id="8" name="Date Placeholder 7">
            <a:extLst>
              <a:ext uri="{FF2B5EF4-FFF2-40B4-BE49-F238E27FC236}">
                <a16:creationId xmlns:a16="http://schemas.microsoft.com/office/drawing/2014/main" id="{7693D29C-2B2D-AA1F-5386-EE28DF691BBB}"/>
              </a:ext>
            </a:extLst>
          </p:cNvPr>
          <p:cNvSpPr>
            <a:spLocks noGrp="1"/>
          </p:cNvSpPr>
          <p:nvPr>
            <p:ph type="dt" sz="half" idx="46"/>
          </p:nvPr>
        </p:nvSpPr>
        <p:spPr/>
        <p:txBody>
          <a:bodyPr/>
          <a:lstStyle/>
          <a:p>
            <a:fld id="{07E127AF-3BE9-4B62-B902-47B3D428F908}" type="datetime1">
              <a:rPr lang="nb-NO" smtClean="0"/>
              <a:t>27.01.2025</a:t>
            </a:fld>
            <a:endParaRPr lang="nb-NO" dirty="0"/>
          </a:p>
        </p:txBody>
      </p:sp>
      <p:sp>
        <p:nvSpPr>
          <p:cNvPr id="10" name="Footer Placeholder 9">
            <a:extLst>
              <a:ext uri="{FF2B5EF4-FFF2-40B4-BE49-F238E27FC236}">
                <a16:creationId xmlns:a16="http://schemas.microsoft.com/office/drawing/2014/main" id="{8F879E28-4F3B-AA8D-B470-65176031F40A}"/>
              </a:ext>
            </a:extLst>
          </p:cNvPr>
          <p:cNvSpPr>
            <a:spLocks noGrp="1"/>
          </p:cNvSpPr>
          <p:nvPr>
            <p:ph type="ftr" sz="quarter" idx="47"/>
          </p:nvPr>
        </p:nvSpPr>
        <p:spPr/>
        <p:txBody>
          <a:bodyPr/>
          <a:lstStyle/>
          <a:p>
            <a:r>
              <a:rPr lang="nb-NO" dirty="0"/>
              <a:t>KVU tungregning</a:t>
            </a:r>
          </a:p>
        </p:txBody>
      </p:sp>
      <p:sp>
        <p:nvSpPr>
          <p:cNvPr id="11" name="Slide Number Placeholder 10">
            <a:extLst>
              <a:ext uri="{FF2B5EF4-FFF2-40B4-BE49-F238E27FC236}">
                <a16:creationId xmlns:a16="http://schemas.microsoft.com/office/drawing/2014/main" id="{BEF9553F-EBC8-2EA0-B112-08DBA8684E61}"/>
              </a:ext>
            </a:extLst>
          </p:cNvPr>
          <p:cNvSpPr>
            <a:spLocks noGrp="1"/>
          </p:cNvSpPr>
          <p:nvPr>
            <p:ph type="sldNum" sz="quarter" idx="48"/>
          </p:nvPr>
        </p:nvSpPr>
        <p:spPr/>
        <p:txBody>
          <a:bodyPr/>
          <a:lstStyle/>
          <a:p>
            <a:fld id="{36F4D1B9-59DF-4B5C-8440-F23B9F46A364}" type="slidenum">
              <a:rPr lang="nb-NO" smtClean="0"/>
              <a:pPr/>
              <a:t>‹#›</a:t>
            </a:fld>
            <a:endParaRPr lang="nb-NO" dirty="0"/>
          </a:p>
        </p:txBody>
      </p:sp>
    </p:spTree>
    <p:extLst>
      <p:ext uri="{BB962C8B-B14F-4D97-AF65-F5344CB8AC3E}">
        <p14:creationId xmlns:p14="http://schemas.microsoft.com/office/powerpoint/2010/main" val="20894010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3A_Tabeller">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3" name="Date Placeholder 2">
            <a:extLst>
              <a:ext uri="{FF2B5EF4-FFF2-40B4-BE49-F238E27FC236}">
                <a16:creationId xmlns:a16="http://schemas.microsoft.com/office/drawing/2014/main" id="{427977A9-D443-A248-3AFD-F0F23C4773DC}"/>
              </a:ext>
            </a:extLst>
          </p:cNvPr>
          <p:cNvSpPr>
            <a:spLocks noGrp="1"/>
          </p:cNvSpPr>
          <p:nvPr>
            <p:ph type="dt" sz="half" idx="38"/>
          </p:nvPr>
        </p:nvSpPr>
        <p:spPr>
          <a:xfrm>
            <a:off x="10982087" y="342946"/>
            <a:ext cx="830526" cy="270034"/>
          </a:xfrm>
        </p:spPr>
        <p:txBody>
          <a:bodyPr/>
          <a:lstStyle/>
          <a:p>
            <a:fld id="{60A00A47-0113-4683-93B2-0081C88FC749}" type="datetime1">
              <a:rPr lang="nb-NO" noProof="0" smtClean="0"/>
              <a:t>27.01.2025</a:t>
            </a:fld>
            <a:endParaRPr lang="nb-NO" noProof="0" dirty="0"/>
          </a:p>
        </p:txBody>
      </p:sp>
      <p:sp>
        <p:nvSpPr>
          <p:cNvPr id="4" name="Footer Placeholder 3">
            <a:extLst>
              <a:ext uri="{FF2B5EF4-FFF2-40B4-BE49-F238E27FC236}">
                <a16:creationId xmlns:a16="http://schemas.microsoft.com/office/drawing/2014/main" id="{4E02C063-1E86-0E12-E64C-4659A6ADC4E3}"/>
              </a:ext>
            </a:extLst>
          </p:cNvPr>
          <p:cNvSpPr>
            <a:spLocks noGrp="1"/>
          </p:cNvSpPr>
          <p:nvPr>
            <p:ph type="ftr" sz="quarter" idx="39"/>
          </p:nvPr>
        </p:nvSpPr>
        <p:spPr>
          <a:xfrm>
            <a:off x="6288328" y="342946"/>
            <a:ext cx="4114800" cy="270034"/>
          </a:xfrm>
        </p:spPr>
        <p:txBody>
          <a:bodyPr/>
          <a:lstStyle/>
          <a:p>
            <a:r>
              <a:rPr lang="nb-NO" noProof="0" dirty="0"/>
              <a:t>KVU tungregning</a:t>
            </a:r>
          </a:p>
        </p:txBody>
      </p:sp>
      <p:sp>
        <p:nvSpPr>
          <p:cNvPr id="9" name="Slide Number Placeholder 5">
            <a:extLst>
              <a:ext uri="{FF2B5EF4-FFF2-40B4-BE49-F238E27FC236}">
                <a16:creationId xmlns:a16="http://schemas.microsoft.com/office/drawing/2014/main" id="{97978E8D-9F3E-3636-B8FA-5211CEAF14AF}"/>
              </a:ext>
            </a:extLst>
          </p:cNvPr>
          <p:cNvSpPr>
            <a:spLocks noGrp="1"/>
          </p:cNvSpPr>
          <p:nvPr>
            <p:ph type="sldNum" sz="quarter" idx="40"/>
          </p:nvPr>
        </p:nvSpPr>
        <p:spPr>
          <a:xfrm>
            <a:off x="11490708" y="6302336"/>
            <a:ext cx="321905" cy="270034"/>
          </a:xfrm>
        </p:spPr>
        <p:txBody>
          <a:bodyPr/>
          <a:lstStyle/>
          <a:p>
            <a:fld id="{36F4D1B9-59DF-4B5C-8440-F23B9F46A364}" type="slidenum">
              <a:rPr lang="nb-NO" noProof="0" smtClean="0"/>
              <a:pPr/>
              <a:t>‹#›</a:t>
            </a:fld>
            <a:endParaRPr lang="nb-NO" noProof="0" dirty="0"/>
          </a:p>
        </p:txBody>
      </p:sp>
      <p:sp>
        <p:nvSpPr>
          <p:cNvPr id="5" name="Text Placeholder 9">
            <a:extLst>
              <a:ext uri="{FF2B5EF4-FFF2-40B4-BE49-F238E27FC236}">
                <a16:creationId xmlns:a16="http://schemas.microsoft.com/office/drawing/2014/main" id="{2B65A5DB-C026-5848-D7EF-3224BBC1C058}"/>
              </a:ext>
            </a:extLst>
          </p:cNvPr>
          <p:cNvSpPr>
            <a:spLocks noGrp="1"/>
          </p:cNvSpPr>
          <p:nvPr>
            <p:ph type="body" sz="quarter" idx="15" hasCustomPrompt="1"/>
          </p:nvPr>
        </p:nvSpPr>
        <p:spPr>
          <a:xfrm>
            <a:off x="6288092" y="2014452"/>
            <a:ext cx="5040958" cy="1197068"/>
          </a:xfrm>
          <a:prstGeom prst="rect">
            <a:avLst/>
          </a:prstGeom>
        </p:spPr>
        <p:txBody>
          <a:bodyPr/>
          <a:lstStyle>
            <a:lvl1pPr marL="0" indent="0">
              <a:lnSpc>
                <a:spcPct val="98000"/>
              </a:lnSpc>
              <a:spcBef>
                <a:spcPts val="0"/>
              </a:spcBef>
              <a:spcAft>
                <a:spcPts val="1600"/>
              </a:spcAft>
              <a:buNone/>
              <a:defRPr sz="1250" spc="0" baseline="0">
                <a:latin typeface="+mj-lt"/>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1600"/>
              </a:spcAft>
              <a:buClrTx/>
              <a:buSzTx/>
              <a:buFont typeface="Arial" panose="020B0604020202020204" pitchFamily="34" charset="0"/>
              <a:buNone/>
              <a:tabLst/>
              <a:defRPr/>
            </a:pPr>
            <a:r>
              <a:rPr lang="nb-NO" noProof="0" dirty="0" err="1"/>
              <a:t>Lorem</a:t>
            </a:r>
            <a:r>
              <a:rPr lang="nb-NO" noProof="0" dirty="0"/>
              <a:t> </a:t>
            </a:r>
            <a:r>
              <a:rPr lang="nb-NO" noProof="0" dirty="0" err="1"/>
              <a:t>ipsum</a:t>
            </a:r>
            <a:r>
              <a:rPr lang="nb-NO" noProof="0" dirty="0"/>
              <a:t> </a:t>
            </a:r>
            <a:r>
              <a:rPr lang="nb-NO" noProof="0" dirty="0" err="1"/>
              <a:t>dolor</a:t>
            </a:r>
            <a:r>
              <a:rPr lang="nb-NO" noProof="0" dirty="0"/>
              <a:t> </a:t>
            </a:r>
            <a:r>
              <a:rPr lang="nb-NO" noProof="0" dirty="0" err="1"/>
              <a:t>sit</a:t>
            </a:r>
            <a:r>
              <a:rPr lang="nb-NO" noProof="0" dirty="0"/>
              <a:t> </a:t>
            </a:r>
            <a:r>
              <a:rPr lang="nb-NO" noProof="0" dirty="0" err="1"/>
              <a:t>amet</a:t>
            </a:r>
            <a:r>
              <a:rPr lang="nb-NO" noProof="0" dirty="0"/>
              <a:t>, </a:t>
            </a:r>
            <a:r>
              <a:rPr lang="nb-NO" noProof="0" dirty="0" err="1"/>
              <a:t>consectetur</a:t>
            </a:r>
            <a:r>
              <a:rPr lang="nb-NO" noProof="0" dirty="0"/>
              <a:t> </a:t>
            </a:r>
            <a:r>
              <a:rPr lang="nb-NO" noProof="0" dirty="0" err="1"/>
              <a:t>adipiscing</a:t>
            </a:r>
            <a:r>
              <a:rPr lang="nb-NO" noProof="0" dirty="0"/>
              <a:t> </a:t>
            </a:r>
            <a:r>
              <a:rPr lang="nb-NO" noProof="0" dirty="0" err="1"/>
              <a:t>elit</a:t>
            </a:r>
            <a:r>
              <a:rPr lang="nb-NO" noProof="0" dirty="0"/>
              <a:t>.</a:t>
            </a:r>
          </a:p>
        </p:txBody>
      </p:sp>
      <p:sp>
        <p:nvSpPr>
          <p:cNvPr id="6" name="addin_colorlist" hidden="1">
            <a:extLst>
              <a:ext uri="{FF2B5EF4-FFF2-40B4-BE49-F238E27FC236}">
                <a16:creationId xmlns:a16="http://schemas.microsoft.com/office/drawing/2014/main" id="{166FEA9D-01E5-8A40-A6B3-08984260D960}"/>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2" name="Title 1">
            <a:extLst>
              <a:ext uri="{FF2B5EF4-FFF2-40B4-BE49-F238E27FC236}">
                <a16:creationId xmlns:a16="http://schemas.microsoft.com/office/drawing/2014/main" id="{EED36CD7-E637-0945-6CC2-779E2722AB52}"/>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10" name="Table Placeholder 2">
            <a:extLst>
              <a:ext uri="{FF2B5EF4-FFF2-40B4-BE49-F238E27FC236}">
                <a16:creationId xmlns:a16="http://schemas.microsoft.com/office/drawing/2014/main" id="{6355946E-C143-D25B-A457-40ECB171AD42}"/>
              </a:ext>
            </a:extLst>
          </p:cNvPr>
          <p:cNvSpPr>
            <a:spLocks noGrp="1"/>
          </p:cNvSpPr>
          <p:nvPr>
            <p:ph type="tbl" sz="quarter" idx="49" hasCustomPrompt="1"/>
          </p:nvPr>
        </p:nvSpPr>
        <p:spPr>
          <a:xfrm>
            <a:off x="378070" y="2015334"/>
            <a:ext cx="5401027" cy="4555160"/>
          </a:xfrm>
          <a:prstGeom prst="rect">
            <a:avLst/>
          </a:prstGeom>
        </p:spPr>
        <p:txBody>
          <a:bodyPr lIns="0" tIns="0" rIns="0" bIns="0"/>
          <a:lstStyle>
            <a:lvl1pPr marL="252000" indent="-171000">
              <a:buFont typeface="Arial" panose="020B0604020202020204" pitchFamily="34" charset="0"/>
              <a:buChar char="•"/>
              <a:defRPr sz="850">
                <a:latin typeface="IBM Plex Mono" panose="020B0509050203000203" pitchFamily="49" charset="0"/>
              </a:defRPr>
            </a:lvl1pPr>
          </a:lstStyle>
          <a:p>
            <a:r>
              <a:rPr lang="nb-NO" dirty="0"/>
              <a:t>Sett inn tabell</a:t>
            </a:r>
          </a:p>
        </p:txBody>
      </p:sp>
      <p:sp>
        <p:nvSpPr>
          <p:cNvPr id="8" name="Text Placeholder 8">
            <a:extLst>
              <a:ext uri="{FF2B5EF4-FFF2-40B4-BE49-F238E27FC236}">
                <a16:creationId xmlns:a16="http://schemas.microsoft.com/office/drawing/2014/main" id="{FF3E773F-AE19-87AA-14D1-4DCA3EAB1CCB}"/>
              </a:ext>
            </a:extLst>
          </p:cNvPr>
          <p:cNvSpPr>
            <a:spLocks noGrp="1"/>
          </p:cNvSpPr>
          <p:nvPr>
            <p:ph type="body" sz="quarter" idx="22"/>
          </p:nvPr>
        </p:nvSpPr>
        <p:spPr>
          <a:xfrm>
            <a:off x="6288092" y="3272886"/>
            <a:ext cx="5040958" cy="1839233"/>
          </a:xfrm>
          <a:prstGeom prst="rect">
            <a:avLst/>
          </a:prstGeom>
        </p:spPr>
        <p:txBody>
          <a:bodyPr lIns="0" tIns="0" rIns="0" bIns="0"/>
          <a:lstStyle>
            <a:lvl1pPr marL="252000" indent="-171000">
              <a:lnSpc>
                <a:spcPct val="98000"/>
              </a:lnSpc>
              <a:spcBef>
                <a:spcPts val="0"/>
              </a:spcBef>
              <a:buFont typeface="Wingdings" panose="05000000000000000000" pitchFamily="2" charset="2"/>
              <a:buChar char="§"/>
              <a:defRPr sz="1250" spc="0" baseline="0"/>
            </a:lvl1pPr>
            <a:lvl2pPr marL="720000" indent="-108000">
              <a:lnSpc>
                <a:spcPct val="98000"/>
              </a:lnSpc>
              <a:spcBef>
                <a:spcPts val="0"/>
              </a:spcBef>
              <a:buFont typeface="+mj-lt"/>
              <a:buAutoNum type="romanLcPeriod"/>
              <a:defRPr sz="1250" spc="0" baseline="0"/>
            </a:lvl2pPr>
            <a:lvl3pPr marL="990000" indent="-108000">
              <a:lnSpc>
                <a:spcPct val="98000"/>
              </a:lnSpc>
              <a:spcBef>
                <a:spcPts val="0"/>
              </a:spcBef>
              <a:defRPr sz="1250" spc="0" baseline="0"/>
            </a:lvl3pPr>
            <a:lvl4pPr marL="1260000" indent="-108000">
              <a:lnSpc>
                <a:spcPct val="98000"/>
              </a:lnSpc>
              <a:spcBef>
                <a:spcPts val="0"/>
              </a:spcBef>
              <a:defRPr sz="1250" spc="0" baseline="0"/>
            </a:lvl4pPr>
            <a:lvl5pPr marL="1530000" indent="-108000">
              <a:lnSpc>
                <a:spcPct val="98000"/>
              </a:lnSpc>
              <a:spcBef>
                <a:spcPts val="0"/>
              </a:spcBef>
              <a:defRPr sz="1250" spc="0" baseline="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Tree>
    <p:extLst>
      <p:ext uri="{BB962C8B-B14F-4D97-AF65-F5344CB8AC3E}">
        <p14:creationId xmlns:p14="http://schemas.microsoft.com/office/powerpoint/2010/main" val="37787248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3B_Tabeller">
    <p:bg>
      <p:bgPr>
        <a:solidFill>
          <a:schemeClr val="bg1"/>
        </a:solidFill>
        <a:effectLst/>
      </p:bgPr>
    </p:bg>
    <p:spTree>
      <p:nvGrpSpPr>
        <p:cNvPr id="1" name=""/>
        <p:cNvGrpSpPr/>
        <p:nvPr/>
      </p:nvGrpSpPr>
      <p:grpSpPr>
        <a:xfrm>
          <a:off x="0" y="0"/>
          <a:ext cx="0" cy="0"/>
          <a:chOff x="0" y="0"/>
          <a:chExt cx="0" cy="0"/>
        </a:xfrm>
      </p:grpSpPr>
      <p:sp>
        <p:nvSpPr>
          <p:cNvPr id="15" name="Graphic 12">
            <a:extLst>
              <a:ext uri="{FF2B5EF4-FFF2-40B4-BE49-F238E27FC236}">
                <a16:creationId xmlns:a16="http://schemas.microsoft.com/office/drawing/2014/main" id="{55A5B49C-7367-5777-5875-1A4339CA7611}"/>
              </a:ext>
            </a:extLst>
          </p:cNvPr>
          <p:cNvSpPr/>
          <p:nvPr userDrawn="1"/>
        </p:nvSpPr>
        <p:spPr>
          <a:xfrm>
            <a:off x="378072" y="380079"/>
            <a:ext cx="192275" cy="192262"/>
          </a:xfrm>
          <a:custGeom>
            <a:avLst/>
            <a:gdLst>
              <a:gd name="connsiteX0" fmla="*/ 0 w 528644"/>
              <a:gd name="connsiteY0" fmla="*/ 478627 h 528644"/>
              <a:gd name="connsiteX1" fmla="*/ 0 w 528644"/>
              <a:gd name="connsiteY1" fmla="*/ 50017 h 528644"/>
              <a:gd name="connsiteX2" fmla="*/ 50017 w 528644"/>
              <a:gd name="connsiteY2" fmla="*/ 0 h 528644"/>
              <a:gd name="connsiteX3" fmla="*/ 97693 w 528644"/>
              <a:gd name="connsiteY3" fmla="*/ 34851 h 528644"/>
              <a:gd name="connsiteX4" fmla="*/ 152067 w 528644"/>
              <a:gd name="connsiteY4" fmla="*/ 205876 h 528644"/>
              <a:gd name="connsiteX5" fmla="*/ 205876 w 528644"/>
              <a:gd name="connsiteY5" fmla="*/ 233708 h 528644"/>
              <a:gd name="connsiteX6" fmla="*/ 233708 w 528644"/>
              <a:gd name="connsiteY6" fmla="*/ 205876 h 528644"/>
              <a:gd name="connsiteX7" fmla="*/ 288080 w 528644"/>
              <a:gd name="connsiteY7" fmla="*/ 34851 h 528644"/>
              <a:gd name="connsiteX8" fmla="*/ 335758 w 528644"/>
              <a:gd name="connsiteY8" fmla="*/ 0 h 528644"/>
              <a:gd name="connsiteX9" fmla="*/ 478627 w 528644"/>
              <a:gd name="connsiteY9" fmla="*/ 0 h 528644"/>
              <a:gd name="connsiteX10" fmla="*/ 528644 w 528644"/>
              <a:gd name="connsiteY10" fmla="*/ 50017 h 528644"/>
              <a:gd name="connsiteX11" fmla="*/ 493793 w 528644"/>
              <a:gd name="connsiteY11" fmla="*/ 97693 h 528644"/>
              <a:gd name="connsiteX12" fmla="*/ 322769 w 528644"/>
              <a:gd name="connsiteY12" fmla="*/ 152067 h 528644"/>
              <a:gd name="connsiteX13" fmla="*/ 294937 w 528644"/>
              <a:gd name="connsiteY13" fmla="*/ 205876 h 528644"/>
              <a:gd name="connsiteX14" fmla="*/ 348745 w 528644"/>
              <a:gd name="connsiteY14" fmla="*/ 233708 h 528644"/>
              <a:gd name="connsiteX15" fmla="*/ 363589 w 528644"/>
              <a:gd name="connsiteY15" fmla="*/ 225398 h 528644"/>
              <a:gd name="connsiteX16" fmla="*/ 446117 w 528644"/>
              <a:gd name="connsiteY16" fmla="*/ 154890 h 528644"/>
              <a:gd name="connsiteX17" fmla="*/ 516624 w 528644"/>
              <a:gd name="connsiteY17" fmla="*/ 160376 h 528644"/>
              <a:gd name="connsiteX18" fmla="*/ 528564 w 528644"/>
              <a:gd name="connsiteY18" fmla="*/ 195388 h 528644"/>
              <a:gd name="connsiteX19" fmla="*/ 521464 w 528644"/>
              <a:gd name="connsiteY19" fmla="*/ 337936 h 528644"/>
              <a:gd name="connsiteX20" fmla="*/ 476530 w 528644"/>
              <a:gd name="connsiteY20" fmla="*/ 378595 h 528644"/>
              <a:gd name="connsiteX21" fmla="*/ 452974 w 528644"/>
              <a:gd name="connsiteY21" fmla="*/ 370042 h 528644"/>
              <a:gd name="connsiteX22" fmla="*/ 361572 w 528644"/>
              <a:gd name="connsiteY22" fmla="*/ 301471 h 528644"/>
              <a:gd name="connsiteX23" fmla="*/ 301552 w 528644"/>
              <a:gd name="connsiteY23" fmla="*/ 310023 h 528644"/>
              <a:gd name="connsiteX24" fmla="*/ 295018 w 528644"/>
              <a:gd name="connsiteY24" fmla="*/ 322769 h 528644"/>
              <a:gd name="connsiteX25" fmla="*/ 240645 w 528644"/>
              <a:gd name="connsiteY25" fmla="*/ 493793 h 528644"/>
              <a:gd name="connsiteX26" fmla="*/ 192967 w 528644"/>
              <a:gd name="connsiteY26" fmla="*/ 528644 h 528644"/>
              <a:gd name="connsiteX27" fmla="*/ 50017 w 528644"/>
              <a:gd name="connsiteY27" fmla="*/ 528644 h 528644"/>
              <a:gd name="connsiteX28" fmla="*/ 0 w 528644"/>
              <a:gd name="connsiteY28" fmla="*/ 478627 h 52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8644" h="528644">
                <a:moveTo>
                  <a:pt x="0" y="478627"/>
                </a:moveTo>
                <a:lnTo>
                  <a:pt x="0" y="50017"/>
                </a:lnTo>
                <a:cubicBezTo>
                  <a:pt x="0" y="22427"/>
                  <a:pt x="22427" y="0"/>
                  <a:pt x="50017" y="0"/>
                </a:cubicBezTo>
                <a:cubicBezTo>
                  <a:pt x="71798" y="0"/>
                  <a:pt x="91079" y="14117"/>
                  <a:pt x="97693" y="34851"/>
                </a:cubicBezTo>
                <a:lnTo>
                  <a:pt x="152067" y="205876"/>
                </a:lnTo>
                <a:cubicBezTo>
                  <a:pt x="159247" y="228463"/>
                  <a:pt x="183367" y="240886"/>
                  <a:pt x="205876" y="233708"/>
                </a:cubicBezTo>
                <a:cubicBezTo>
                  <a:pt x="219105" y="229512"/>
                  <a:pt x="229512" y="219105"/>
                  <a:pt x="233708" y="205876"/>
                </a:cubicBezTo>
                <a:lnTo>
                  <a:pt x="288080" y="34851"/>
                </a:lnTo>
                <a:cubicBezTo>
                  <a:pt x="294695" y="14117"/>
                  <a:pt x="313976" y="0"/>
                  <a:pt x="335758" y="0"/>
                </a:cubicBezTo>
                <a:lnTo>
                  <a:pt x="478627" y="0"/>
                </a:lnTo>
                <a:cubicBezTo>
                  <a:pt x="506218" y="0"/>
                  <a:pt x="528644" y="22427"/>
                  <a:pt x="528644" y="50017"/>
                </a:cubicBezTo>
                <a:cubicBezTo>
                  <a:pt x="528644" y="71798"/>
                  <a:pt x="514527" y="91079"/>
                  <a:pt x="493793" y="97693"/>
                </a:cubicBezTo>
                <a:lnTo>
                  <a:pt x="322769" y="152067"/>
                </a:lnTo>
                <a:cubicBezTo>
                  <a:pt x="300181" y="159247"/>
                  <a:pt x="287758" y="183367"/>
                  <a:pt x="294937" y="205876"/>
                </a:cubicBezTo>
                <a:cubicBezTo>
                  <a:pt x="302117" y="228463"/>
                  <a:pt x="326238" y="240886"/>
                  <a:pt x="348745" y="233708"/>
                </a:cubicBezTo>
                <a:cubicBezTo>
                  <a:pt x="354231" y="231932"/>
                  <a:pt x="359233" y="229189"/>
                  <a:pt x="363589" y="225398"/>
                </a:cubicBezTo>
                <a:lnTo>
                  <a:pt x="446117" y="154890"/>
                </a:lnTo>
                <a:cubicBezTo>
                  <a:pt x="467092" y="136901"/>
                  <a:pt x="498634" y="139401"/>
                  <a:pt x="516624" y="160376"/>
                </a:cubicBezTo>
                <a:cubicBezTo>
                  <a:pt x="524933" y="170056"/>
                  <a:pt x="529209" y="182642"/>
                  <a:pt x="528564" y="195388"/>
                </a:cubicBezTo>
                <a:lnTo>
                  <a:pt x="521464" y="337936"/>
                </a:lnTo>
                <a:cubicBezTo>
                  <a:pt x="520254" y="361572"/>
                  <a:pt x="500167" y="379804"/>
                  <a:pt x="476530" y="378595"/>
                </a:cubicBezTo>
                <a:cubicBezTo>
                  <a:pt x="467979" y="378191"/>
                  <a:pt x="459750" y="375206"/>
                  <a:pt x="452974" y="370042"/>
                </a:cubicBezTo>
                <a:lnTo>
                  <a:pt x="361572" y="301471"/>
                </a:lnTo>
                <a:cubicBezTo>
                  <a:pt x="342614" y="287274"/>
                  <a:pt x="315751" y="291146"/>
                  <a:pt x="301552" y="310023"/>
                </a:cubicBezTo>
                <a:cubicBezTo>
                  <a:pt x="298648" y="313895"/>
                  <a:pt x="296470" y="318170"/>
                  <a:pt x="295018" y="322769"/>
                </a:cubicBezTo>
                <a:lnTo>
                  <a:pt x="240645" y="493793"/>
                </a:lnTo>
                <a:cubicBezTo>
                  <a:pt x="234030" y="514527"/>
                  <a:pt x="214750" y="528644"/>
                  <a:pt x="192967" y="528644"/>
                </a:cubicBezTo>
                <a:lnTo>
                  <a:pt x="50017" y="528644"/>
                </a:lnTo>
                <a:cubicBezTo>
                  <a:pt x="22427" y="528644"/>
                  <a:pt x="0" y="506218"/>
                  <a:pt x="0" y="478627"/>
                </a:cubicBezTo>
                <a:close/>
              </a:path>
            </a:pathLst>
          </a:custGeom>
          <a:solidFill>
            <a:srgbClr val="000000"/>
          </a:solidFill>
          <a:ln w="1200" cap="flat">
            <a:noFill/>
            <a:prstDash val="solid"/>
            <a:miter/>
          </a:ln>
        </p:spPr>
        <p:txBody>
          <a:bodyPr rtlCol="0" anchor="ctr"/>
          <a:lstStyle/>
          <a:p>
            <a:endParaRPr lang="nb-NO" sz="900" noProof="0" dirty="0"/>
          </a:p>
        </p:txBody>
      </p:sp>
      <p:sp>
        <p:nvSpPr>
          <p:cNvPr id="5" name="addin_colorlist" hidden="1">
            <a:extLst>
              <a:ext uri="{FF2B5EF4-FFF2-40B4-BE49-F238E27FC236}">
                <a16:creationId xmlns:a16="http://schemas.microsoft.com/office/drawing/2014/main" id="{F1074D93-8EBD-9CC3-9E74-777EC67953D0}"/>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sp>
        <p:nvSpPr>
          <p:cNvPr id="2" name="Title 1">
            <a:extLst>
              <a:ext uri="{FF2B5EF4-FFF2-40B4-BE49-F238E27FC236}">
                <a16:creationId xmlns:a16="http://schemas.microsoft.com/office/drawing/2014/main" id="{89D86E0B-DF01-2406-6E04-4DBA4ACA1B76}"/>
              </a:ext>
            </a:extLst>
          </p:cNvPr>
          <p:cNvSpPr>
            <a:spLocks noGrp="1"/>
          </p:cNvSpPr>
          <p:nvPr>
            <p:ph type="ctrTitle" hasCustomPrompt="1"/>
          </p:nvPr>
        </p:nvSpPr>
        <p:spPr>
          <a:xfrm>
            <a:off x="378071" y="1025792"/>
            <a:ext cx="6841301" cy="720090"/>
          </a:xfrm>
        </p:spPr>
        <p:txBody>
          <a:bodyPr anchor="t"/>
          <a:lstStyle>
            <a:lvl1pPr algn="l">
              <a:lnSpc>
                <a:spcPct val="98000"/>
              </a:lnSpc>
              <a:spcBef>
                <a:spcPts val="0"/>
              </a:spcBef>
              <a:defRPr sz="2550" spc="0" baseline="0"/>
            </a:lvl1pPr>
          </a:lstStyle>
          <a:p>
            <a:r>
              <a:rPr lang="nb-NO" noProof="0" dirty="0"/>
              <a:t>Her er det plass til en overskrift som kan gå over to linjer</a:t>
            </a:r>
          </a:p>
        </p:txBody>
      </p:sp>
      <p:sp>
        <p:nvSpPr>
          <p:cNvPr id="7" name="Date Placeholder 6">
            <a:extLst>
              <a:ext uri="{FF2B5EF4-FFF2-40B4-BE49-F238E27FC236}">
                <a16:creationId xmlns:a16="http://schemas.microsoft.com/office/drawing/2014/main" id="{79E03032-3CC4-4765-9AC8-AABCB2EC6A9C}"/>
              </a:ext>
            </a:extLst>
          </p:cNvPr>
          <p:cNvSpPr>
            <a:spLocks noGrp="1"/>
          </p:cNvSpPr>
          <p:nvPr>
            <p:ph type="dt" sz="half" idx="46"/>
          </p:nvPr>
        </p:nvSpPr>
        <p:spPr/>
        <p:txBody>
          <a:bodyPr/>
          <a:lstStyle/>
          <a:p>
            <a:fld id="{4F2FCE48-DAA7-473D-9167-51AFDF9A8678}" type="datetime1">
              <a:rPr lang="nb-NO" smtClean="0"/>
              <a:t>27.01.2025</a:t>
            </a:fld>
            <a:endParaRPr lang="nb-NO" dirty="0"/>
          </a:p>
        </p:txBody>
      </p:sp>
      <p:sp>
        <p:nvSpPr>
          <p:cNvPr id="8" name="Footer Placeholder 7">
            <a:extLst>
              <a:ext uri="{FF2B5EF4-FFF2-40B4-BE49-F238E27FC236}">
                <a16:creationId xmlns:a16="http://schemas.microsoft.com/office/drawing/2014/main" id="{258DD2F6-21F8-8800-5A42-A2A8FB96F9BF}"/>
              </a:ext>
            </a:extLst>
          </p:cNvPr>
          <p:cNvSpPr>
            <a:spLocks noGrp="1"/>
          </p:cNvSpPr>
          <p:nvPr>
            <p:ph type="ftr" sz="quarter" idx="47"/>
          </p:nvPr>
        </p:nvSpPr>
        <p:spPr/>
        <p:txBody>
          <a:bodyPr/>
          <a:lstStyle/>
          <a:p>
            <a:r>
              <a:rPr lang="nb-NO" dirty="0"/>
              <a:t>KVU tungregning</a:t>
            </a:r>
          </a:p>
        </p:txBody>
      </p:sp>
      <p:sp>
        <p:nvSpPr>
          <p:cNvPr id="10" name="Slide Number Placeholder 9">
            <a:extLst>
              <a:ext uri="{FF2B5EF4-FFF2-40B4-BE49-F238E27FC236}">
                <a16:creationId xmlns:a16="http://schemas.microsoft.com/office/drawing/2014/main" id="{8872E1FC-D099-EDEF-5CFC-655D90954821}"/>
              </a:ext>
            </a:extLst>
          </p:cNvPr>
          <p:cNvSpPr>
            <a:spLocks noGrp="1"/>
          </p:cNvSpPr>
          <p:nvPr>
            <p:ph type="sldNum" sz="quarter" idx="48"/>
          </p:nvPr>
        </p:nvSpPr>
        <p:spPr/>
        <p:txBody>
          <a:bodyPr/>
          <a:lstStyle/>
          <a:p>
            <a:fld id="{36F4D1B9-59DF-4B5C-8440-F23B9F46A364}" type="slidenum">
              <a:rPr lang="nb-NO" smtClean="0"/>
              <a:pPr/>
              <a:t>‹#›</a:t>
            </a:fld>
            <a:endParaRPr lang="nb-NO" dirty="0"/>
          </a:p>
        </p:txBody>
      </p:sp>
      <p:sp>
        <p:nvSpPr>
          <p:cNvPr id="3" name="Table Placeholder 2">
            <a:extLst>
              <a:ext uri="{FF2B5EF4-FFF2-40B4-BE49-F238E27FC236}">
                <a16:creationId xmlns:a16="http://schemas.microsoft.com/office/drawing/2014/main" id="{27B9DB8D-ECB7-A681-DB17-1C61BE791354}"/>
              </a:ext>
            </a:extLst>
          </p:cNvPr>
          <p:cNvSpPr>
            <a:spLocks noGrp="1"/>
          </p:cNvSpPr>
          <p:nvPr>
            <p:ph type="tbl" sz="quarter" idx="49" hasCustomPrompt="1"/>
          </p:nvPr>
        </p:nvSpPr>
        <p:spPr>
          <a:xfrm>
            <a:off x="378071" y="2015334"/>
            <a:ext cx="11434542" cy="4140518"/>
          </a:xfrm>
          <a:prstGeom prst="rect">
            <a:avLst/>
          </a:prstGeom>
        </p:spPr>
        <p:txBody>
          <a:bodyPr lIns="0" tIns="0" rIns="0" bIns="0"/>
          <a:lstStyle>
            <a:lvl1pPr marL="252000" indent="-171000">
              <a:buFont typeface="Arial" panose="020B0604020202020204" pitchFamily="34" charset="0"/>
              <a:buChar char="•"/>
              <a:defRPr sz="850">
                <a:latin typeface="IBM Plex Mono" panose="020B0509050203000203" pitchFamily="49" charset="0"/>
              </a:defRPr>
            </a:lvl1pPr>
          </a:lstStyle>
          <a:p>
            <a:r>
              <a:rPr lang="nb-NO" dirty="0"/>
              <a:t>Sett inn tabell</a:t>
            </a:r>
          </a:p>
        </p:txBody>
      </p:sp>
    </p:spTree>
    <p:extLst>
      <p:ext uri="{BB962C8B-B14F-4D97-AF65-F5344CB8AC3E}">
        <p14:creationId xmlns:p14="http://schemas.microsoft.com/office/powerpoint/2010/main" val="29088876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A_Sluttplakat">
    <p:bg>
      <p:bgPr>
        <a:solidFill>
          <a:srgbClr val="E3F172"/>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E0EA6CC-C801-5430-1FCE-CCD8A2F2A58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0"/>
            <a:ext cx="11240232" cy="6858000"/>
          </a:xfrm>
          <a:prstGeom prst="rect">
            <a:avLst/>
          </a:prstGeom>
        </p:spPr>
      </p:pic>
      <p:sp>
        <p:nvSpPr>
          <p:cNvPr id="4" name="Date Placeholder 3">
            <a:extLst>
              <a:ext uri="{FF2B5EF4-FFF2-40B4-BE49-F238E27FC236}">
                <a16:creationId xmlns:a16="http://schemas.microsoft.com/office/drawing/2014/main" id="{3038FA67-B1F6-EBAB-1AD2-A0E9FDEA687D}"/>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47613B38-F281-4D61-9280-1C4AFFD1C147}"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C88CCC47-C9B8-3060-D983-2F00A9F71863}"/>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6" name="Slide Number Placeholder 5">
            <a:extLst>
              <a:ext uri="{FF2B5EF4-FFF2-40B4-BE49-F238E27FC236}">
                <a16:creationId xmlns:a16="http://schemas.microsoft.com/office/drawing/2014/main" id="{D8D7FAD2-D84C-E416-630B-C15855D2689C}"/>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10" name="Text Placeholder 9">
            <a:extLst>
              <a:ext uri="{FF2B5EF4-FFF2-40B4-BE49-F238E27FC236}">
                <a16:creationId xmlns:a16="http://schemas.microsoft.com/office/drawing/2014/main" id="{1EF3904F-A443-6F15-2DEB-036E7902EA04}"/>
              </a:ext>
            </a:extLst>
          </p:cNvPr>
          <p:cNvSpPr>
            <a:spLocks noGrp="1"/>
          </p:cNvSpPr>
          <p:nvPr>
            <p:ph type="body" sz="quarter" idx="13" hasCustomPrompt="1"/>
          </p:nvPr>
        </p:nvSpPr>
        <p:spPr>
          <a:xfrm>
            <a:off x="378072" y="3094626"/>
            <a:ext cx="2700513" cy="1440180"/>
          </a:xfrm>
          <a:prstGeom prst="rect">
            <a:avLst/>
          </a:prstGeom>
        </p:spPr>
        <p:txBody>
          <a:bodyPr/>
          <a:lstStyle>
            <a:lvl1pPr marL="0" indent="0">
              <a:lnSpc>
                <a:spcPct val="98000"/>
              </a:lnSpc>
              <a:spcBef>
                <a:spcPts val="0"/>
              </a:spcBef>
              <a:spcAft>
                <a:spcPts val="500"/>
              </a:spcAft>
              <a:buNone/>
              <a:defRPr sz="1250">
                <a:latin typeface="IBM Plex Mono" panose="020B0509050203000203" pitchFamily="49" charset="0"/>
                <a:cs typeface="Times New Roman" panose="02020603050405020304" pitchFamily="18" charset="0"/>
              </a:defRPr>
            </a:lvl1pPr>
          </a:lstStyle>
          <a:p>
            <a:pPr lvl="0"/>
            <a:r>
              <a:rPr lang="nb-NO" noProof="0" dirty="0"/>
              <a:t>Navn </a:t>
            </a:r>
            <a:r>
              <a:rPr lang="nb-NO" noProof="0" dirty="0" err="1"/>
              <a:t>navnesen</a:t>
            </a:r>
            <a:br>
              <a:rPr lang="nb-NO" noProof="0" dirty="0"/>
            </a:br>
            <a:r>
              <a:rPr lang="nb-NO" noProof="0" dirty="0"/>
              <a:t>Tittel</a:t>
            </a:r>
          </a:p>
        </p:txBody>
      </p:sp>
      <p:sp>
        <p:nvSpPr>
          <p:cNvPr id="11" name="addin_colorlist" hidden="1">
            <a:extLst>
              <a:ext uri="{FF2B5EF4-FFF2-40B4-BE49-F238E27FC236}">
                <a16:creationId xmlns:a16="http://schemas.microsoft.com/office/drawing/2014/main" id="{E53728D7-214B-DE60-0361-ECC6C1794AB1}"/>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pic>
        <p:nvPicPr>
          <p:cNvPr id="13" name="LogoSymbol">
            <a:extLst>
              <a:ext uri="{FF2B5EF4-FFF2-40B4-BE49-F238E27FC236}">
                <a16:creationId xmlns:a16="http://schemas.microsoft.com/office/drawing/2014/main" id="{98013CE1-5C1E-9317-A973-A72341BD176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84369" y="6090235"/>
            <a:ext cx="391127" cy="391101"/>
          </a:xfrm>
          <a:prstGeom prst="rect">
            <a:avLst/>
          </a:prstGeom>
        </p:spPr>
      </p:pic>
      <p:pic>
        <p:nvPicPr>
          <p:cNvPr id="14" name="logo_engelsk" hidden="1">
            <a:extLst>
              <a:ext uri="{FF2B5EF4-FFF2-40B4-BE49-F238E27FC236}">
                <a16:creationId xmlns:a16="http://schemas.microsoft.com/office/drawing/2014/main" id="{4C12111D-83B6-1ECA-6406-64CB2C71BF83}"/>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17677" y="6103361"/>
            <a:ext cx="1841578" cy="427275"/>
          </a:xfrm>
          <a:prstGeom prst="rect">
            <a:avLst/>
          </a:prstGeom>
        </p:spPr>
      </p:pic>
      <p:pic>
        <p:nvPicPr>
          <p:cNvPr id="16" name="logo_bokmal">
            <a:extLst>
              <a:ext uri="{FF2B5EF4-FFF2-40B4-BE49-F238E27FC236}">
                <a16:creationId xmlns:a16="http://schemas.microsoft.com/office/drawing/2014/main" id="{9E311971-0C0C-B217-7D72-CBFAEC60CDEE}"/>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33105" y="6206029"/>
            <a:ext cx="1646646" cy="212515"/>
          </a:xfrm>
          <a:prstGeom prst="rect">
            <a:avLst/>
          </a:prstGeom>
        </p:spPr>
      </p:pic>
      <p:pic>
        <p:nvPicPr>
          <p:cNvPr id="17" name="logo_nynorsk" hidden="1">
            <a:extLst>
              <a:ext uri="{FF2B5EF4-FFF2-40B4-BE49-F238E27FC236}">
                <a16:creationId xmlns:a16="http://schemas.microsoft.com/office/drawing/2014/main" id="{BDC1C8C6-3C46-C7AF-19C9-E7D3E4A49652}"/>
              </a:ext>
            </a:extLst>
          </p:cNvPr>
          <p:cNvPicPr>
            <a:picLocks noChangeAspect="1"/>
          </p:cNvPicPr>
          <p:nvPr userDrawn="1"/>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929364" y="6206512"/>
            <a:ext cx="1513310" cy="212031"/>
          </a:xfrm>
          <a:prstGeom prst="rect">
            <a:avLst/>
          </a:prstGeom>
        </p:spPr>
      </p:pic>
      <p:pic>
        <p:nvPicPr>
          <p:cNvPr id="28" name="logo_engelsk" hidden="1">
            <a:extLst>
              <a:ext uri="{FF2B5EF4-FFF2-40B4-BE49-F238E27FC236}">
                <a16:creationId xmlns:a16="http://schemas.microsoft.com/office/drawing/2014/main" id="{58187CDB-0719-7850-732F-0534B79FA576}"/>
              </a:ext>
            </a:extLst>
          </p:cNvPr>
          <p:cNvPicPr>
            <a:picLocks noChangeAspect="1"/>
          </p:cNvPicPr>
          <p:nvPr userDrawn="1"/>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32719" y="-113901"/>
            <a:ext cx="9454811" cy="3216205"/>
          </a:xfrm>
          <a:prstGeom prst="rect">
            <a:avLst/>
          </a:prstGeom>
        </p:spPr>
      </p:pic>
      <p:pic>
        <p:nvPicPr>
          <p:cNvPr id="30" name="logo_bokmal">
            <a:extLst>
              <a:ext uri="{FF2B5EF4-FFF2-40B4-BE49-F238E27FC236}">
                <a16:creationId xmlns:a16="http://schemas.microsoft.com/office/drawing/2014/main" id="{6BE5AD8C-695D-514C-9657-19D9D00C7D77}"/>
              </a:ext>
            </a:extLst>
          </p:cNvPr>
          <p:cNvPicPr>
            <a:picLocks noChangeAspect="1"/>
          </p:cNvPicPr>
          <p:nvPr userDrawn="1"/>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233781" y="-112949"/>
            <a:ext cx="7493552" cy="3210126"/>
          </a:xfrm>
          <a:prstGeom prst="rect">
            <a:avLst/>
          </a:prstGeom>
        </p:spPr>
      </p:pic>
      <p:pic>
        <p:nvPicPr>
          <p:cNvPr id="32" name="logo_nynorsk" hidden="1">
            <a:extLst>
              <a:ext uri="{FF2B5EF4-FFF2-40B4-BE49-F238E27FC236}">
                <a16:creationId xmlns:a16="http://schemas.microsoft.com/office/drawing/2014/main" id="{052BFB37-92F3-47B4-F03B-7DA8FD88BF6D}"/>
              </a:ext>
            </a:extLst>
          </p:cNvPr>
          <p:cNvPicPr>
            <a:picLocks noChangeAspect="1"/>
          </p:cNvPicPr>
          <p:nvPr userDrawn="1"/>
        </p:nvPicPr>
        <p:blipFill>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233781" y="-112949"/>
            <a:ext cx="7384046" cy="3210126"/>
          </a:xfrm>
          <a:prstGeom prst="rect">
            <a:avLst/>
          </a:prstGeom>
        </p:spPr>
      </p:pic>
    </p:spTree>
    <p:extLst>
      <p:ext uri="{BB962C8B-B14F-4D97-AF65-F5344CB8AC3E}">
        <p14:creationId xmlns:p14="http://schemas.microsoft.com/office/powerpoint/2010/main" val="38442005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B_Sluttplakat">
    <p:bg>
      <p:bgPr>
        <a:solidFill>
          <a:srgbClr val="7F84FF"/>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E0EA6CC-C801-5430-1FCE-CCD8A2F2A58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0"/>
            <a:ext cx="11240232" cy="6858000"/>
          </a:xfrm>
          <a:prstGeom prst="rect">
            <a:avLst/>
          </a:prstGeom>
        </p:spPr>
      </p:pic>
      <p:sp>
        <p:nvSpPr>
          <p:cNvPr id="4" name="Date Placeholder 3">
            <a:extLst>
              <a:ext uri="{FF2B5EF4-FFF2-40B4-BE49-F238E27FC236}">
                <a16:creationId xmlns:a16="http://schemas.microsoft.com/office/drawing/2014/main" id="{3038FA67-B1F6-EBAB-1AD2-A0E9FDEA687D}"/>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C9F93E2B-C081-4860-AE45-67E92E465788}"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C88CCC47-C9B8-3060-D983-2F00A9F71863}"/>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6" name="Slide Number Placeholder 5">
            <a:extLst>
              <a:ext uri="{FF2B5EF4-FFF2-40B4-BE49-F238E27FC236}">
                <a16:creationId xmlns:a16="http://schemas.microsoft.com/office/drawing/2014/main" id="{D8D7FAD2-D84C-E416-630B-C15855D2689C}"/>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10" name="Text Placeholder 9">
            <a:extLst>
              <a:ext uri="{FF2B5EF4-FFF2-40B4-BE49-F238E27FC236}">
                <a16:creationId xmlns:a16="http://schemas.microsoft.com/office/drawing/2014/main" id="{1EF3904F-A443-6F15-2DEB-036E7902EA04}"/>
              </a:ext>
            </a:extLst>
          </p:cNvPr>
          <p:cNvSpPr>
            <a:spLocks noGrp="1"/>
          </p:cNvSpPr>
          <p:nvPr>
            <p:ph type="body" sz="quarter" idx="13" hasCustomPrompt="1"/>
          </p:nvPr>
        </p:nvSpPr>
        <p:spPr>
          <a:xfrm>
            <a:off x="378072" y="3094626"/>
            <a:ext cx="2700513" cy="1440180"/>
          </a:xfrm>
          <a:prstGeom prst="rect">
            <a:avLst/>
          </a:prstGeom>
        </p:spPr>
        <p:txBody>
          <a:bodyPr/>
          <a:lstStyle>
            <a:lvl1pPr marL="0" indent="0">
              <a:lnSpc>
                <a:spcPct val="98000"/>
              </a:lnSpc>
              <a:spcBef>
                <a:spcPts val="0"/>
              </a:spcBef>
              <a:spcAft>
                <a:spcPts val="500"/>
              </a:spcAft>
              <a:buNone/>
              <a:defRPr sz="1250">
                <a:solidFill>
                  <a:schemeClr val="bg1"/>
                </a:solidFill>
                <a:latin typeface="IBM Plex Mono" panose="020B0509050203000203" pitchFamily="49" charset="0"/>
                <a:cs typeface="Times New Roman" panose="02020603050405020304" pitchFamily="18" charset="0"/>
              </a:defRPr>
            </a:lvl1pPr>
          </a:lstStyle>
          <a:p>
            <a:pPr marL="0" marR="0" lvl="0" indent="0" algn="l" defTabSz="914310" rtl="0" eaLnBrk="1" fontAlgn="auto" latinLnBrk="0" hangingPunct="1">
              <a:lnSpc>
                <a:spcPct val="98000"/>
              </a:lnSpc>
              <a:spcBef>
                <a:spcPts val="0"/>
              </a:spcBef>
              <a:spcAft>
                <a:spcPts val="500"/>
              </a:spcAft>
              <a:buClrTx/>
              <a:buSzTx/>
              <a:buFont typeface="Arial" panose="020B0604020202020204" pitchFamily="34" charset="0"/>
              <a:buNone/>
              <a:tabLst/>
              <a:defRPr/>
            </a:pPr>
            <a:r>
              <a:rPr lang="nb-NO" noProof="0" dirty="0"/>
              <a:t>Navn </a:t>
            </a:r>
            <a:r>
              <a:rPr lang="nb-NO" noProof="0" dirty="0" err="1"/>
              <a:t>navnesen</a:t>
            </a:r>
            <a:br>
              <a:rPr lang="nb-NO" noProof="0" dirty="0"/>
            </a:br>
            <a:r>
              <a:rPr lang="nb-NO" noProof="0" dirty="0"/>
              <a:t>Tittel</a:t>
            </a:r>
          </a:p>
        </p:txBody>
      </p:sp>
      <p:sp>
        <p:nvSpPr>
          <p:cNvPr id="8" name="addin_colorlist" hidden="1">
            <a:extLst>
              <a:ext uri="{FF2B5EF4-FFF2-40B4-BE49-F238E27FC236}">
                <a16:creationId xmlns:a16="http://schemas.microsoft.com/office/drawing/2014/main" id="{CA97B0CE-4A2B-7247-E588-59B81D1570E0}"/>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pic>
        <p:nvPicPr>
          <p:cNvPr id="12" name="LogoSymbol">
            <a:extLst>
              <a:ext uri="{FF2B5EF4-FFF2-40B4-BE49-F238E27FC236}">
                <a16:creationId xmlns:a16="http://schemas.microsoft.com/office/drawing/2014/main" id="{2E7F9C7B-050A-29E7-90E5-BD5E59E28189}"/>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84369" y="6090235"/>
            <a:ext cx="391127" cy="391101"/>
          </a:xfrm>
          <a:prstGeom prst="rect">
            <a:avLst/>
          </a:prstGeom>
        </p:spPr>
      </p:pic>
      <p:pic>
        <p:nvPicPr>
          <p:cNvPr id="13" name="logo_engelsk" hidden="1">
            <a:extLst>
              <a:ext uri="{FF2B5EF4-FFF2-40B4-BE49-F238E27FC236}">
                <a16:creationId xmlns:a16="http://schemas.microsoft.com/office/drawing/2014/main" id="{65DC9C16-AA4D-E305-8E1C-4D2C9FD91CB2}"/>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17677" y="6103361"/>
            <a:ext cx="1841578" cy="427275"/>
          </a:xfrm>
          <a:prstGeom prst="rect">
            <a:avLst/>
          </a:prstGeom>
        </p:spPr>
      </p:pic>
      <p:pic>
        <p:nvPicPr>
          <p:cNvPr id="14" name="logo_bokmal">
            <a:extLst>
              <a:ext uri="{FF2B5EF4-FFF2-40B4-BE49-F238E27FC236}">
                <a16:creationId xmlns:a16="http://schemas.microsoft.com/office/drawing/2014/main" id="{9EF5C130-5E84-295D-BDE3-40CAD0F59FD5}"/>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33105" y="6206029"/>
            <a:ext cx="1646646" cy="212515"/>
          </a:xfrm>
          <a:prstGeom prst="rect">
            <a:avLst/>
          </a:prstGeom>
        </p:spPr>
      </p:pic>
      <p:pic>
        <p:nvPicPr>
          <p:cNvPr id="16" name="logo_nynorsk" hidden="1">
            <a:extLst>
              <a:ext uri="{FF2B5EF4-FFF2-40B4-BE49-F238E27FC236}">
                <a16:creationId xmlns:a16="http://schemas.microsoft.com/office/drawing/2014/main" id="{39AB5B36-4F09-17CA-52AD-43D031084025}"/>
              </a:ext>
            </a:extLst>
          </p:cNvPr>
          <p:cNvPicPr>
            <a:picLocks noChangeAspect="1"/>
          </p:cNvPicPr>
          <p:nvPr userDrawn="1"/>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929364" y="6206512"/>
            <a:ext cx="1513310" cy="212031"/>
          </a:xfrm>
          <a:prstGeom prst="rect">
            <a:avLst/>
          </a:prstGeom>
        </p:spPr>
      </p:pic>
      <p:pic>
        <p:nvPicPr>
          <p:cNvPr id="3" name="logo_engelsk" hidden="1">
            <a:extLst>
              <a:ext uri="{FF2B5EF4-FFF2-40B4-BE49-F238E27FC236}">
                <a16:creationId xmlns:a16="http://schemas.microsoft.com/office/drawing/2014/main" id="{679B83E4-CBB1-3E2F-CA2A-2A648B812BDB}"/>
              </a:ext>
            </a:extLst>
          </p:cNvPr>
          <p:cNvPicPr>
            <a:picLocks noChangeAspect="1"/>
          </p:cNvPicPr>
          <p:nvPr userDrawn="1"/>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32719" y="-113901"/>
            <a:ext cx="9454811" cy="3216205"/>
          </a:xfrm>
          <a:prstGeom prst="rect">
            <a:avLst/>
          </a:prstGeom>
        </p:spPr>
      </p:pic>
      <p:pic>
        <p:nvPicPr>
          <p:cNvPr id="15" name="logo_bokmal">
            <a:extLst>
              <a:ext uri="{FF2B5EF4-FFF2-40B4-BE49-F238E27FC236}">
                <a16:creationId xmlns:a16="http://schemas.microsoft.com/office/drawing/2014/main" id="{0A466669-A291-7DEE-A468-79F927767C7E}"/>
              </a:ext>
            </a:extLst>
          </p:cNvPr>
          <p:cNvPicPr>
            <a:picLocks noChangeAspect="1"/>
          </p:cNvPicPr>
          <p:nvPr userDrawn="1"/>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233781" y="-112949"/>
            <a:ext cx="7493552" cy="3210126"/>
          </a:xfrm>
          <a:prstGeom prst="rect">
            <a:avLst/>
          </a:prstGeom>
        </p:spPr>
      </p:pic>
      <p:pic>
        <p:nvPicPr>
          <p:cNvPr id="18" name="logo_nynorsk" hidden="1">
            <a:extLst>
              <a:ext uri="{FF2B5EF4-FFF2-40B4-BE49-F238E27FC236}">
                <a16:creationId xmlns:a16="http://schemas.microsoft.com/office/drawing/2014/main" id="{7E5D086F-917F-27EC-80A3-768AE66044E4}"/>
              </a:ext>
            </a:extLst>
          </p:cNvPr>
          <p:cNvPicPr>
            <a:picLocks noChangeAspect="1"/>
          </p:cNvPicPr>
          <p:nvPr userDrawn="1"/>
        </p:nvPicPr>
        <p:blipFill>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233781" y="-112949"/>
            <a:ext cx="7384046" cy="3210126"/>
          </a:xfrm>
          <a:prstGeom prst="rect">
            <a:avLst/>
          </a:prstGeom>
        </p:spPr>
      </p:pic>
    </p:spTree>
    <p:extLst>
      <p:ext uri="{BB962C8B-B14F-4D97-AF65-F5344CB8AC3E}">
        <p14:creationId xmlns:p14="http://schemas.microsoft.com/office/powerpoint/2010/main" val="810677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4C_Sluttplakat">
    <p:bg>
      <p:bgPr>
        <a:solidFill>
          <a:srgbClr val="D6E82B"/>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038FA67-B1F6-EBAB-1AD2-A0E9FDEA687D}"/>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44182519-0227-496A-A9C4-72A2FAAFF683}"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C88CCC47-C9B8-3060-D983-2F00A9F71863}"/>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6" name="Slide Number Placeholder 5">
            <a:extLst>
              <a:ext uri="{FF2B5EF4-FFF2-40B4-BE49-F238E27FC236}">
                <a16:creationId xmlns:a16="http://schemas.microsoft.com/office/drawing/2014/main" id="{D8D7FAD2-D84C-E416-630B-C15855D2689C}"/>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7" name="TextBox 6">
            <a:extLst>
              <a:ext uri="{FF2B5EF4-FFF2-40B4-BE49-F238E27FC236}">
                <a16:creationId xmlns:a16="http://schemas.microsoft.com/office/drawing/2014/main" id="{604D1729-D978-7FCA-3331-89CCA9E7280E}"/>
              </a:ext>
            </a:extLst>
          </p:cNvPr>
          <p:cNvSpPr txBox="1"/>
          <p:nvPr userDrawn="1"/>
        </p:nvSpPr>
        <p:spPr>
          <a:xfrm>
            <a:off x="378072" y="3094626"/>
            <a:ext cx="2700513" cy="188513"/>
          </a:xfrm>
          <a:prstGeom prst="rect">
            <a:avLst/>
          </a:prstGeom>
          <a:noFill/>
        </p:spPr>
        <p:txBody>
          <a:bodyPr wrap="square" lIns="0" tIns="0" rIns="0" bIns="0" rtlCol="0">
            <a:spAutoFit/>
          </a:bodyPr>
          <a:lstStyle/>
          <a:p>
            <a:pPr algn="l">
              <a:lnSpc>
                <a:spcPct val="98000"/>
              </a:lnSpc>
            </a:pPr>
            <a:r>
              <a:rPr lang="nb-NO" sz="1250" noProof="0" dirty="0">
                <a:latin typeface="IBM Plex Mono" panose="020B0509050203000203" pitchFamily="49" charset="0"/>
                <a:cs typeface="Times New Roman" panose="02020603050405020304" pitchFamily="18" charset="0"/>
              </a:rPr>
              <a:t>forskningsradet.no</a:t>
            </a:r>
          </a:p>
        </p:txBody>
      </p:sp>
      <p:sp>
        <p:nvSpPr>
          <p:cNvPr id="8" name="addin_colorlist" hidden="1">
            <a:extLst>
              <a:ext uri="{FF2B5EF4-FFF2-40B4-BE49-F238E27FC236}">
                <a16:creationId xmlns:a16="http://schemas.microsoft.com/office/drawing/2014/main" id="{A6FC157E-5BCF-BC15-1B64-9D3FE1718DD8}"/>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pic>
        <p:nvPicPr>
          <p:cNvPr id="11" name="LogoSymbol">
            <a:extLst>
              <a:ext uri="{FF2B5EF4-FFF2-40B4-BE49-F238E27FC236}">
                <a16:creationId xmlns:a16="http://schemas.microsoft.com/office/drawing/2014/main" id="{68CC7B6D-5A29-5CE9-9723-3ABEA265BE3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4369" y="6090235"/>
            <a:ext cx="391127" cy="391101"/>
          </a:xfrm>
          <a:prstGeom prst="rect">
            <a:avLst/>
          </a:prstGeom>
        </p:spPr>
      </p:pic>
      <p:pic>
        <p:nvPicPr>
          <p:cNvPr id="12" name="logo_engelsk" hidden="1">
            <a:extLst>
              <a:ext uri="{FF2B5EF4-FFF2-40B4-BE49-F238E27FC236}">
                <a16:creationId xmlns:a16="http://schemas.microsoft.com/office/drawing/2014/main" id="{F56C7813-D64D-78C4-4125-DF90D33FCE4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17677" y="6103361"/>
            <a:ext cx="1841578" cy="427275"/>
          </a:xfrm>
          <a:prstGeom prst="rect">
            <a:avLst/>
          </a:prstGeom>
        </p:spPr>
      </p:pic>
      <p:pic>
        <p:nvPicPr>
          <p:cNvPr id="13" name="logo_bokmal">
            <a:extLst>
              <a:ext uri="{FF2B5EF4-FFF2-40B4-BE49-F238E27FC236}">
                <a16:creationId xmlns:a16="http://schemas.microsoft.com/office/drawing/2014/main" id="{8893AD84-B0A0-80A4-61F3-F98B35CA415F}"/>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33105" y="6206029"/>
            <a:ext cx="1646646" cy="212515"/>
          </a:xfrm>
          <a:prstGeom prst="rect">
            <a:avLst/>
          </a:prstGeom>
        </p:spPr>
      </p:pic>
      <p:pic>
        <p:nvPicPr>
          <p:cNvPr id="15" name="logo_nynorsk" hidden="1">
            <a:extLst>
              <a:ext uri="{FF2B5EF4-FFF2-40B4-BE49-F238E27FC236}">
                <a16:creationId xmlns:a16="http://schemas.microsoft.com/office/drawing/2014/main" id="{E522389A-A617-C28F-DF71-2919616BE427}"/>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29364" y="6206512"/>
            <a:ext cx="1513310" cy="212031"/>
          </a:xfrm>
          <a:prstGeom prst="rect">
            <a:avLst/>
          </a:prstGeom>
        </p:spPr>
      </p:pic>
      <p:pic>
        <p:nvPicPr>
          <p:cNvPr id="3" name="logo_engelsk" hidden="1">
            <a:extLst>
              <a:ext uri="{FF2B5EF4-FFF2-40B4-BE49-F238E27FC236}">
                <a16:creationId xmlns:a16="http://schemas.microsoft.com/office/drawing/2014/main" id="{46F10B00-2E27-7C74-01A0-1248466804AD}"/>
              </a:ext>
            </a:extLst>
          </p:cNvPr>
          <p:cNvPicPr>
            <a:picLocks noChangeAspect="1"/>
          </p:cNvPicPr>
          <p:nvPr userDrawn="1"/>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32719" y="-113901"/>
            <a:ext cx="9454811" cy="3216205"/>
          </a:xfrm>
          <a:prstGeom prst="rect">
            <a:avLst/>
          </a:prstGeom>
        </p:spPr>
      </p:pic>
      <p:pic>
        <p:nvPicPr>
          <p:cNvPr id="14" name="logo_bokmal">
            <a:extLst>
              <a:ext uri="{FF2B5EF4-FFF2-40B4-BE49-F238E27FC236}">
                <a16:creationId xmlns:a16="http://schemas.microsoft.com/office/drawing/2014/main" id="{7ABB4331-885E-45F7-9462-AFD86476BCE7}"/>
              </a:ext>
            </a:extLst>
          </p:cNvPr>
          <p:cNvPicPr>
            <a:picLocks noChangeAspect="1"/>
          </p:cNvPicPr>
          <p:nvPr userDrawn="1"/>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33781" y="-112949"/>
            <a:ext cx="7493552" cy="3210126"/>
          </a:xfrm>
          <a:prstGeom prst="rect">
            <a:avLst/>
          </a:prstGeom>
        </p:spPr>
      </p:pic>
      <p:pic>
        <p:nvPicPr>
          <p:cNvPr id="17" name="logo_nynorsk" hidden="1">
            <a:extLst>
              <a:ext uri="{FF2B5EF4-FFF2-40B4-BE49-F238E27FC236}">
                <a16:creationId xmlns:a16="http://schemas.microsoft.com/office/drawing/2014/main" id="{3C33A9B3-2A2B-45C9-5C22-FA4F6F705EAE}"/>
              </a:ext>
            </a:extLst>
          </p:cNvPr>
          <p:cNvPicPr>
            <a:picLocks noChangeAspect="1"/>
          </p:cNvPicPr>
          <p:nvPr userDrawn="1"/>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233781" y="-112949"/>
            <a:ext cx="7384046" cy="3210126"/>
          </a:xfrm>
          <a:prstGeom prst="rect">
            <a:avLst/>
          </a:prstGeom>
        </p:spPr>
      </p:pic>
    </p:spTree>
    <p:extLst>
      <p:ext uri="{BB962C8B-B14F-4D97-AF65-F5344CB8AC3E}">
        <p14:creationId xmlns:p14="http://schemas.microsoft.com/office/powerpoint/2010/main" val="38247618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4D_Sluttplakat">
    <p:bg>
      <p:bgPr>
        <a:solidFill>
          <a:srgbClr val="5C5BEE"/>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038FA67-B1F6-EBAB-1AD2-A0E9FDEA687D}"/>
              </a:ext>
            </a:extLst>
          </p:cNvPr>
          <p:cNvSpPr>
            <a:spLocks noGrp="1"/>
          </p:cNvSpPr>
          <p:nvPr>
            <p:ph type="dt" sz="half" idx="10"/>
          </p:nvPr>
        </p:nvSpPr>
        <p:spPr>
          <a:xfrm>
            <a:off x="838200" y="-213559"/>
            <a:ext cx="2743200" cy="45719"/>
          </a:xfrm>
          <a:prstGeom prst="rect">
            <a:avLst/>
          </a:prstGeom>
        </p:spPr>
        <p:txBody>
          <a:bodyPr/>
          <a:lstStyle>
            <a:lvl1pPr>
              <a:defRPr sz="100"/>
            </a:lvl1pPr>
          </a:lstStyle>
          <a:p>
            <a:fld id="{B2CA1700-172D-4A2C-8564-775A5A49C971}" type="datetime1">
              <a:rPr lang="nb-NO" noProof="0" smtClean="0"/>
              <a:t>27.01.2025</a:t>
            </a:fld>
            <a:endParaRPr lang="nb-NO" noProof="0" dirty="0"/>
          </a:p>
        </p:txBody>
      </p:sp>
      <p:sp>
        <p:nvSpPr>
          <p:cNvPr id="5" name="Footer Placeholder 4">
            <a:extLst>
              <a:ext uri="{FF2B5EF4-FFF2-40B4-BE49-F238E27FC236}">
                <a16:creationId xmlns:a16="http://schemas.microsoft.com/office/drawing/2014/main" id="{C88CCC47-C9B8-3060-D983-2F00A9F71863}"/>
              </a:ext>
            </a:extLst>
          </p:cNvPr>
          <p:cNvSpPr>
            <a:spLocks noGrp="1"/>
          </p:cNvSpPr>
          <p:nvPr>
            <p:ph type="ftr" sz="quarter" idx="11"/>
          </p:nvPr>
        </p:nvSpPr>
        <p:spPr>
          <a:xfrm>
            <a:off x="4038600" y="-213559"/>
            <a:ext cx="4114800" cy="45719"/>
          </a:xfrm>
          <a:prstGeom prst="rect">
            <a:avLst/>
          </a:prstGeom>
        </p:spPr>
        <p:txBody>
          <a:bodyPr/>
          <a:lstStyle>
            <a:lvl1pPr>
              <a:defRPr sz="100"/>
            </a:lvl1pPr>
          </a:lstStyle>
          <a:p>
            <a:r>
              <a:rPr lang="nb-NO" noProof="0" dirty="0"/>
              <a:t>KVU tungregning</a:t>
            </a:r>
          </a:p>
        </p:txBody>
      </p:sp>
      <p:sp>
        <p:nvSpPr>
          <p:cNvPr id="6" name="Slide Number Placeholder 5">
            <a:extLst>
              <a:ext uri="{FF2B5EF4-FFF2-40B4-BE49-F238E27FC236}">
                <a16:creationId xmlns:a16="http://schemas.microsoft.com/office/drawing/2014/main" id="{D8D7FAD2-D84C-E416-630B-C15855D2689C}"/>
              </a:ext>
            </a:extLst>
          </p:cNvPr>
          <p:cNvSpPr>
            <a:spLocks noGrp="1"/>
          </p:cNvSpPr>
          <p:nvPr>
            <p:ph type="sldNum" sz="quarter" idx="12"/>
          </p:nvPr>
        </p:nvSpPr>
        <p:spPr>
          <a:xfrm>
            <a:off x="8610600" y="-213559"/>
            <a:ext cx="2743200" cy="45719"/>
          </a:xfrm>
          <a:prstGeom prst="rect">
            <a:avLst/>
          </a:prstGeom>
        </p:spPr>
        <p:txBody>
          <a:bodyPr/>
          <a:lstStyle>
            <a:lvl1pPr>
              <a:defRPr sz="100"/>
            </a:lvl1pPr>
          </a:lstStyle>
          <a:p>
            <a:fld id="{36F4D1B9-59DF-4B5C-8440-F23B9F46A364}" type="slidenum">
              <a:rPr lang="nb-NO" noProof="0" smtClean="0"/>
              <a:pPr/>
              <a:t>‹#›</a:t>
            </a:fld>
            <a:endParaRPr lang="nb-NO" noProof="0" dirty="0"/>
          </a:p>
        </p:txBody>
      </p:sp>
      <p:sp>
        <p:nvSpPr>
          <p:cNvPr id="3" name="TextBox 2">
            <a:extLst>
              <a:ext uri="{FF2B5EF4-FFF2-40B4-BE49-F238E27FC236}">
                <a16:creationId xmlns:a16="http://schemas.microsoft.com/office/drawing/2014/main" id="{E23051EE-B02D-48D0-8373-2CC317C82BDE}"/>
              </a:ext>
            </a:extLst>
          </p:cNvPr>
          <p:cNvSpPr txBox="1"/>
          <p:nvPr userDrawn="1"/>
        </p:nvSpPr>
        <p:spPr>
          <a:xfrm>
            <a:off x="378072" y="3094626"/>
            <a:ext cx="2700513" cy="188513"/>
          </a:xfrm>
          <a:prstGeom prst="rect">
            <a:avLst/>
          </a:prstGeom>
          <a:noFill/>
        </p:spPr>
        <p:txBody>
          <a:bodyPr wrap="square" lIns="0" tIns="0" rIns="0" bIns="0" rtlCol="0">
            <a:spAutoFit/>
          </a:bodyPr>
          <a:lstStyle/>
          <a:p>
            <a:pPr algn="l">
              <a:lnSpc>
                <a:spcPct val="98000"/>
              </a:lnSpc>
            </a:pPr>
            <a:r>
              <a:rPr lang="nb-NO" sz="1250" noProof="0" dirty="0">
                <a:solidFill>
                  <a:schemeClr val="bg1"/>
                </a:solidFill>
                <a:latin typeface="IBM Plex Mono" panose="020B0509050203000203" pitchFamily="49" charset="0"/>
                <a:cs typeface="Times New Roman" panose="02020603050405020304" pitchFamily="18" charset="0"/>
              </a:rPr>
              <a:t>forskningsradet.no</a:t>
            </a:r>
          </a:p>
        </p:txBody>
      </p:sp>
      <p:sp>
        <p:nvSpPr>
          <p:cNvPr id="8" name="addin_colorlist" hidden="1">
            <a:extLst>
              <a:ext uri="{FF2B5EF4-FFF2-40B4-BE49-F238E27FC236}">
                <a16:creationId xmlns:a16="http://schemas.microsoft.com/office/drawing/2014/main" id="{6B2A6E19-4E2C-A061-B354-D44AEA40AE0C}"/>
              </a:ext>
            </a:extLst>
          </p:cNvPr>
          <p:cNvSpPr/>
          <p:nvPr userDrawn="1"/>
        </p:nvSpPr>
        <p:spPr>
          <a:xfrm>
            <a:off x="224371" y="-526629"/>
            <a:ext cx="5061240" cy="15388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23" rtl="0" eaLnBrk="1" fontAlgn="auto" latinLnBrk="0" hangingPunct="1">
              <a:lnSpc>
                <a:spcPct val="100000"/>
              </a:lnSpc>
              <a:spcBef>
                <a:spcPts val="0"/>
              </a:spcBef>
              <a:spcAft>
                <a:spcPts val="0"/>
              </a:spcAft>
              <a:buClrTx/>
              <a:buSzTx/>
              <a:buFontTx/>
              <a:buNone/>
              <a:tabLst/>
              <a:defRPr/>
            </a:pPr>
            <a:r>
              <a:rPr lang="nb-NO" sz="400" dirty="0"/>
              <a:t>bg_green_1_text_black,bg_green_2_text_black,bg_green_3_text_black,</a:t>
            </a:r>
          </a:p>
        </p:txBody>
      </p:sp>
      <p:pic>
        <p:nvPicPr>
          <p:cNvPr id="11" name="LogoSymbol">
            <a:extLst>
              <a:ext uri="{FF2B5EF4-FFF2-40B4-BE49-F238E27FC236}">
                <a16:creationId xmlns:a16="http://schemas.microsoft.com/office/drawing/2014/main" id="{8EA97DFB-0B6C-0E80-D21C-AA5D254C6FF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4369" y="6090235"/>
            <a:ext cx="391127" cy="391101"/>
          </a:xfrm>
          <a:prstGeom prst="rect">
            <a:avLst/>
          </a:prstGeom>
        </p:spPr>
      </p:pic>
      <p:pic>
        <p:nvPicPr>
          <p:cNvPr id="12" name="logo_engelsk" hidden="1">
            <a:extLst>
              <a:ext uri="{FF2B5EF4-FFF2-40B4-BE49-F238E27FC236}">
                <a16:creationId xmlns:a16="http://schemas.microsoft.com/office/drawing/2014/main" id="{4977E5F3-962C-7247-6C25-9D7584B69E6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17677" y="6103361"/>
            <a:ext cx="1841578" cy="427275"/>
          </a:xfrm>
          <a:prstGeom prst="rect">
            <a:avLst/>
          </a:prstGeom>
        </p:spPr>
      </p:pic>
      <p:pic>
        <p:nvPicPr>
          <p:cNvPr id="13" name="logo_bokmal">
            <a:extLst>
              <a:ext uri="{FF2B5EF4-FFF2-40B4-BE49-F238E27FC236}">
                <a16:creationId xmlns:a16="http://schemas.microsoft.com/office/drawing/2014/main" id="{EBAD5A0E-9B14-4187-E259-E535E7E3B1AD}"/>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33105" y="6206029"/>
            <a:ext cx="1646646" cy="212515"/>
          </a:xfrm>
          <a:prstGeom prst="rect">
            <a:avLst/>
          </a:prstGeom>
        </p:spPr>
      </p:pic>
      <p:pic>
        <p:nvPicPr>
          <p:cNvPr id="15" name="logo_nynorsk" hidden="1">
            <a:extLst>
              <a:ext uri="{FF2B5EF4-FFF2-40B4-BE49-F238E27FC236}">
                <a16:creationId xmlns:a16="http://schemas.microsoft.com/office/drawing/2014/main" id="{0E43FA02-44B8-2F19-F88E-6F1BAADEF1DE}"/>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29364" y="6206512"/>
            <a:ext cx="1513310" cy="212031"/>
          </a:xfrm>
          <a:prstGeom prst="rect">
            <a:avLst/>
          </a:prstGeom>
        </p:spPr>
      </p:pic>
      <p:pic>
        <p:nvPicPr>
          <p:cNvPr id="9" name="logo_engelsk" hidden="1">
            <a:extLst>
              <a:ext uri="{FF2B5EF4-FFF2-40B4-BE49-F238E27FC236}">
                <a16:creationId xmlns:a16="http://schemas.microsoft.com/office/drawing/2014/main" id="{BC7A9312-0491-508D-116B-3A917FBC10D9}"/>
              </a:ext>
            </a:extLst>
          </p:cNvPr>
          <p:cNvPicPr>
            <a:picLocks noChangeAspect="1"/>
          </p:cNvPicPr>
          <p:nvPr userDrawn="1"/>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32719" y="-113901"/>
            <a:ext cx="9454811" cy="3216205"/>
          </a:xfrm>
          <a:prstGeom prst="rect">
            <a:avLst/>
          </a:prstGeom>
        </p:spPr>
      </p:pic>
      <p:pic>
        <p:nvPicPr>
          <p:cNvPr id="14" name="logo_bokmal">
            <a:extLst>
              <a:ext uri="{FF2B5EF4-FFF2-40B4-BE49-F238E27FC236}">
                <a16:creationId xmlns:a16="http://schemas.microsoft.com/office/drawing/2014/main" id="{4477877A-75C6-8675-93ED-92CCBE54F88C}"/>
              </a:ext>
            </a:extLst>
          </p:cNvPr>
          <p:cNvPicPr>
            <a:picLocks noChangeAspect="1"/>
          </p:cNvPicPr>
          <p:nvPr userDrawn="1"/>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33781" y="-112949"/>
            <a:ext cx="7493552" cy="3210126"/>
          </a:xfrm>
          <a:prstGeom prst="rect">
            <a:avLst/>
          </a:prstGeom>
        </p:spPr>
      </p:pic>
      <p:pic>
        <p:nvPicPr>
          <p:cNvPr id="17" name="logo_nynorsk" hidden="1">
            <a:extLst>
              <a:ext uri="{FF2B5EF4-FFF2-40B4-BE49-F238E27FC236}">
                <a16:creationId xmlns:a16="http://schemas.microsoft.com/office/drawing/2014/main" id="{B9B57934-1295-2F5A-0477-D32AF04037C8}"/>
              </a:ext>
            </a:extLst>
          </p:cNvPr>
          <p:cNvPicPr>
            <a:picLocks noChangeAspect="1"/>
          </p:cNvPicPr>
          <p:nvPr userDrawn="1"/>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233781" y="-112949"/>
            <a:ext cx="7384046" cy="3210126"/>
          </a:xfrm>
          <a:prstGeom prst="rect">
            <a:avLst/>
          </a:prstGeom>
        </p:spPr>
      </p:pic>
    </p:spTree>
    <p:extLst>
      <p:ext uri="{BB962C8B-B14F-4D97-AF65-F5344CB8AC3E}">
        <p14:creationId xmlns:p14="http://schemas.microsoft.com/office/powerpoint/2010/main" val="33288759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127248-635E-9D12-BC97-A5D7CD46B3F1}"/>
              </a:ext>
            </a:extLst>
          </p:cNvPr>
          <p:cNvSpPr>
            <a:spLocks noGrp="1"/>
          </p:cNvSpPr>
          <p:nvPr>
            <p:ph type="title"/>
          </p:nvPr>
        </p:nvSpPr>
        <p:spPr>
          <a:xfrm>
            <a:off x="838200" y="365128"/>
            <a:ext cx="10515600" cy="1325563"/>
          </a:xfrm>
          <a:prstGeom prst="rect">
            <a:avLst/>
          </a:prstGeom>
        </p:spPr>
        <p:txBody>
          <a:bodyPr vert="horz" lIns="0" tIns="0" rIns="0" bIns="0" rtlCol="0" anchor="ctr">
            <a:noAutofit/>
          </a:bodyPr>
          <a:lstStyle/>
          <a:p>
            <a:r>
              <a:rPr lang="nb-NO" noProof="0"/>
              <a:t>Klikk for å redigere tittelstil</a:t>
            </a:r>
          </a:p>
        </p:txBody>
      </p:sp>
      <p:sp>
        <p:nvSpPr>
          <p:cNvPr id="3" name="Text Placeholder 2">
            <a:extLst>
              <a:ext uri="{FF2B5EF4-FFF2-40B4-BE49-F238E27FC236}">
                <a16:creationId xmlns:a16="http://schemas.microsoft.com/office/drawing/2014/main" id="{DA068077-663B-D00C-136C-D57C039EB688}"/>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0" name="Date Placeholder 3">
            <a:extLst>
              <a:ext uri="{FF2B5EF4-FFF2-40B4-BE49-F238E27FC236}">
                <a16:creationId xmlns:a16="http://schemas.microsoft.com/office/drawing/2014/main" id="{24EA1AB2-2D79-FA4C-C290-6BB1E72F6A00}"/>
              </a:ext>
            </a:extLst>
          </p:cNvPr>
          <p:cNvSpPr>
            <a:spLocks noGrp="1"/>
          </p:cNvSpPr>
          <p:nvPr>
            <p:ph type="dt" sz="half" idx="2"/>
          </p:nvPr>
        </p:nvSpPr>
        <p:spPr>
          <a:xfrm>
            <a:off x="10982087" y="342946"/>
            <a:ext cx="830526" cy="270034"/>
          </a:xfrm>
          <a:prstGeom prst="rect">
            <a:avLst/>
          </a:prstGeom>
        </p:spPr>
        <p:txBody>
          <a:bodyPr lIns="0" tIns="0" rIns="0" bIns="0" anchor="t"/>
          <a:lstStyle>
            <a:lvl1pPr algn="r">
              <a:defRPr sz="850">
                <a:latin typeface="IBM Plex Mono" panose="020B0509050203000203" pitchFamily="49" charset="0"/>
                <a:cs typeface="Times New Roman" panose="02020603050405020304" pitchFamily="18" charset="0"/>
              </a:defRPr>
            </a:lvl1pPr>
          </a:lstStyle>
          <a:p>
            <a:fld id="{54913A60-1170-441A-AA16-5BE91942C898}" type="datetime1">
              <a:rPr lang="nb-NO" smtClean="0"/>
              <a:t>27.01.2025</a:t>
            </a:fld>
            <a:endParaRPr lang="nb-NO"/>
          </a:p>
        </p:txBody>
      </p:sp>
      <p:sp>
        <p:nvSpPr>
          <p:cNvPr id="11" name="Footer Placeholder 4">
            <a:extLst>
              <a:ext uri="{FF2B5EF4-FFF2-40B4-BE49-F238E27FC236}">
                <a16:creationId xmlns:a16="http://schemas.microsoft.com/office/drawing/2014/main" id="{08DD5E79-1BD9-48D1-FDDC-FFEDED6F9429}"/>
              </a:ext>
            </a:extLst>
          </p:cNvPr>
          <p:cNvSpPr>
            <a:spLocks noGrp="1"/>
          </p:cNvSpPr>
          <p:nvPr>
            <p:ph type="ftr" sz="quarter" idx="3"/>
          </p:nvPr>
        </p:nvSpPr>
        <p:spPr>
          <a:xfrm>
            <a:off x="6288328" y="342946"/>
            <a:ext cx="4114800" cy="270034"/>
          </a:xfrm>
          <a:prstGeom prst="rect">
            <a:avLst/>
          </a:prstGeom>
        </p:spPr>
        <p:txBody>
          <a:bodyPr lIns="0" tIns="0" rIns="0" bIns="0" anchor="t"/>
          <a:lstStyle>
            <a:lvl1pPr algn="l">
              <a:defRPr sz="850">
                <a:latin typeface="IBM Plex Mono" panose="020B0509050203000203" pitchFamily="49" charset="0"/>
                <a:cs typeface="Times New Roman" panose="02020603050405020304" pitchFamily="18" charset="0"/>
              </a:defRPr>
            </a:lvl1pPr>
          </a:lstStyle>
          <a:p>
            <a:r>
              <a:rPr lang="nb-NO"/>
              <a:t>KVU tungregning</a:t>
            </a:r>
          </a:p>
        </p:txBody>
      </p:sp>
      <p:sp>
        <p:nvSpPr>
          <p:cNvPr id="12" name="Slide Number Placeholder 5">
            <a:extLst>
              <a:ext uri="{FF2B5EF4-FFF2-40B4-BE49-F238E27FC236}">
                <a16:creationId xmlns:a16="http://schemas.microsoft.com/office/drawing/2014/main" id="{50A696B6-E07E-9D73-0044-78DB3CE36510}"/>
              </a:ext>
            </a:extLst>
          </p:cNvPr>
          <p:cNvSpPr>
            <a:spLocks noGrp="1"/>
          </p:cNvSpPr>
          <p:nvPr>
            <p:ph type="sldNum" sz="quarter" idx="4"/>
          </p:nvPr>
        </p:nvSpPr>
        <p:spPr>
          <a:xfrm>
            <a:off x="11490708" y="6302336"/>
            <a:ext cx="321905" cy="270034"/>
          </a:xfrm>
          <a:prstGeom prst="rect">
            <a:avLst/>
          </a:prstGeom>
        </p:spPr>
        <p:txBody>
          <a:bodyPr lIns="0" tIns="0" rIns="0" bIns="0" anchor="ctr"/>
          <a:lstStyle>
            <a:lvl1pPr algn="r">
              <a:defRPr sz="850">
                <a:latin typeface="IBM Plex Mono" panose="020B0509050203000203" pitchFamily="49" charset="0"/>
                <a:cs typeface="Times New Roman" panose="02020603050405020304" pitchFamily="18" charset="0"/>
              </a:defRPr>
            </a:lvl1pPr>
          </a:lstStyle>
          <a:p>
            <a:fld id="{36F4D1B9-59DF-4B5C-8440-F23B9F46A364}" type="slidenum">
              <a:rPr lang="nb-NO" smtClean="0"/>
              <a:pPr/>
              <a:t>‹#›</a:t>
            </a:fld>
            <a:endParaRPr lang="nb-NO"/>
          </a:p>
        </p:txBody>
      </p:sp>
      <p:sp>
        <p:nvSpPr>
          <p:cNvPr id="4" name="lastID" hidden="1">
            <a:extLst>
              <a:ext uri="{FF2B5EF4-FFF2-40B4-BE49-F238E27FC236}">
                <a16:creationId xmlns:a16="http://schemas.microsoft.com/office/drawing/2014/main" id="{3A357203-3C5A-2330-B879-5738E3D06731}"/>
              </a:ext>
            </a:extLst>
          </p:cNvPr>
          <p:cNvSpPr/>
          <p:nvPr userDrawn="1"/>
        </p:nvSpPr>
        <p:spPr>
          <a:xfrm>
            <a:off x="2749729" y="-1079434"/>
            <a:ext cx="1892423" cy="520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t>bg_green_1_text_black</a:t>
            </a:r>
            <a:endParaRPr lang="nb-NO" sz="900"/>
          </a:p>
        </p:txBody>
      </p:sp>
    </p:spTree>
    <p:extLst>
      <p:ext uri="{BB962C8B-B14F-4D97-AF65-F5344CB8AC3E}">
        <p14:creationId xmlns:p14="http://schemas.microsoft.com/office/powerpoint/2010/main" val="840446445"/>
      </p:ext>
    </p:extLst>
  </p:cSld>
  <p:clrMap bg1="lt1" tx1="dk1" bg2="lt2" tx2="dk2" accent1="accent1" accent2="accent2" accent3="accent3" accent4="accent4" accent5="accent5" accent6="accent6" hlink="hlink" folHlink="folHlink"/>
  <p:sldLayoutIdLst>
    <p:sldLayoutId id="2147483695" r:id="rId1"/>
    <p:sldLayoutId id="2147483649" r:id="rId2"/>
    <p:sldLayoutId id="2147483696" r:id="rId3"/>
    <p:sldLayoutId id="2147483697" r:id="rId4"/>
    <p:sldLayoutId id="2147483698" r:id="rId5"/>
    <p:sldLayoutId id="2147483699" r:id="rId6"/>
    <p:sldLayoutId id="2147483651" r:id="rId7"/>
    <p:sldLayoutId id="2147483652" r:id="rId8"/>
    <p:sldLayoutId id="2147483693" r:id="rId9"/>
    <p:sldLayoutId id="2147483694" r:id="rId10"/>
    <p:sldLayoutId id="2147483721" r:id="rId11"/>
    <p:sldLayoutId id="2147483654" r:id="rId12"/>
    <p:sldLayoutId id="2147483719" r:id="rId13"/>
    <p:sldLayoutId id="2147483656" r:id="rId14"/>
    <p:sldLayoutId id="2147483718" r:id="rId15"/>
    <p:sldLayoutId id="2147483659" r:id="rId16"/>
    <p:sldLayoutId id="2147483720" r:id="rId17"/>
    <p:sldLayoutId id="2147483660" r:id="rId18"/>
    <p:sldLayoutId id="2147483661" r:id="rId19"/>
    <p:sldLayoutId id="2147483722" r:id="rId20"/>
    <p:sldLayoutId id="2147483717" r:id="rId21"/>
    <p:sldLayoutId id="2147483662" r:id="rId22"/>
    <p:sldLayoutId id="2147483663" r:id="rId23"/>
    <p:sldLayoutId id="2147483664" r:id="rId24"/>
    <p:sldLayoutId id="2147483665" r:id="rId25"/>
    <p:sldLayoutId id="2147483667" r:id="rId26"/>
    <p:sldLayoutId id="2147483669" r:id="rId27"/>
    <p:sldLayoutId id="2147483670" r:id="rId28"/>
    <p:sldLayoutId id="2147483671" r:id="rId29"/>
    <p:sldLayoutId id="2147483672" r:id="rId30"/>
    <p:sldLayoutId id="2147483673" r:id="rId31"/>
    <p:sldLayoutId id="2147483674" r:id="rId32"/>
    <p:sldLayoutId id="2147483675" r:id="rId33"/>
    <p:sldLayoutId id="2147483676" r:id="rId34"/>
    <p:sldLayoutId id="2147483677" r:id="rId35"/>
    <p:sldLayoutId id="2147483678" r:id="rId36"/>
    <p:sldLayoutId id="2147483680" r:id="rId37"/>
    <p:sldLayoutId id="2147483681" r:id="rId38"/>
    <p:sldLayoutId id="2147483682" r:id="rId39"/>
    <p:sldLayoutId id="2147483683" r:id="rId40"/>
    <p:sldLayoutId id="2147483685" r:id="rId41"/>
    <p:sldLayoutId id="2147483700" r:id="rId42"/>
    <p:sldLayoutId id="2147483686" r:id="rId43"/>
    <p:sldLayoutId id="2147483702" r:id="rId44"/>
    <p:sldLayoutId id="2147483687" r:id="rId45"/>
    <p:sldLayoutId id="2147483688" r:id="rId46"/>
    <p:sldLayoutId id="2147483689" r:id="rId47"/>
    <p:sldLayoutId id="2147483690" r:id="rId48"/>
    <p:sldLayoutId id="2147483691" r:id="rId49"/>
    <p:sldLayoutId id="2147483706" r:id="rId50"/>
    <p:sldLayoutId id="2147483707" r:id="rId51"/>
    <p:sldLayoutId id="2147483708" r:id="rId52"/>
    <p:sldLayoutId id="2147483709" r:id="rId53"/>
    <p:sldLayoutId id="2147483710" r:id="rId54"/>
    <p:sldLayoutId id="2147483711" r:id="rId55"/>
    <p:sldLayoutId id="2147483692" r:id="rId56"/>
    <p:sldLayoutId id="2147483703" r:id="rId57"/>
    <p:sldLayoutId id="2147483715" r:id="rId58"/>
    <p:sldLayoutId id="2147483716" r:id="rId59"/>
  </p:sldLayoutIdLst>
  <p:hf hdr="0"/>
  <p:txStyles>
    <p:titleStyle>
      <a:lvl1pPr algn="l" defTabSz="914310" rtl="0" eaLnBrk="1" latinLnBrk="0" hangingPunct="1">
        <a:lnSpc>
          <a:spcPct val="90000"/>
        </a:lnSpc>
        <a:spcBef>
          <a:spcPct val="0"/>
        </a:spcBef>
        <a:buNone/>
        <a:defRPr sz="4400" kern="1200" spc="0" baseline="0">
          <a:solidFill>
            <a:schemeClr val="tx1"/>
          </a:solidFill>
          <a:latin typeface="+mj-lt"/>
          <a:ea typeface="+mj-ea"/>
          <a:cs typeface="+mj-cs"/>
        </a:defRPr>
      </a:lvl1pPr>
    </p:titleStyle>
    <p:bodyStyle>
      <a:lvl1pPr marL="252000" indent="-171000" algn="l" defTabSz="914310" rtl="0" eaLnBrk="1" latinLnBrk="0" hangingPunct="1">
        <a:lnSpc>
          <a:spcPct val="98000"/>
        </a:lnSpc>
        <a:spcBef>
          <a:spcPts val="1000"/>
        </a:spcBef>
        <a:buFont typeface="Wingdings" panose="05000000000000000000" pitchFamily="2" charset="2"/>
        <a:buChar char="§"/>
        <a:defRPr sz="1250" kern="1200" spc="0" baseline="0">
          <a:solidFill>
            <a:schemeClr val="tx1"/>
          </a:solidFill>
          <a:latin typeface="+mj-lt"/>
          <a:ea typeface="+mn-ea"/>
          <a:cs typeface="+mn-cs"/>
        </a:defRPr>
      </a:lvl1pPr>
      <a:lvl2pPr marL="720000" indent="-108000" algn="l" defTabSz="914310" rtl="0" eaLnBrk="1" latinLnBrk="0" hangingPunct="1">
        <a:lnSpc>
          <a:spcPct val="98000"/>
        </a:lnSpc>
        <a:spcBef>
          <a:spcPts val="0"/>
        </a:spcBef>
        <a:buFont typeface="+mj-lt"/>
        <a:buAutoNum type="romanLcPeriod"/>
        <a:defRPr sz="1250" kern="1200" spc="0" baseline="0">
          <a:solidFill>
            <a:schemeClr val="tx1"/>
          </a:solidFill>
          <a:latin typeface="+mj-lt"/>
          <a:ea typeface="+mn-ea"/>
          <a:cs typeface="+mn-cs"/>
        </a:defRPr>
      </a:lvl2pPr>
      <a:lvl3pPr marL="990000" indent="-108000" algn="l" defTabSz="914310" rtl="0" eaLnBrk="1" latinLnBrk="0" hangingPunct="1">
        <a:lnSpc>
          <a:spcPct val="98000"/>
        </a:lnSpc>
        <a:spcBef>
          <a:spcPts val="0"/>
        </a:spcBef>
        <a:buFont typeface="Arial" panose="020B0604020202020204" pitchFamily="34" charset="0"/>
        <a:buChar char="•"/>
        <a:defRPr sz="1250" kern="1200" spc="0" baseline="0">
          <a:solidFill>
            <a:schemeClr val="tx1"/>
          </a:solidFill>
          <a:latin typeface="+mj-lt"/>
          <a:ea typeface="+mn-ea"/>
          <a:cs typeface="+mn-cs"/>
        </a:defRPr>
      </a:lvl3pPr>
      <a:lvl4pPr marL="1260000" indent="-108000" algn="l" defTabSz="914310" rtl="0" eaLnBrk="1" latinLnBrk="0" hangingPunct="1">
        <a:lnSpc>
          <a:spcPct val="98000"/>
        </a:lnSpc>
        <a:spcBef>
          <a:spcPts val="0"/>
        </a:spcBef>
        <a:buFont typeface="Arial" panose="020B0604020202020204" pitchFamily="34" charset="0"/>
        <a:buChar char="•"/>
        <a:defRPr sz="1250" kern="1200" spc="0" baseline="0">
          <a:solidFill>
            <a:schemeClr val="tx1"/>
          </a:solidFill>
          <a:latin typeface="+mj-lt"/>
          <a:ea typeface="+mn-ea"/>
          <a:cs typeface="+mn-cs"/>
        </a:defRPr>
      </a:lvl4pPr>
      <a:lvl5pPr marL="1530000" indent="-108000" algn="l" defTabSz="914310" rtl="0" eaLnBrk="1" latinLnBrk="0" hangingPunct="1">
        <a:lnSpc>
          <a:spcPct val="98000"/>
        </a:lnSpc>
        <a:spcBef>
          <a:spcPts val="0"/>
        </a:spcBef>
        <a:buFont typeface="Arial" panose="020B0604020202020204" pitchFamily="34" charset="0"/>
        <a:buChar char="•"/>
        <a:defRPr sz="1250" kern="1200" spc="0" baseline="0">
          <a:solidFill>
            <a:schemeClr val="tx1"/>
          </a:solidFill>
          <a:latin typeface="+mj-lt"/>
          <a:ea typeface="+mn-ea"/>
          <a:cs typeface="+mn-cs"/>
        </a:defRPr>
      </a:lvl5pPr>
      <a:lvl6pPr marL="2514350" indent="-228578" algn="l" defTabSz="9143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2" indent="-228578" algn="l" defTabSz="9143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0" rtl="0" eaLnBrk="1" latinLnBrk="0" hangingPunct="1">
        <a:defRPr sz="700" kern="1200">
          <a:solidFill>
            <a:schemeClr val="tx1"/>
          </a:solidFill>
          <a:latin typeface="+mn-lt"/>
          <a:ea typeface="+mn-ea"/>
          <a:cs typeface="+mn-cs"/>
        </a:defRPr>
      </a:lvl1pPr>
      <a:lvl2pPr marL="457154" algn="l" defTabSz="914310" rtl="0" eaLnBrk="1" latinLnBrk="0" hangingPunct="1">
        <a:defRPr sz="700" kern="1200">
          <a:solidFill>
            <a:schemeClr val="tx1"/>
          </a:solidFill>
          <a:latin typeface="+mn-lt"/>
          <a:ea typeface="+mn-ea"/>
          <a:cs typeface="+mn-cs"/>
        </a:defRPr>
      </a:lvl2pPr>
      <a:lvl3pPr marL="914310" algn="l" defTabSz="914310" rtl="0" eaLnBrk="1" latinLnBrk="0" hangingPunct="1">
        <a:defRPr sz="700" kern="1200">
          <a:solidFill>
            <a:schemeClr val="tx1"/>
          </a:solidFill>
          <a:latin typeface="+mn-lt"/>
          <a:ea typeface="+mn-ea"/>
          <a:cs typeface="+mn-cs"/>
        </a:defRPr>
      </a:lvl3pPr>
      <a:lvl4pPr marL="1371464" algn="l" defTabSz="914310" rtl="0" eaLnBrk="1" latinLnBrk="0" hangingPunct="1">
        <a:defRPr sz="700" kern="1200">
          <a:solidFill>
            <a:schemeClr val="tx1"/>
          </a:solidFill>
          <a:latin typeface="+mn-lt"/>
          <a:ea typeface="+mn-ea"/>
          <a:cs typeface="+mn-cs"/>
        </a:defRPr>
      </a:lvl4pPr>
      <a:lvl5pPr marL="1828618" algn="l" defTabSz="914310" rtl="0" eaLnBrk="1" latinLnBrk="0" hangingPunct="1">
        <a:defRPr sz="700" kern="1200">
          <a:solidFill>
            <a:schemeClr val="tx1"/>
          </a:solidFill>
          <a:latin typeface="+mn-lt"/>
          <a:ea typeface="+mn-ea"/>
          <a:cs typeface="+mn-cs"/>
        </a:defRPr>
      </a:lvl5pPr>
      <a:lvl6pPr marL="2285772" algn="l" defTabSz="914310" rtl="0" eaLnBrk="1" latinLnBrk="0" hangingPunct="1">
        <a:defRPr sz="700" kern="1200">
          <a:solidFill>
            <a:schemeClr val="tx1"/>
          </a:solidFill>
          <a:latin typeface="+mn-lt"/>
          <a:ea typeface="+mn-ea"/>
          <a:cs typeface="+mn-cs"/>
        </a:defRPr>
      </a:lvl6pPr>
      <a:lvl7pPr marL="2742926" algn="l" defTabSz="914310" rtl="0" eaLnBrk="1" latinLnBrk="0" hangingPunct="1">
        <a:defRPr sz="700" kern="1200">
          <a:solidFill>
            <a:schemeClr val="tx1"/>
          </a:solidFill>
          <a:latin typeface="+mn-lt"/>
          <a:ea typeface="+mn-ea"/>
          <a:cs typeface="+mn-cs"/>
        </a:defRPr>
      </a:lvl7pPr>
      <a:lvl8pPr marL="3200080" algn="l" defTabSz="914310" rtl="0" eaLnBrk="1" latinLnBrk="0" hangingPunct="1">
        <a:defRPr sz="700" kern="1200">
          <a:solidFill>
            <a:schemeClr val="tx1"/>
          </a:solidFill>
          <a:latin typeface="+mn-lt"/>
          <a:ea typeface="+mn-ea"/>
          <a:cs typeface="+mn-cs"/>
        </a:defRPr>
      </a:lvl8pPr>
      <a:lvl9pPr marL="3657234" algn="l" defTabSz="914310" rtl="0" eaLnBrk="1" latinLnBrk="0" hangingPunct="1">
        <a:defRPr sz="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1.xml"/><Relationship Id="rId1" Type="http://schemas.openxmlformats.org/officeDocument/2006/relationships/tags" Target="../tags/tag1.xml"/><Relationship Id="rId5" Type="http://schemas.openxmlformats.org/officeDocument/2006/relationships/image" Target="../media/image75.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1.xml"/><Relationship Id="rId1" Type="http://schemas.openxmlformats.org/officeDocument/2006/relationships/tags" Target="../tags/tag2.xml"/><Relationship Id="rId5" Type="http://schemas.openxmlformats.org/officeDocument/2006/relationships/image" Target="../media/image76.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1.xml"/><Relationship Id="rId1" Type="http://schemas.openxmlformats.org/officeDocument/2006/relationships/tags" Target="../tags/tag3.xml"/><Relationship Id="rId5" Type="http://schemas.openxmlformats.org/officeDocument/2006/relationships/image" Target="../media/image75.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notesSlide" Target="../notesSlides/notesSlide14.xml"/><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slideLayout" Target="../slideLayouts/slideLayout11.xml"/><Relationship Id="rId1" Type="http://schemas.openxmlformats.org/officeDocument/2006/relationships/tags" Target="../tags/tag4.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5.emf"/><Relationship Id="rId15" Type="http://schemas.openxmlformats.org/officeDocument/2006/relationships/image" Target="../media/image86.svg"/><Relationship Id="rId10" Type="http://schemas.openxmlformats.org/officeDocument/2006/relationships/image" Target="../media/image81.png"/><Relationship Id="rId4" Type="http://schemas.openxmlformats.org/officeDocument/2006/relationships/oleObject" Target="../embeddings/oleObject4.bin"/><Relationship Id="rId9" Type="http://schemas.openxmlformats.org/officeDocument/2006/relationships/image" Target="../media/image80.svg"/><Relationship Id="rId14" Type="http://schemas.openxmlformats.org/officeDocument/2006/relationships/image" Target="../media/image85.png"/></Relationships>
</file>

<file path=ppt/slides/_rels/slide15.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notesSlide" Target="../notesSlides/notesSlide15.xml"/><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slideLayout" Target="../slideLayouts/slideLayout11.xml"/><Relationship Id="rId1" Type="http://schemas.openxmlformats.org/officeDocument/2006/relationships/tags" Target="../tags/tag5.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5.emf"/><Relationship Id="rId15" Type="http://schemas.openxmlformats.org/officeDocument/2006/relationships/image" Target="../media/image86.svg"/><Relationship Id="rId10" Type="http://schemas.openxmlformats.org/officeDocument/2006/relationships/image" Target="../media/image81.png"/><Relationship Id="rId4" Type="http://schemas.openxmlformats.org/officeDocument/2006/relationships/oleObject" Target="../embeddings/oleObject5.bin"/><Relationship Id="rId9" Type="http://schemas.openxmlformats.org/officeDocument/2006/relationships/image" Target="../media/image80.svg"/><Relationship Id="rId14" Type="http://schemas.openxmlformats.org/officeDocument/2006/relationships/image" Target="../media/image85.png"/></Relationships>
</file>

<file path=ppt/slides/_rels/slide16.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notesSlide" Target="../notesSlides/notesSlide16.xml"/><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slideLayout" Target="../slideLayouts/slideLayout11.xml"/><Relationship Id="rId1" Type="http://schemas.openxmlformats.org/officeDocument/2006/relationships/tags" Target="../tags/tag6.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5.emf"/><Relationship Id="rId15" Type="http://schemas.openxmlformats.org/officeDocument/2006/relationships/image" Target="../media/image86.svg"/><Relationship Id="rId10" Type="http://schemas.openxmlformats.org/officeDocument/2006/relationships/image" Target="../media/image81.png"/><Relationship Id="rId4" Type="http://schemas.openxmlformats.org/officeDocument/2006/relationships/oleObject" Target="../embeddings/oleObject6.bin"/><Relationship Id="rId9" Type="http://schemas.openxmlformats.org/officeDocument/2006/relationships/image" Target="../media/image80.svg"/><Relationship Id="rId14" Type="http://schemas.openxmlformats.org/officeDocument/2006/relationships/image" Target="../media/image85.png"/></Relationships>
</file>

<file path=ppt/slides/_rels/slide17.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notesSlide" Target="../notesSlides/notesSlide17.xml"/><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slideLayout" Target="../slideLayouts/slideLayout11.xml"/><Relationship Id="rId1" Type="http://schemas.openxmlformats.org/officeDocument/2006/relationships/tags" Target="../tags/tag7.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5.emf"/><Relationship Id="rId15" Type="http://schemas.openxmlformats.org/officeDocument/2006/relationships/image" Target="../media/image86.svg"/><Relationship Id="rId10" Type="http://schemas.openxmlformats.org/officeDocument/2006/relationships/image" Target="../media/image81.png"/><Relationship Id="rId4" Type="http://schemas.openxmlformats.org/officeDocument/2006/relationships/oleObject" Target="../embeddings/oleObject6.bin"/><Relationship Id="rId9" Type="http://schemas.openxmlformats.org/officeDocument/2006/relationships/image" Target="../media/image80.svg"/><Relationship Id="rId14" Type="http://schemas.openxmlformats.org/officeDocument/2006/relationships/image" Target="../media/image85.png"/></Relationships>
</file>

<file path=ppt/slides/_rels/slide18.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notesSlide" Target="../notesSlides/notesSlide18.xml"/><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slideLayout" Target="../slideLayouts/slideLayout11.xml"/><Relationship Id="rId1" Type="http://schemas.openxmlformats.org/officeDocument/2006/relationships/tags" Target="../tags/tag8.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5.emf"/><Relationship Id="rId15" Type="http://schemas.openxmlformats.org/officeDocument/2006/relationships/image" Target="../media/image86.svg"/><Relationship Id="rId10" Type="http://schemas.openxmlformats.org/officeDocument/2006/relationships/image" Target="../media/image81.png"/><Relationship Id="rId4" Type="http://schemas.openxmlformats.org/officeDocument/2006/relationships/oleObject" Target="../embeddings/oleObject6.bin"/><Relationship Id="rId9" Type="http://schemas.openxmlformats.org/officeDocument/2006/relationships/image" Target="../media/image80.svg"/><Relationship Id="rId14" Type="http://schemas.openxmlformats.org/officeDocument/2006/relationships/image" Target="../media/image85.png"/></Relationships>
</file>

<file path=ppt/slides/_rels/slide19.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notesSlide" Target="../notesSlides/notesSlide19.xml"/><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slideLayout" Target="../slideLayouts/slideLayout11.xml"/><Relationship Id="rId1" Type="http://schemas.openxmlformats.org/officeDocument/2006/relationships/tags" Target="../tags/tag9.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5.emf"/><Relationship Id="rId15" Type="http://schemas.openxmlformats.org/officeDocument/2006/relationships/image" Target="../media/image86.svg"/><Relationship Id="rId10" Type="http://schemas.openxmlformats.org/officeDocument/2006/relationships/image" Target="../media/image81.png"/><Relationship Id="rId4" Type="http://schemas.openxmlformats.org/officeDocument/2006/relationships/oleObject" Target="../embeddings/oleObject7.bin"/><Relationship Id="rId9" Type="http://schemas.openxmlformats.org/officeDocument/2006/relationships/image" Target="../media/image80.svg"/><Relationship Id="rId14" Type="http://schemas.openxmlformats.org/officeDocument/2006/relationships/image" Target="../media/image85.png"/></Relationships>
</file>

<file path=ppt/slides/_rels/slide20.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notesSlide" Target="../notesSlides/notesSlide20.xml"/><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slideLayout" Target="../slideLayouts/slideLayout11.xml"/><Relationship Id="rId1" Type="http://schemas.openxmlformats.org/officeDocument/2006/relationships/tags" Target="../tags/tag10.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5.emf"/><Relationship Id="rId15" Type="http://schemas.openxmlformats.org/officeDocument/2006/relationships/image" Target="../media/image86.svg"/><Relationship Id="rId10" Type="http://schemas.openxmlformats.org/officeDocument/2006/relationships/image" Target="../media/image81.png"/><Relationship Id="rId4" Type="http://schemas.openxmlformats.org/officeDocument/2006/relationships/oleObject" Target="../embeddings/oleObject8.bin"/><Relationship Id="rId9" Type="http://schemas.openxmlformats.org/officeDocument/2006/relationships/image" Target="../media/image80.svg"/><Relationship Id="rId14" Type="http://schemas.openxmlformats.org/officeDocument/2006/relationships/image" Target="../media/image85.png"/></Relationships>
</file>

<file path=ppt/slides/_rels/slide21.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notesSlide" Target="../notesSlides/notesSlide21.xml"/><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slideLayout" Target="../slideLayouts/slideLayout11.xml"/><Relationship Id="rId1" Type="http://schemas.openxmlformats.org/officeDocument/2006/relationships/tags" Target="../tags/tag11.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5.emf"/><Relationship Id="rId15" Type="http://schemas.openxmlformats.org/officeDocument/2006/relationships/image" Target="../media/image86.svg"/><Relationship Id="rId10" Type="http://schemas.openxmlformats.org/officeDocument/2006/relationships/image" Target="../media/image81.png"/><Relationship Id="rId4" Type="http://schemas.openxmlformats.org/officeDocument/2006/relationships/oleObject" Target="../embeddings/oleObject9.bin"/><Relationship Id="rId9" Type="http://schemas.openxmlformats.org/officeDocument/2006/relationships/image" Target="../media/image80.svg"/><Relationship Id="rId14" Type="http://schemas.openxmlformats.org/officeDocument/2006/relationships/image" Target="../media/image85.png"/></Relationships>
</file>

<file path=ppt/slides/_rels/slide22.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notesSlide" Target="../notesSlides/notesSlide22.xml"/><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slideLayout" Target="../slideLayouts/slideLayout11.xml"/><Relationship Id="rId1" Type="http://schemas.openxmlformats.org/officeDocument/2006/relationships/tags" Target="../tags/tag12.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5.emf"/><Relationship Id="rId15" Type="http://schemas.openxmlformats.org/officeDocument/2006/relationships/image" Target="../media/image86.svg"/><Relationship Id="rId10" Type="http://schemas.openxmlformats.org/officeDocument/2006/relationships/image" Target="../media/image81.png"/><Relationship Id="rId4" Type="http://schemas.openxmlformats.org/officeDocument/2006/relationships/oleObject" Target="../embeddings/oleObject9.bin"/><Relationship Id="rId9" Type="http://schemas.openxmlformats.org/officeDocument/2006/relationships/image" Target="../media/image80.svg"/><Relationship Id="rId14" Type="http://schemas.openxmlformats.org/officeDocument/2006/relationships/image" Target="../media/image8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35EA2DE-D188-7699-848F-847160F41143}"/>
              </a:ext>
            </a:extLst>
          </p:cNvPr>
          <p:cNvSpPr>
            <a:spLocks noGrp="1"/>
          </p:cNvSpPr>
          <p:nvPr>
            <p:ph type="ctrTitle"/>
          </p:nvPr>
        </p:nvSpPr>
        <p:spPr/>
        <p:txBody>
          <a:bodyPr/>
          <a:lstStyle/>
          <a:p>
            <a:r>
              <a:rPr lang="nb-NO" dirty="0"/>
              <a:t>Konseptvalgutredning tungregning</a:t>
            </a:r>
          </a:p>
        </p:txBody>
      </p:sp>
      <p:sp>
        <p:nvSpPr>
          <p:cNvPr id="12" name="Subtitle 11">
            <a:extLst>
              <a:ext uri="{FF2B5EF4-FFF2-40B4-BE49-F238E27FC236}">
                <a16:creationId xmlns:a16="http://schemas.microsoft.com/office/drawing/2014/main" id="{3C715D18-E9CC-DA75-3D46-FA8CCB337BC4}"/>
              </a:ext>
            </a:extLst>
          </p:cNvPr>
          <p:cNvSpPr>
            <a:spLocks noGrp="1"/>
          </p:cNvSpPr>
          <p:nvPr>
            <p:ph type="subTitle" idx="1"/>
          </p:nvPr>
        </p:nvSpPr>
        <p:spPr>
          <a:xfrm>
            <a:off x="378072" y="3060383"/>
            <a:ext cx="5268348" cy="1440180"/>
          </a:xfrm>
        </p:spPr>
        <p:txBody>
          <a:bodyPr/>
          <a:lstStyle/>
          <a:p>
            <a:r>
              <a:rPr lang="nb-NO" sz="2400" dirty="0"/>
              <a:t>Konseptworkshop med relevante brukere av tungekraft i offentlig sektor</a:t>
            </a:r>
          </a:p>
          <a:p>
            <a:endParaRPr lang="nb-NO" sz="2400" dirty="0"/>
          </a:p>
          <a:p>
            <a:r>
              <a:rPr lang="nb-NO" sz="2400" dirty="0"/>
              <a:t>12. desember 2024</a:t>
            </a:r>
          </a:p>
        </p:txBody>
      </p:sp>
      <p:sp>
        <p:nvSpPr>
          <p:cNvPr id="6" name="Slide Number Placeholder 5">
            <a:extLst>
              <a:ext uri="{FF2B5EF4-FFF2-40B4-BE49-F238E27FC236}">
                <a16:creationId xmlns:a16="http://schemas.microsoft.com/office/drawing/2014/main" id="{BBA7B8AD-B758-2645-A197-9A0CDA56B5FD}"/>
              </a:ext>
            </a:extLst>
          </p:cNvPr>
          <p:cNvSpPr>
            <a:spLocks noGrp="1"/>
          </p:cNvSpPr>
          <p:nvPr>
            <p:ph type="sldNum" sz="quarter" idx="12"/>
          </p:nvPr>
        </p:nvSpPr>
        <p:spPr/>
        <p:txBody>
          <a:bodyPr/>
          <a:lstStyle/>
          <a:p>
            <a:fld id="{36F4D1B9-59DF-4B5C-8440-F23B9F46A364}" type="slidenum">
              <a:rPr lang="nb-NO" noProof="0" smtClean="0"/>
              <a:pPr/>
              <a:t>1</a:t>
            </a:fld>
            <a:endParaRPr lang="nb-NO" noProof="0" dirty="0"/>
          </a:p>
        </p:txBody>
      </p:sp>
      <p:sp>
        <p:nvSpPr>
          <p:cNvPr id="3" name="Text Placeholder 2">
            <a:extLst>
              <a:ext uri="{FF2B5EF4-FFF2-40B4-BE49-F238E27FC236}">
                <a16:creationId xmlns:a16="http://schemas.microsoft.com/office/drawing/2014/main" id="{3EAD7E09-7059-8BC0-4C02-C03A4724F56D}"/>
              </a:ext>
            </a:extLst>
          </p:cNvPr>
          <p:cNvSpPr>
            <a:spLocks noGrp="1"/>
          </p:cNvSpPr>
          <p:nvPr>
            <p:ph type="body" sz="quarter" idx="13"/>
          </p:nvPr>
        </p:nvSpPr>
        <p:spPr/>
        <p:txBody>
          <a:bodyPr/>
          <a:lstStyle/>
          <a:p>
            <a:r>
              <a:rPr lang="nb-NO" sz="1400" i="1" dirty="0"/>
              <a:t>Underlag til utsendelse</a:t>
            </a:r>
            <a:br>
              <a:rPr lang="nb-NO" sz="1400" i="1" dirty="0"/>
            </a:br>
            <a:endParaRPr lang="nb-NO" sz="1400" i="1" dirty="0"/>
          </a:p>
        </p:txBody>
      </p:sp>
      <p:sp>
        <p:nvSpPr>
          <p:cNvPr id="7" name="Date Placeholder 6">
            <a:extLst>
              <a:ext uri="{FF2B5EF4-FFF2-40B4-BE49-F238E27FC236}">
                <a16:creationId xmlns:a16="http://schemas.microsoft.com/office/drawing/2014/main" id="{215557DD-DB95-A2FC-236B-AA72A121C397}"/>
              </a:ext>
            </a:extLst>
          </p:cNvPr>
          <p:cNvSpPr>
            <a:spLocks noGrp="1"/>
          </p:cNvSpPr>
          <p:nvPr>
            <p:ph type="dt" sz="half" idx="10"/>
          </p:nvPr>
        </p:nvSpPr>
        <p:spPr/>
        <p:txBody>
          <a:bodyPr/>
          <a:lstStyle/>
          <a:p>
            <a:fld id="{D12B0A4D-6A65-4D98-A73F-26A6E924256B}" type="datetime1">
              <a:rPr lang="nb-NO" smtClean="0"/>
              <a:t>27.01.2025</a:t>
            </a:fld>
            <a:endParaRPr lang="nb-NO" dirty="0"/>
          </a:p>
        </p:txBody>
      </p:sp>
      <p:sp>
        <p:nvSpPr>
          <p:cNvPr id="8" name="Footer Placeholder 7">
            <a:extLst>
              <a:ext uri="{FF2B5EF4-FFF2-40B4-BE49-F238E27FC236}">
                <a16:creationId xmlns:a16="http://schemas.microsoft.com/office/drawing/2014/main" id="{12878522-0986-FEA2-20A8-CB6F0EA93C57}"/>
              </a:ext>
            </a:extLst>
          </p:cNvPr>
          <p:cNvSpPr>
            <a:spLocks noGrp="1"/>
          </p:cNvSpPr>
          <p:nvPr>
            <p:ph type="ftr" sz="quarter" idx="11"/>
          </p:nvPr>
        </p:nvSpPr>
        <p:spPr/>
        <p:txBody>
          <a:bodyPr/>
          <a:lstStyle/>
          <a:p>
            <a:r>
              <a:rPr lang="nb-NO" dirty="0"/>
              <a:t>KVU tungregning</a:t>
            </a:r>
          </a:p>
        </p:txBody>
      </p:sp>
    </p:spTree>
    <p:extLst>
      <p:ext uri="{BB962C8B-B14F-4D97-AF65-F5344CB8AC3E}">
        <p14:creationId xmlns:p14="http://schemas.microsoft.com/office/powerpoint/2010/main" val="2228463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55AADC-8EBF-7ED6-1CCF-3FF880F17CBB}"/>
              </a:ext>
            </a:extLst>
          </p:cNvPr>
          <p:cNvSpPr>
            <a:spLocks noGrp="1"/>
          </p:cNvSpPr>
          <p:nvPr>
            <p:ph type="dt" sz="half" idx="10"/>
          </p:nvPr>
        </p:nvSpPr>
        <p:spPr/>
        <p:txBody>
          <a:bodyPr/>
          <a:lstStyle/>
          <a:p>
            <a:fld id="{E3C59B36-C762-4140-B082-668D805AC870}" type="datetime1">
              <a:rPr lang="nb-NO" noProof="0" smtClean="0"/>
              <a:t>27.01.2025</a:t>
            </a:fld>
            <a:endParaRPr lang="nb-NO" noProof="0" dirty="0"/>
          </a:p>
        </p:txBody>
      </p:sp>
      <p:sp>
        <p:nvSpPr>
          <p:cNvPr id="3" name="Footer Placeholder 2">
            <a:extLst>
              <a:ext uri="{FF2B5EF4-FFF2-40B4-BE49-F238E27FC236}">
                <a16:creationId xmlns:a16="http://schemas.microsoft.com/office/drawing/2014/main" id="{9B305598-A7FE-BABA-E2C4-33AC2C4A9D1B}"/>
              </a:ext>
            </a:extLst>
          </p:cNvPr>
          <p:cNvSpPr>
            <a:spLocks noGrp="1"/>
          </p:cNvSpPr>
          <p:nvPr>
            <p:ph type="ftr" sz="quarter" idx="11"/>
          </p:nvPr>
        </p:nvSpPr>
        <p:spPr/>
        <p:txBody>
          <a:bodyPr/>
          <a:lstStyle/>
          <a:p>
            <a:r>
              <a:rPr lang="nb-NO" noProof="0" dirty="0"/>
              <a:t>KVU tungregning</a:t>
            </a:r>
          </a:p>
        </p:txBody>
      </p:sp>
      <p:sp>
        <p:nvSpPr>
          <p:cNvPr id="4" name="Slide Number Placeholder 3">
            <a:extLst>
              <a:ext uri="{FF2B5EF4-FFF2-40B4-BE49-F238E27FC236}">
                <a16:creationId xmlns:a16="http://schemas.microsoft.com/office/drawing/2014/main" id="{B70CF430-EE97-C6D3-8989-7FFCBA1AA301}"/>
              </a:ext>
            </a:extLst>
          </p:cNvPr>
          <p:cNvSpPr>
            <a:spLocks noGrp="1"/>
          </p:cNvSpPr>
          <p:nvPr>
            <p:ph type="sldNum" sz="quarter" idx="12"/>
          </p:nvPr>
        </p:nvSpPr>
        <p:spPr/>
        <p:txBody>
          <a:bodyPr/>
          <a:lstStyle/>
          <a:p>
            <a:fld id="{36F4D1B9-59DF-4B5C-8440-F23B9F46A364}" type="slidenum">
              <a:rPr lang="nb-NO" noProof="0" smtClean="0"/>
              <a:pPr/>
              <a:t>2</a:t>
            </a:fld>
            <a:endParaRPr lang="nb-NO" noProof="0" dirty="0"/>
          </a:p>
        </p:txBody>
      </p:sp>
      <p:sp>
        <p:nvSpPr>
          <p:cNvPr id="5" name="Title 4">
            <a:extLst>
              <a:ext uri="{FF2B5EF4-FFF2-40B4-BE49-F238E27FC236}">
                <a16:creationId xmlns:a16="http://schemas.microsoft.com/office/drawing/2014/main" id="{DFE19FB2-9A71-763E-49FC-2A9EBC0682FC}"/>
              </a:ext>
            </a:extLst>
          </p:cNvPr>
          <p:cNvSpPr>
            <a:spLocks noGrp="1"/>
          </p:cNvSpPr>
          <p:nvPr>
            <p:ph type="ctrTitle"/>
          </p:nvPr>
        </p:nvSpPr>
        <p:spPr/>
        <p:txBody>
          <a:bodyPr/>
          <a:lstStyle/>
          <a:p>
            <a:r>
              <a:rPr lang="nb-NO" dirty="0"/>
              <a:t>Bakgrunn</a:t>
            </a:r>
          </a:p>
        </p:txBody>
      </p:sp>
      <p:sp>
        <p:nvSpPr>
          <p:cNvPr id="6" name="Text Placeholder 5">
            <a:extLst>
              <a:ext uri="{FF2B5EF4-FFF2-40B4-BE49-F238E27FC236}">
                <a16:creationId xmlns:a16="http://schemas.microsoft.com/office/drawing/2014/main" id="{BD3AB73F-5DD6-0BF3-0EC5-6531050974E2}"/>
              </a:ext>
            </a:extLst>
          </p:cNvPr>
          <p:cNvSpPr>
            <a:spLocks noGrp="1"/>
          </p:cNvSpPr>
          <p:nvPr>
            <p:ph type="body" sz="quarter" idx="15"/>
          </p:nvPr>
        </p:nvSpPr>
        <p:spPr/>
        <p:txBody>
          <a:bodyPr/>
          <a:lstStyle/>
          <a:p>
            <a:endParaRPr lang="nb-NO" dirty="0"/>
          </a:p>
        </p:txBody>
      </p:sp>
    </p:spTree>
    <p:extLst>
      <p:ext uri="{BB962C8B-B14F-4D97-AF65-F5344CB8AC3E}">
        <p14:creationId xmlns:p14="http://schemas.microsoft.com/office/powerpoint/2010/main" val="3565639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B5A2A9-71F8-7F7D-3397-8BA148ACFB82}"/>
              </a:ext>
            </a:extLst>
          </p:cNvPr>
          <p:cNvSpPr>
            <a:spLocks noGrp="1"/>
          </p:cNvSpPr>
          <p:nvPr>
            <p:ph type="body" sz="quarter" idx="22"/>
          </p:nvPr>
        </p:nvSpPr>
        <p:spPr/>
        <p:txBody>
          <a:bodyPr/>
          <a:lstStyle/>
          <a:p>
            <a:pPr>
              <a:spcAft>
                <a:spcPts val="600"/>
              </a:spcAft>
            </a:pPr>
            <a:r>
              <a:rPr lang="nb-NO" sz="1400" dirty="0">
                <a:latin typeface="Arial" panose="020B0604020202020204" pitchFamily="34" charset="0"/>
                <a:cs typeface="Arial" panose="020B0604020202020204" pitchFamily="34" charset="0"/>
              </a:rPr>
              <a:t>Utredningsoppdrag på bestilling fra Kunnskapsdepartementet (KD)</a:t>
            </a:r>
          </a:p>
          <a:p>
            <a:pPr>
              <a:spcAft>
                <a:spcPts val="600"/>
              </a:spcAft>
            </a:pPr>
            <a:r>
              <a:rPr lang="nb-NO" sz="1400" dirty="0">
                <a:latin typeface="Arial" panose="020B0604020202020204" pitchFamily="34" charset="0"/>
                <a:cs typeface="Arial" panose="020B0604020202020204" pitchFamily="34" charset="0"/>
              </a:rPr>
              <a:t>En foreløpig utredning ble levert til KD i juli 2024, med en anbefaling om at det investeres minst 2,6 mrd. kroner i tungregning i løpet av en 5-års periode. Denne rapporten brukes som grunnlag i utredningen </a:t>
            </a:r>
          </a:p>
          <a:p>
            <a:pPr>
              <a:spcAft>
                <a:spcPts val="600"/>
              </a:spcAft>
            </a:pPr>
            <a:r>
              <a:rPr lang="nb-NO" sz="1400" dirty="0">
                <a:latin typeface="Arial" panose="020B0604020202020204" pitchFamily="34" charset="0"/>
                <a:cs typeface="Arial" panose="020B0604020202020204" pitchFamily="34" charset="0"/>
              </a:rPr>
              <a:t>Utredningen skal gjennomføres i tråd med føringer for konseptvalgutredning (KVU) iht. Statens prosjektmodell</a:t>
            </a:r>
          </a:p>
          <a:p>
            <a:pPr>
              <a:spcAft>
                <a:spcPts val="600"/>
              </a:spcAft>
            </a:pPr>
            <a:r>
              <a:rPr lang="nb-NO" sz="1400" dirty="0">
                <a:latin typeface="Arial" panose="020B0604020202020204" pitchFamily="34" charset="0"/>
                <a:cs typeface="Arial" panose="020B0604020202020204" pitchFamily="34" charset="0"/>
              </a:rPr>
              <a:t>Frist for ferdigstillelse av </a:t>
            </a:r>
            <a:r>
              <a:rPr lang="nb-NO" sz="1400" dirty="0" err="1">
                <a:latin typeface="Arial" panose="020B0604020202020204" pitchFamily="34" charset="0"/>
                <a:cs typeface="Arial" panose="020B0604020202020204" pitchFamily="34" charset="0"/>
              </a:rPr>
              <a:t>KVUen</a:t>
            </a:r>
            <a:r>
              <a:rPr lang="nb-NO" sz="1400" dirty="0">
                <a:latin typeface="Arial" panose="020B0604020202020204" pitchFamily="34" charset="0"/>
                <a:cs typeface="Arial" panose="020B0604020202020204" pitchFamily="34" charset="0"/>
              </a:rPr>
              <a:t> er 15. januar 2025</a:t>
            </a:r>
          </a:p>
          <a:p>
            <a:pPr>
              <a:spcAft>
                <a:spcPts val="600"/>
              </a:spcAft>
            </a:pPr>
            <a:r>
              <a:rPr lang="nb-NO" sz="1400" dirty="0">
                <a:latin typeface="Arial" panose="020B0604020202020204" pitchFamily="34" charset="0"/>
                <a:cs typeface="Arial" panose="020B0604020202020204" pitchFamily="34" charset="0"/>
              </a:rPr>
              <a:t>KVU skal etter leveranse kvalitetssikres eksternt (KS1) og forprosjektfasen skal igangsettes iht. Statens prosjektmodell</a:t>
            </a:r>
          </a:p>
          <a:p>
            <a:pPr>
              <a:spcAft>
                <a:spcPts val="600"/>
              </a:spcAft>
            </a:pPr>
            <a:endParaRPr lang="nb-NO" sz="1400" dirty="0">
              <a:latin typeface="Arial" panose="020B0604020202020204" pitchFamily="34" charset="0"/>
              <a:cs typeface="Arial" panose="020B0604020202020204" pitchFamily="34" charset="0"/>
            </a:endParaRPr>
          </a:p>
          <a:p>
            <a:pPr>
              <a:spcAft>
                <a:spcPts val="600"/>
              </a:spcAft>
            </a:pPr>
            <a:endParaRPr lang="nb-NO" sz="1400" dirty="0">
              <a:latin typeface="Arial" panose="020B0604020202020204" pitchFamily="34" charset="0"/>
              <a:cs typeface="Arial" panose="020B0604020202020204" pitchFamily="34" charset="0"/>
            </a:endParaRPr>
          </a:p>
          <a:p>
            <a:pPr>
              <a:spcAft>
                <a:spcPts val="600"/>
              </a:spcAft>
            </a:pPr>
            <a:endParaRPr lang="nb-NO" sz="1400" dirty="0">
              <a:latin typeface="Arial" panose="020B0604020202020204" pitchFamily="34" charset="0"/>
              <a:cs typeface="Arial" panose="020B0604020202020204" pitchFamily="34" charset="0"/>
            </a:endParaRPr>
          </a:p>
          <a:p>
            <a:pPr>
              <a:spcAft>
                <a:spcPts val="600"/>
              </a:spcAft>
            </a:pPr>
            <a:endParaRPr lang="nb-NO" sz="1400" dirty="0">
              <a:latin typeface="Arial" panose="020B0604020202020204" pitchFamily="34" charset="0"/>
              <a:cs typeface="Arial" panose="020B0604020202020204" pitchFamily="34" charset="0"/>
            </a:endParaRPr>
          </a:p>
          <a:p>
            <a:pPr>
              <a:spcAft>
                <a:spcPts val="600"/>
              </a:spcAft>
            </a:pPr>
            <a:endParaRPr lang="nb-NO" sz="1400" dirty="0">
              <a:latin typeface="Arial" panose="020B0604020202020204" pitchFamily="34" charset="0"/>
              <a:cs typeface="Arial" panose="020B0604020202020204" pitchFamily="34" charset="0"/>
            </a:endParaRPr>
          </a:p>
          <a:p>
            <a:pPr>
              <a:spcAft>
                <a:spcPts val="600"/>
              </a:spcAft>
            </a:pPr>
            <a:endParaRPr lang="nb-NO" sz="1400" dirty="0">
              <a:latin typeface="Arial" panose="020B0604020202020204" pitchFamily="34" charset="0"/>
              <a:cs typeface="Arial" panose="020B0604020202020204" pitchFamily="34" charset="0"/>
            </a:endParaRPr>
          </a:p>
          <a:p>
            <a:pPr>
              <a:spcAft>
                <a:spcPts val="600"/>
              </a:spcAft>
            </a:pPr>
            <a:endParaRPr lang="nb-NO" sz="1400" dirty="0">
              <a:latin typeface="Arial" panose="020B0604020202020204" pitchFamily="34" charset="0"/>
              <a:cs typeface="Arial" panose="020B0604020202020204" pitchFamily="34" charset="0"/>
            </a:endParaRPr>
          </a:p>
          <a:p>
            <a:pPr>
              <a:spcAft>
                <a:spcPts val="600"/>
              </a:spcAft>
            </a:pPr>
            <a:endParaRPr lang="nb-NO" sz="1400" dirty="0">
              <a:latin typeface="Arial" panose="020B0604020202020204" pitchFamily="34" charset="0"/>
              <a:cs typeface="Arial" panose="020B0604020202020204" pitchFamily="34" charset="0"/>
            </a:endParaRPr>
          </a:p>
          <a:p>
            <a:pPr>
              <a:spcAft>
                <a:spcPts val="600"/>
              </a:spcAft>
            </a:pPr>
            <a:endParaRPr lang="nb-NO" sz="1400" dirty="0">
              <a:latin typeface="Arial" panose="020B0604020202020204" pitchFamily="34" charset="0"/>
              <a:cs typeface="Arial" panose="020B0604020202020204" pitchFamily="34" charset="0"/>
            </a:endParaRPr>
          </a:p>
          <a:p>
            <a:pPr>
              <a:spcAft>
                <a:spcPts val="600"/>
              </a:spcAft>
            </a:pPr>
            <a:endParaRPr lang="nb-NO" sz="1400"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C5DB3BA1-7886-FF1E-16B3-41714E1F937A}"/>
              </a:ext>
            </a:extLst>
          </p:cNvPr>
          <p:cNvSpPr>
            <a:spLocks noGrp="1"/>
          </p:cNvSpPr>
          <p:nvPr>
            <p:ph type="ctrTitle"/>
          </p:nvPr>
        </p:nvSpPr>
        <p:spPr/>
        <p:txBody>
          <a:bodyPr/>
          <a:lstStyle/>
          <a:p>
            <a:r>
              <a:rPr lang="nb-NO" dirty="0"/>
              <a:t>Om konseptvalgutredning for tungregnekraft</a:t>
            </a:r>
          </a:p>
        </p:txBody>
      </p:sp>
      <p:sp>
        <p:nvSpPr>
          <p:cNvPr id="4" name="Date Placeholder 3">
            <a:extLst>
              <a:ext uri="{FF2B5EF4-FFF2-40B4-BE49-F238E27FC236}">
                <a16:creationId xmlns:a16="http://schemas.microsoft.com/office/drawing/2014/main" id="{F51EC5D3-5315-6476-41CB-35D8CAAA94C0}"/>
              </a:ext>
            </a:extLst>
          </p:cNvPr>
          <p:cNvSpPr>
            <a:spLocks noGrp="1"/>
          </p:cNvSpPr>
          <p:nvPr>
            <p:ph type="dt" sz="half" idx="23"/>
          </p:nvPr>
        </p:nvSpPr>
        <p:spPr/>
        <p:txBody>
          <a:bodyPr/>
          <a:lstStyle/>
          <a:p>
            <a:fld id="{F0884FA8-D6E7-4BAB-AF2F-1659485DB395}" type="datetime1">
              <a:rPr lang="nb-NO" smtClean="0"/>
              <a:t>27.01.2025</a:t>
            </a:fld>
            <a:endParaRPr lang="nb-NO" dirty="0"/>
          </a:p>
        </p:txBody>
      </p:sp>
      <p:sp>
        <p:nvSpPr>
          <p:cNvPr id="5" name="Footer Placeholder 4">
            <a:extLst>
              <a:ext uri="{FF2B5EF4-FFF2-40B4-BE49-F238E27FC236}">
                <a16:creationId xmlns:a16="http://schemas.microsoft.com/office/drawing/2014/main" id="{760CB125-323E-7FC8-F0B5-E6F073768D9B}"/>
              </a:ext>
            </a:extLst>
          </p:cNvPr>
          <p:cNvSpPr>
            <a:spLocks noGrp="1"/>
          </p:cNvSpPr>
          <p:nvPr>
            <p:ph type="ftr" sz="quarter" idx="24"/>
          </p:nvPr>
        </p:nvSpPr>
        <p:spPr/>
        <p:txBody>
          <a:bodyPr/>
          <a:lstStyle/>
          <a:p>
            <a:r>
              <a:rPr lang="nb-NO" dirty="0"/>
              <a:t>KVU tungregning</a:t>
            </a:r>
          </a:p>
        </p:txBody>
      </p:sp>
      <p:sp>
        <p:nvSpPr>
          <p:cNvPr id="6" name="Slide Number Placeholder 5">
            <a:extLst>
              <a:ext uri="{FF2B5EF4-FFF2-40B4-BE49-F238E27FC236}">
                <a16:creationId xmlns:a16="http://schemas.microsoft.com/office/drawing/2014/main" id="{8B860CA5-B56C-3C71-AC6C-4E4DE7603A6C}"/>
              </a:ext>
            </a:extLst>
          </p:cNvPr>
          <p:cNvSpPr>
            <a:spLocks noGrp="1"/>
          </p:cNvSpPr>
          <p:nvPr>
            <p:ph type="sldNum" sz="quarter" idx="25"/>
          </p:nvPr>
        </p:nvSpPr>
        <p:spPr/>
        <p:txBody>
          <a:bodyPr/>
          <a:lstStyle/>
          <a:p>
            <a:fld id="{36F4D1B9-59DF-4B5C-8440-F23B9F46A364}" type="slidenum">
              <a:rPr lang="nb-NO" smtClean="0"/>
              <a:pPr/>
              <a:t>3</a:t>
            </a:fld>
            <a:endParaRPr lang="nb-NO" dirty="0"/>
          </a:p>
        </p:txBody>
      </p:sp>
      <p:pic>
        <p:nvPicPr>
          <p:cNvPr id="8" name="Picture 7">
            <a:extLst>
              <a:ext uri="{FF2B5EF4-FFF2-40B4-BE49-F238E27FC236}">
                <a16:creationId xmlns:a16="http://schemas.microsoft.com/office/drawing/2014/main" id="{3C5171C4-8EFE-967E-32F2-1B76F56145F5}"/>
              </a:ext>
            </a:extLst>
          </p:cNvPr>
          <p:cNvPicPr>
            <a:picLocks noChangeAspect="1"/>
          </p:cNvPicPr>
          <p:nvPr/>
        </p:nvPicPr>
        <p:blipFill>
          <a:blip r:embed="rId3"/>
          <a:stretch>
            <a:fillRect/>
          </a:stretch>
        </p:blipFill>
        <p:spPr>
          <a:xfrm rot="214429">
            <a:off x="8166992" y="1632768"/>
            <a:ext cx="2873754" cy="40752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0598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B5A2A9-71F8-7F7D-3397-8BA148ACFB82}"/>
              </a:ext>
            </a:extLst>
          </p:cNvPr>
          <p:cNvSpPr>
            <a:spLocks noGrp="1"/>
          </p:cNvSpPr>
          <p:nvPr>
            <p:ph type="body" sz="quarter" idx="22"/>
          </p:nvPr>
        </p:nvSpPr>
        <p:spPr>
          <a:xfrm>
            <a:off x="378070" y="1646213"/>
            <a:ext cx="6761870" cy="3565574"/>
          </a:xfrm>
        </p:spPr>
        <p:txBody>
          <a:bodyPr/>
          <a:lstStyle/>
          <a:p>
            <a:pPr marL="80645" indent="0">
              <a:lnSpc>
                <a:spcPct val="98000"/>
              </a:lnSpc>
              <a:buNone/>
            </a:pPr>
            <a:r>
              <a:rPr lang="nb-NO" sz="1400" b="1" dirty="0">
                <a:latin typeface="+mj-lt"/>
              </a:rPr>
              <a:t>Det overordnede behovet som skal utredes er å anskaffe IT-utstyr som kan levere tungregnekraft</a:t>
            </a:r>
          </a:p>
          <a:p>
            <a:pPr marL="80645" indent="0">
              <a:lnSpc>
                <a:spcPct val="98000"/>
              </a:lnSpc>
              <a:buNone/>
            </a:pPr>
            <a:endParaRPr lang="nb-NO" sz="1400" b="1" dirty="0"/>
          </a:p>
          <a:p>
            <a:pPr marL="80645" indent="0">
              <a:lnSpc>
                <a:spcPct val="98000"/>
              </a:lnSpc>
              <a:spcAft>
                <a:spcPts val="600"/>
              </a:spcAft>
              <a:buNone/>
            </a:pPr>
            <a:r>
              <a:rPr lang="nb-NO" sz="1400" dirty="0"/>
              <a:t>Utredningen</a:t>
            </a:r>
            <a:r>
              <a:rPr lang="nb-NO" sz="1400" dirty="0">
                <a:latin typeface="+mj-lt"/>
              </a:rPr>
              <a:t> skal i tillegg vurdere følgende: </a:t>
            </a:r>
            <a:endParaRPr lang="nb-NO" sz="1400" dirty="0"/>
          </a:p>
          <a:p>
            <a:pPr marL="285750" indent="-285750">
              <a:lnSpc>
                <a:spcPct val="98000"/>
              </a:lnSpc>
              <a:spcAft>
                <a:spcPts val="600"/>
              </a:spcAft>
              <a:buFont typeface="Arial" panose="020B0604020202020204" pitchFamily="34" charset="0"/>
              <a:buChar char="•"/>
            </a:pPr>
            <a:r>
              <a:rPr lang="nb-NO" sz="1400" dirty="0">
                <a:latin typeface="+mj-lt"/>
              </a:rPr>
              <a:t>Behovet for tungregnekraft til formålene forskning, offentlig forvaltning og utvikling og bruk av </a:t>
            </a:r>
            <a:r>
              <a:rPr lang="nb-NO" sz="1400" dirty="0"/>
              <a:t>kunstig intelligens</a:t>
            </a:r>
            <a:r>
              <a:rPr lang="nb-NO" sz="1400" dirty="0">
                <a:latin typeface="+mj-lt"/>
              </a:rPr>
              <a:t> sett opp mot hva som finnes i dag</a:t>
            </a:r>
          </a:p>
          <a:p>
            <a:pPr marL="285750" indent="-285750">
              <a:lnSpc>
                <a:spcPct val="98000"/>
              </a:lnSpc>
              <a:spcAft>
                <a:spcPts val="600"/>
              </a:spcAft>
              <a:buFont typeface="Arial" panose="020B0604020202020204" pitchFamily="34" charset="0"/>
              <a:buChar char="•"/>
            </a:pPr>
            <a:r>
              <a:rPr lang="nb-NO" sz="1400" dirty="0">
                <a:latin typeface="+mj-lt"/>
              </a:rPr>
              <a:t>Hvordan en eventuell investering i nasjonal infrastruktur bør gjennomføres, herunder gjennom nasjonal anskaffelse, gjennom samarbeidsavtaler med EU eller andre leverandører, eller gjennom en kombinasjon av disse </a:t>
            </a:r>
          </a:p>
          <a:p>
            <a:pPr marL="285750" indent="-285750">
              <a:lnSpc>
                <a:spcPct val="98000"/>
              </a:lnSpc>
              <a:spcAft>
                <a:spcPts val="600"/>
              </a:spcAft>
              <a:buFont typeface="Arial" panose="020B0604020202020204" pitchFamily="34" charset="0"/>
              <a:buChar char="•"/>
            </a:pPr>
            <a:r>
              <a:rPr lang="nb-NO" sz="1400" dirty="0">
                <a:latin typeface="+mj-lt"/>
              </a:rPr>
              <a:t>Hvordan en nasjonal infrastruktur for tungregning bør organiseres, herunder hvilke aktører som skal anskaffe og drifte den</a:t>
            </a:r>
          </a:p>
          <a:p>
            <a:pPr marL="285750" indent="-285750">
              <a:lnSpc>
                <a:spcPct val="98000"/>
              </a:lnSpc>
              <a:spcAft>
                <a:spcPts val="600"/>
              </a:spcAft>
              <a:buFont typeface="Arial" panose="020B0604020202020204" pitchFamily="34" charset="0"/>
              <a:buChar char="•"/>
            </a:pPr>
            <a:r>
              <a:rPr lang="nb-NO" sz="1400" dirty="0">
                <a:latin typeface="+mj-lt"/>
              </a:rPr>
              <a:t>Hvordan en eventuell investering kan finansieres, dvs. ulike finansieringsmodeller, inkludert muligheten for eventuelt offentlig-privat samarbeid for å tilby regnekraft til aktører i Norge og eventuelt brukerbetaling</a:t>
            </a:r>
          </a:p>
          <a:p>
            <a:pPr marL="285750" indent="-285750">
              <a:lnSpc>
                <a:spcPct val="98000"/>
              </a:lnSpc>
              <a:spcAft>
                <a:spcPts val="600"/>
              </a:spcAft>
              <a:buFont typeface="Arial" panose="020B0604020202020204" pitchFamily="34" charset="0"/>
              <a:buChar char="•"/>
            </a:pPr>
            <a:r>
              <a:rPr lang="nb-NO" sz="1400" dirty="0">
                <a:latin typeface="+mj-lt"/>
              </a:rPr>
              <a:t>Vurdere betydningen av tungregnekraft for nasjonal kontroll, sikkerhet og personvern, for ivaretakelse av norske og samiske språkmodeller, for behovet for nasjonal kompetanse om tungregning, samt for norsk konkurransekraft</a:t>
            </a:r>
          </a:p>
          <a:p>
            <a:pPr marL="251460" indent="-170815"/>
            <a:endParaRPr lang="nb-NO" sz="1400" dirty="0">
              <a:cs typeface="Arial"/>
            </a:endParaRPr>
          </a:p>
        </p:txBody>
      </p:sp>
      <p:sp>
        <p:nvSpPr>
          <p:cNvPr id="3" name="Title 2">
            <a:extLst>
              <a:ext uri="{FF2B5EF4-FFF2-40B4-BE49-F238E27FC236}">
                <a16:creationId xmlns:a16="http://schemas.microsoft.com/office/drawing/2014/main" id="{C5DB3BA1-7886-FF1E-16B3-41714E1F937A}"/>
              </a:ext>
            </a:extLst>
          </p:cNvPr>
          <p:cNvSpPr>
            <a:spLocks noGrp="1"/>
          </p:cNvSpPr>
          <p:nvPr>
            <p:ph type="ctrTitle"/>
          </p:nvPr>
        </p:nvSpPr>
        <p:spPr/>
        <p:txBody>
          <a:bodyPr/>
          <a:lstStyle/>
          <a:p>
            <a:r>
              <a:rPr lang="nb-NO" dirty="0"/>
              <a:t>Nærmere om utredningsoppdraget fra KD</a:t>
            </a:r>
          </a:p>
        </p:txBody>
      </p:sp>
      <p:sp>
        <p:nvSpPr>
          <p:cNvPr id="4" name="Date Placeholder 3">
            <a:extLst>
              <a:ext uri="{FF2B5EF4-FFF2-40B4-BE49-F238E27FC236}">
                <a16:creationId xmlns:a16="http://schemas.microsoft.com/office/drawing/2014/main" id="{F51EC5D3-5315-6476-41CB-35D8CAAA94C0}"/>
              </a:ext>
            </a:extLst>
          </p:cNvPr>
          <p:cNvSpPr>
            <a:spLocks noGrp="1"/>
          </p:cNvSpPr>
          <p:nvPr>
            <p:ph type="dt" sz="half" idx="23"/>
          </p:nvPr>
        </p:nvSpPr>
        <p:spPr/>
        <p:txBody>
          <a:bodyPr/>
          <a:lstStyle/>
          <a:p>
            <a:fld id="{F0884FA8-D6E7-4BAB-AF2F-1659485DB395}" type="datetime1">
              <a:rPr lang="nb-NO" smtClean="0"/>
              <a:t>27.01.2025</a:t>
            </a:fld>
            <a:endParaRPr lang="nb-NO" dirty="0"/>
          </a:p>
        </p:txBody>
      </p:sp>
      <p:sp>
        <p:nvSpPr>
          <p:cNvPr id="5" name="Footer Placeholder 4">
            <a:extLst>
              <a:ext uri="{FF2B5EF4-FFF2-40B4-BE49-F238E27FC236}">
                <a16:creationId xmlns:a16="http://schemas.microsoft.com/office/drawing/2014/main" id="{760CB125-323E-7FC8-F0B5-E6F073768D9B}"/>
              </a:ext>
            </a:extLst>
          </p:cNvPr>
          <p:cNvSpPr>
            <a:spLocks noGrp="1"/>
          </p:cNvSpPr>
          <p:nvPr>
            <p:ph type="ftr" sz="quarter" idx="24"/>
          </p:nvPr>
        </p:nvSpPr>
        <p:spPr/>
        <p:txBody>
          <a:bodyPr/>
          <a:lstStyle/>
          <a:p>
            <a:r>
              <a:rPr lang="nb-NO" dirty="0"/>
              <a:t>KVU tungregning</a:t>
            </a:r>
          </a:p>
        </p:txBody>
      </p:sp>
      <p:sp>
        <p:nvSpPr>
          <p:cNvPr id="6" name="Slide Number Placeholder 5">
            <a:extLst>
              <a:ext uri="{FF2B5EF4-FFF2-40B4-BE49-F238E27FC236}">
                <a16:creationId xmlns:a16="http://schemas.microsoft.com/office/drawing/2014/main" id="{8B860CA5-B56C-3C71-AC6C-4E4DE7603A6C}"/>
              </a:ext>
            </a:extLst>
          </p:cNvPr>
          <p:cNvSpPr>
            <a:spLocks noGrp="1"/>
          </p:cNvSpPr>
          <p:nvPr>
            <p:ph type="sldNum" sz="quarter" idx="25"/>
          </p:nvPr>
        </p:nvSpPr>
        <p:spPr/>
        <p:txBody>
          <a:bodyPr/>
          <a:lstStyle/>
          <a:p>
            <a:fld id="{36F4D1B9-59DF-4B5C-8440-F23B9F46A364}" type="slidenum">
              <a:rPr lang="nb-NO" smtClean="0"/>
              <a:pPr/>
              <a:t>4</a:t>
            </a:fld>
            <a:endParaRPr lang="nb-NO" dirty="0"/>
          </a:p>
        </p:txBody>
      </p:sp>
      <p:pic>
        <p:nvPicPr>
          <p:cNvPr id="8" name="Picture 7">
            <a:extLst>
              <a:ext uri="{FF2B5EF4-FFF2-40B4-BE49-F238E27FC236}">
                <a16:creationId xmlns:a16="http://schemas.microsoft.com/office/drawing/2014/main" id="{2E8DFBE5-0388-9A97-8DFF-2BF66AD09F5C}"/>
              </a:ext>
            </a:extLst>
          </p:cNvPr>
          <p:cNvPicPr>
            <a:picLocks noChangeAspect="1"/>
          </p:cNvPicPr>
          <p:nvPr/>
        </p:nvPicPr>
        <p:blipFill>
          <a:blip r:embed="rId3">
            <a:extLst>
              <a:ext uri="{28A0092B-C50C-407E-A947-70E740481C1C}">
                <a14:useLocalDpi xmlns:a14="http://schemas.microsoft.com/office/drawing/2010/main" val="0"/>
              </a:ext>
            </a:extLst>
          </a:blip>
          <a:srcRect l="26149" r="29112"/>
          <a:stretch/>
        </p:blipFill>
        <p:spPr>
          <a:xfrm>
            <a:off x="7589520" y="0"/>
            <a:ext cx="4602480" cy="6858000"/>
          </a:xfrm>
          <a:prstGeom prst="rect">
            <a:avLst/>
          </a:prstGeom>
        </p:spPr>
      </p:pic>
    </p:spTree>
    <p:extLst>
      <p:ext uri="{BB962C8B-B14F-4D97-AF65-F5344CB8AC3E}">
        <p14:creationId xmlns:p14="http://schemas.microsoft.com/office/powerpoint/2010/main" val="1033323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55AADC-8EBF-7ED6-1CCF-3FF880F17CBB}"/>
              </a:ext>
            </a:extLst>
          </p:cNvPr>
          <p:cNvSpPr>
            <a:spLocks noGrp="1"/>
          </p:cNvSpPr>
          <p:nvPr>
            <p:ph type="dt" sz="half" idx="10"/>
          </p:nvPr>
        </p:nvSpPr>
        <p:spPr/>
        <p:txBody>
          <a:bodyPr/>
          <a:lstStyle/>
          <a:p>
            <a:fld id="{E3C59B36-C762-4140-B082-668D805AC870}" type="datetime1">
              <a:rPr lang="nb-NO" noProof="0" smtClean="0"/>
              <a:t>27.01.2025</a:t>
            </a:fld>
            <a:endParaRPr lang="nb-NO" noProof="0" dirty="0"/>
          </a:p>
        </p:txBody>
      </p:sp>
      <p:sp>
        <p:nvSpPr>
          <p:cNvPr id="3" name="Footer Placeholder 2">
            <a:extLst>
              <a:ext uri="{FF2B5EF4-FFF2-40B4-BE49-F238E27FC236}">
                <a16:creationId xmlns:a16="http://schemas.microsoft.com/office/drawing/2014/main" id="{9B305598-A7FE-BABA-E2C4-33AC2C4A9D1B}"/>
              </a:ext>
            </a:extLst>
          </p:cNvPr>
          <p:cNvSpPr>
            <a:spLocks noGrp="1"/>
          </p:cNvSpPr>
          <p:nvPr>
            <p:ph type="ftr" sz="quarter" idx="11"/>
          </p:nvPr>
        </p:nvSpPr>
        <p:spPr/>
        <p:txBody>
          <a:bodyPr/>
          <a:lstStyle/>
          <a:p>
            <a:r>
              <a:rPr lang="nb-NO" noProof="0" dirty="0"/>
              <a:t>KVU tungregning</a:t>
            </a:r>
          </a:p>
        </p:txBody>
      </p:sp>
      <p:sp>
        <p:nvSpPr>
          <p:cNvPr id="4" name="Slide Number Placeholder 3">
            <a:extLst>
              <a:ext uri="{FF2B5EF4-FFF2-40B4-BE49-F238E27FC236}">
                <a16:creationId xmlns:a16="http://schemas.microsoft.com/office/drawing/2014/main" id="{B70CF430-EE97-C6D3-8989-7FFCBA1AA301}"/>
              </a:ext>
            </a:extLst>
          </p:cNvPr>
          <p:cNvSpPr>
            <a:spLocks noGrp="1"/>
          </p:cNvSpPr>
          <p:nvPr>
            <p:ph type="sldNum" sz="quarter" idx="12"/>
          </p:nvPr>
        </p:nvSpPr>
        <p:spPr/>
        <p:txBody>
          <a:bodyPr/>
          <a:lstStyle/>
          <a:p>
            <a:fld id="{36F4D1B9-59DF-4B5C-8440-F23B9F46A364}" type="slidenum">
              <a:rPr lang="nb-NO" noProof="0" smtClean="0"/>
              <a:pPr/>
              <a:t>5</a:t>
            </a:fld>
            <a:endParaRPr lang="nb-NO" noProof="0" dirty="0"/>
          </a:p>
        </p:txBody>
      </p:sp>
      <p:sp>
        <p:nvSpPr>
          <p:cNvPr id="5" name="Title 4">
            <a:extLst>
              <a:ext uri="{FF2B5EF4-FFF2-40B4-BE49-F238E27FC236}">
                <a16:creationId xmlns:a16="http://schemas.microsoft.com/office/drawing/2014/main" id="{DFE19FB2-9A71-763E-49FC-2A9EBC0682FC}"/>
              </a:ext>
            </a:extLst>
          </p:cNvPr>
          <p:cNvSpPr>
            <a:spLocks noGrp="1"/>
          </p:cNvSpPr>
          <p:nvPr>
            <p:ph type="ctrTitle"/>
          </p:nvPr>
        </p:nvSpPr>
        <p:spPr/>
        <p:txBody>
          <a:bodyPr/>
          <a:lstStyle/>
          <a:p>
            <a:r>
              <a:rPr lang="nb-NO" dirty="0"/>
              <a:t>Introduksjon til workshop </a:t>
            </a:r>
          </a:p>
        </p:txBody>
      </p:sp>
      <p:sp>
        <p:nvSpPr>
          <p:cNvPr id="6" name="Text Placeholder 5">
            <a:extLst>
              <a:ext uri="{FF2B5EF4-FFF2-40B4-BE49-F238E27FC236}">
                <a16:creationId xmlns:a16="http://schemas.microsoft.com/office/drawing/2014/main" id="{BD3AB73F-5DD6-0BF3-0EC5-6531050974E2}"/>
              </a:ext>
            </a:extLst>
          </p:cNvPr>
          <p:cNvSpPr>
            <a:spLocks noGrp="1"/>
          </p:cNvSpPr>
          <p:nvPr>
            <p:ph type="body" sz="quarter" idx="15"/>
          </p:nvPr>
        </p:nvSpPr>
        <p:spPr/>
        <p:txBody>
          <a:bodyPr/>
          <a:lstStyle/>
          <a:p>
            <a:endParaRPr lang="nb-NO" dirty="0"/>
          </a:p>
        </p:txBody>
      </p:sp>
    </p:spTree>
    <p:extLst>
      <p:ext uri="{BB962C8B-B14F-4D97-AF65-F5344CB8AC3E}">
        <p14:creationId xmlns:p14="http://schemas.microsoft.com/office/powerpoint/2010/main" val="2596337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B5A2A9-71F8-7F7D-3397-8BA148ACFB82}"/>
              </a:ext>
            </a:extLst>
          </p:cNvPr>
          <p:cNvSpPr>
            <a:spLocks noGrp="1"/>
          </p:cNvSpPr>
          <p:nvPr>
            <p:ph type="body" sz="quarter" idx="22"/>
          </p:nvPr>
        </p:nvSpPr>
        <p:spPr>
          <a:xfrm>
            <a:off x="378071" y="2091205"/>
            <a:ext cx="5123570" cy="3158389"/>
          </a:xfrm>
        </p:spPr>
        <p:txBody>
          <a:bodyPr/>
          <a:lstStyle/>
          <a:p>
            <a:pPr>
              <a:spcAft>
                <a:spcPts val="600"/>
              </a:spcAft>
            </a:pPr>
            <a:r>
              <a:rPr lang="nb-NO" sz="1400" dirty="0">
                <a:latin typeface="Arial" panose="020B0604020202020204" pitchFamily="34" charset="0"/>
                <a:cs typeface="Arial" panose="020B0604020202020204" pitchFamily="34" charset="0"/>
              </a:rPr>
              <a:t>Statens prosjektmodell stiller krav til metodikk og kvalitet i utredningen av store statlige investeringsprosjekter</a:t>
            </a:r>
          </a:p>
          <a:p>
            <a:pPr>
              <a:spcAft>
                <a:spcPts val="600"/>
              </a:spcAft>
            </a:pPr>
            <a:r>
              <a:rPr lang="nb-NO" sz="1400" dirty="0">
                <a:latin typeface="Arial" panose="020B0604020202020204" pitchFamily="34" charset="0"/>
                <a:cs typeface="Arial" panose="020B0604020202020204" pitchFamily="34" charset="0"/>
              </a:rPr>
              <a:t>Rundskriv R-108/23 forankrer kravene til utredning, planlegging og kvalitetssikring</a:t>
            </a:r>
          </a:p>
          <a:p>
            <a:pPr>
              <a:spcAft>
                <a:spcPts val="600"/>
              </a:spcAft>
            </a:pPr>
            <a:r>
              <a:rPr lang="nb-NO" sz="1400" dirty="0">
                <a:latin typeface="Arial" panose="020B0604020202020204" pitchFamily="34" charset="0"/>
                <a:cs typeface="Arial" panose="020B0604020202020204" pitchFamily="34" charset="0"/>
              </a:rPr>
              <a:t>Konseptfasen munner ut i en konseptvalgutredning (KVU), som skal gjennom en ekstern kvalitetssikring (KS1) før konseptvalg kan fattes i regjeringen</a:t>
            </a:r>
          </a:p>
          <a:p>
            <a:pPr>
              <a:spcAft>
                <a:spcPts val="600"/>
              </a:spcAft>
            </a:pPr>
            <a:r>
              <a:rPr lang="nb-NO" sz="1400" dirty="0">
                <a:latin typeface="Arial" panose="020B0604020202020204" pitchFamily="34" charset="0"/>
                <a:cs typeface="Arial" panose="020B0604020202020204" pitchFamily="34" charset="0"/>
              </a:rPr>
              <a:t>Formålet med </a:t>
            </a:r>
            <a:r>
              <a:rPr lang="nb-NO" sz="1400" dirty="0" err="1">
                <a:latin typeface="Arial" panose="020B0604020202020204" pitchFamily="34" charset="0"/>
                <a:cs typeface="Arial" panose="020B0604020202020204" pitchFamily="34" charset="0"/>
              </a:rPr>
              <a:t>KVUen</a:t>
            </a:r>
            <a:r>
              <a:rPr lang="nb-NO" sz="1400" dirty="0">
                <a:latin typeface="Arial" panose="020B0604020202020204" pitchFamily="34" charset="0"/>
                <a:cs typeface="Arial" panose="020B0604020202020204" pitchFamily="34" charset="0"/>
              </a:rPr>
              <a:t> er å utarbeide et beslutningsgrunnlag for å velge hvilket konsept som eventuelt skal videreføres i forprosjektfasen</a:t>
            </a:r>
          </a:p>
          <a:p>
            <a:pPr>
              <a:spcAft>
                <a:spcPts val="600"/>
              </a:spcAft>
            </a:pPr>
            <a:r>
              <a:rPr lang="nb-NO" sz="1400" dirty="0">
                <a:latin typeface="Arial" panose="020B0604020202020204" pitchFamily="34" charset="0"/>
                <a:cs typeface="Arial" panose="020B0604020202020204" pitchFamily="34" charset="0"/>
              </a:rPr>
              <a:t>I rundskriv R-108/23 er det definert åtte steg for å utarbeide en konseptvalgutredning </a:t>
            </a:r>
          </a:p>
          <a:p>
            <a:pPr>
              <a:spcAft>
                <a:spcPts val="600"/>
              </a:spcAft>
            </a:pPr>
            <a:endParaRPr lang="nb-NO" sz="1400" dirty="0">
              <a:latin typeface="Arial" panose="020B0604020202020204" pitchFamily="34" charset="0"/>
              <a:cs typeface="Arial" panose="020B0604020202020204" pitchFamily="34" charset="0"/>
            </a:endParaRPr>
          </a:p>
          <a:p>
            <a:pPr>
              <a:spcAft>
                <a:spcPts val="600"/>
              </a:spcAft>
            </a:pPr>
            <a:endParaRPr lang="nb-NO" sz="1400"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C5DB3BA1-7886-FF1E-16B3-41714E1F937A}"/>
              </a:ext>
            </a:extLst>
          </p:cNvPr>
          <p:cNvSpPr>
            <a:spLocks noGrp="1"/>
          </p:cNvSpPr>
          <p:nvPr>
            <p:ph type="ctrTitle"/>
          </p:nvPr>
        </p:nvSpPr>
        <p:spPr/>
        <p:txBody>
          <a:bodyPr/>
          <a:lstStyle/>
          <a:p>
            <a:r>
              <a:rPr lang="nb-NO" dirty="0"/>
              <a:t>Hva er en konseptvalgutredning?</a:t>
            </a:r>
          </a:p>
        </p:txBody>
      </p:sp>
      <p:sp>
        <p:nvSpPr>
          <p:cNvPr id="4" name="Date Placeholder 3">
            <a:extLst>
              <a:ext uri="{FF2B5EF4-FFF2-40B4-BE49-F238E27FC236}">
                <a16:creationId xmlns:a16="http://schemas.microsoft.com/office/drawing/2014/main" id="{F51EC5D3-5315-6476-41CB-35D8CAAA94C0}"/>
              </a:ext>
            </a:extLst>
          </p:cNvPr>
          <p:cNvSpPr>
            <a:spLocks noGrp="1"/>
          </p:cNvSpPr>
          <p:nvPr>
            <p:ph type="dt" sz="half" idx="23"/>
          </p:nvPr>
        </p:nvSpPr>
        <p:spPr/>
        <p:txBody>
          <a:bodyPr/>
          <a:lstStyle/>
          <a:p>
            <a:fld id="{F0884FA8-D6E7-4BAB-AF2F-1659485DB395}" type="datetime1">
              <a:rPr lang="nb-NO" smtClean="0"/>
              <a:t>27.01.2025</a:t>
            </a:fld>
            <a:endParaRPr lang="nb-NO" dirty="0"/>
          </a:p>
        </p:txBody>
      </p:sp>
      <p:sp>
        <p:nvSpPr>
          <p:cNvPr id="5" name="Footer Placeholder 4">
            <a:extLst>
              <a:ext uri="{FF2B5EF4-FFF2-40B4-BE49-F238E27FC236}">
                <a16:creationId xmlns:a16="http://schemas.microsoft.com/office/drawing/2014/main" id="{760CB125-323E-7FC8-F0B5-E6F073768D9B}"/>
              </a:ext>
            </a:extLst>
          </p:cNvPr>
          <p:cNvSpPr>
            <a:spLocks noGrp="1"/>
          </p:cNvSpPr>
          <p:nvPr>
            <p:ph type="ftr" sz="quarter" idx="24"/>
          </p:nvPr>
        </p:nvSpPr>
        <p:spPr/>
        <p:txBody>
          <a:bodyPr/>
          <a:lstStyle/>
          <a:p>
            <a:r>
              <a:rPr lang="nb-NO" dirty="0"/>
              <a:t>KVU tungregning</a:t>
            </a:r>
          </a:p>
        </p:txBody>
      </p:sp>
      <p:sp>
        <p:nvSpPr>
          <p:cNvPr id="6" name="Slide Number Placeholder 5">
            <a:extLst>
              <a:ext uri="{FF2B5EF4-FFF2-40B4-BE49-F238E27FC236}">
                <a16:creationId xmlns:a16="http://schemas.microsoft.com/office/drawing/2014/main" id="{8B860CA5-B56C-3C71-AC6C-4E4DE7603A6C}"/>
              </a:ext>
            </a:extLst>
          </p:cNvPr>
          <p:cNvSpPr>
            <a:spLocks noGrp="1"/>
          </p:cNvSpPr>
          <p:nvPr>
            <p:ph type="sldNum" sz="quarter" idx="25"/>
          </p:nvPr>
        </p:nvSpPr>
        <p:spPr/>
        <p:txBody>
          <a:bodyPr/>
          <a:lstStyle/>
          <a:p>
            <a:fld id="{36F4D1B9-59DF-4B5C-8440-F23B9F46A364}" type="slidenum">
              <a:rPr lang="nb-NO" smtClean="0"/>
              <a:pPr/>
              <a:t>6</a:t>
            </a:fld>
            <a:endParaRPr lang="nb-NO" dirty="0"/>
          </a:p>
        </p:txBody>
      </p:sp>
      <p:pic>
        <p:nvPicPr>
          <p:cNvPr id="7" name="Bilde 6">
            <a:extLst>
              <a:ext uri="{FF2B5EF4-FFF2-40B4-BE49-F238E27FC236}">
                <a16:creationId xmlns:a16="http://schemas.microsoft.com/office/drawing/2014/main" id="{CFBC5E29-0D6D-4D0A-3886-6FD96A3C7C31}"/>
              </a:ext>
            </a:extLst>
          </p:cNvPr>
          <p:cNvPicPr>
            <a:picLocks noChangeAspect="1"/>
          </p:cNvPicPr>
          <p:nvPr/>
        </p:nvPicPr>
        <p:blipFill>
          <a:blip r:embed="rId3"/>
          <a:stretch>
            <a:fillRect/>
          </a:stretch>
        </p:blipFill>
        <p:spPr>
          <a:xfrm>
            <a:off x="5896774" y="1669682"/>
            <a:ext cx="5915839" cy="3814937"/>
          </a:xfrm>
          <a:prstGeom prst="rect">
            <a:avLst/>
          </a:prstGeom>
        </p:spPr>
      </p:pic>
    </p:spTree>
    <p:extLst>
      <p:ext uri="{BB962C8B-B14F-4D97-AF65-F5344CB8AC3E}">
        <p14:creationId xmlns:p14="http://schemas.microsoft.com/office/powerpoint/2010/main" val="3653521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B5A2A9-71F8-7F7D-3397-8BA148ACFB82}"/>
              </a:ext>
            </a:extLst>
          </p:cNvPr>
          <p:cNvSpPr>
            <a:spLocks noGrp="1"/>
          </p:cNvSpPr>
          <p:nvPr>
            <p:ph type="body" sz="quarter" idx="22"/>
          </p:nvPr>
        </p:nvSpPr>
        <p:spPr>
          <a:xfrm>
            <a:off x="378071" y="2091205"/>
            <a:ext cx="5321690" cy="3158389"/>
          </a:xfrm>
        </p:spPr>
        <p:txBody>
          <a:bodyPr/>
          <a:lstStyle/>
          <a:p>
            <a:pPr>
              <a:spcAft>
                <a:spcPts val="600"/>
              </a:spcAft>
            </a:pPr>
            <a:r>
              <a:rPr lang="nb-NO" sz="1400" dirty="0">
                <a:latin typeface="Arial" panose="020B0604020202020204" pitchFamily="34" charset="0"/>
                <a:cs typeface="Arial" panose="020B0604020202020204" pitchFamily="34" charset="0"/>
              </a:rPr>
              <a:t>Mulighetsstudien skal være en bred tilnærming til hva som er mulige alternative løsninger</a:t>
            </a:r>
          </a:p>
          <a:p>
            <a:pPr>
              <a:spcAft>
                <a:spcPts val="600"/>
              </a:spcAft>
            </a:pPr>
            <a:r>
              <a:rPr lang="nb-NO" sz="1400" dirty="0">
                <a:latin typeface="Arial" panose="020B0604020202020204" pitchFamily="34" charset="0"/>
                <a:cs typeface="Arial" panose="020B0604020202020204" pitchFamily="34" charset="0"/>
              </a:rPr>
              <a:t>Det skal først vurderes ulike tilnærminger, virkemidler og tiltak som alene eller i kombinasjon kan løse problemet en står overfor, uavhengig av hvilken statlig virksomhet som har ansvaret for virkemiddelet</a:t>
            </a:r>
          </a:p>
          <a:p>
            <a:pPr>
              <a:spcAft>
                <a:spcPts val="600"/>
              </a:spcAft>
            </a:pPr>
            <a:r>
              <a:rPr lang="nb-NO" sz="1400" dirty="0">
                <a:latin typeface="Arial" panose="020B0604020202020204" pitchFamily="34" charset="0"/>
                <a:cs typeface="Arial" panose="020B0604020202020204" pitchFamily="34" charset="0"/>
              </a:rPr>
              <a:t>En bred tilnærming gir grunnlag for å definere ulike konsepter som alternative løsninger</a:t>
            </a:r>
          </a:p>
          <a:p>
            <a:pPr>
              <a:spcAft>
                <a:spcPts val="600"/>
              </a:spcAft>
            </a:pPr>
            <a:r>
              <a:rPr lang="nb-NO" sz="1400" dirty="0">
                <a:latin typeface="Arial" panose="020B0604020202020204" pitchFamily="34" charset="0"/>
                <a:cs typeface="Arial" panose="020B0604020202020204" pitchFamily="34" charset="0"/>
              </a:rPr>
              <a:t>Når konseptene er definert, skal det vurderes om de kan realisere mål og tilfredsstille tiltaksspesifikke rammebetingelser</a:t>
            </a:r>
          </a:p>
          <a:p>
            <a:pPr>
              <a:spcAft>
                <a:spcPts val="600"/>
              </a:spcAft>
            </a:pPr>
            <a:r>
              <a:rPr lang="nb-NO" sz="1400" dirty="0">
                <a:latin typeface="Arial" panose="020B0604020202020204" pitchFamily="34" charset="0"/>
                <a:cs typeface="Arial" panose="020B0604020202020204" pitchFamily="34" charset="0"/>
              </a:rPr>
              <a:t>Denne vurderingen gir grunnlag for en «siling» av tiltak, hvor de utvalgte konseptene skal inngå i en samfunnsøkonomisk analyse i alternativanalysen</a:t>
            </a:r>
          </a:p>
        </p:txBody>
      </p:sp>
      <p:sp>
        <p:nvSpPr>
          <p:cNvPr id="3" name="Title 2">
            <a:extLst>
              <a:ext uri="{FF2B5EF4-FFF2-40B4-BE49-F238E27FC236}">
                <a16:creationId xmlns:a16="http://schemas.microsoft.com/office/drawing/2014/main" id="{C5DB3BA1-7886-FF1E-16B3-41714E1F937A}"/>
              </a:ext>
            </a:extLst>
          </p:cNvPr>
          <p:cNvSpPr>
            <a:spLocks noGrp="1"/>
          </p:cNvSpPr>
          <p:nvPr>
            <p:ph type="ctrTitle"/>
          </p:nvPr>
        </p:nvSpPr>
        <p:spPr/>
        <p:txBody>
          <a:bodyPr/>
          <a:lstStyle/>
          <a:p>
            <a:r>
              <a:rPr lang="nb-NO" dirty="0"/>
              <a:t>I workshopen skal vi dykke ned i mulighetsstudien og utforske konsepter</a:t>
            </a:r>
          </a:p>
        </p:txBody>
      </p:sp>
      <p:sp>
        <p:nvSpPr>
          <p:cNvPr id="4" name="Date Placeholder 3">
            <a:extLst>
              <a:ext uri="{FF2B5EF4-FFF2-40B4-BE49-F238E27FC236}">
                <a16:creationId xmlns:a16="http://schemas.microsoft.com/office/drawing/2014/main" id="{F51EC5D3-5315-6476-41CB-35D8CAAA94C0}"/>
              </a:ext>
            </a:extLst>
          </p:cNvPr>
          <p:cNvSpPr>
            <a:spLocks noGrp="1"/>
          </p:cNvSpPr>
          <p:nvPr>
            <p:ph type="dt" sz="half" idx="23"/>
          </p:nvPr>
        </p:nvSpPr>
        <p:spPr/>
        <p:txBody>
          <a:bodyPr/>
          <a:lstStyle/>
          <a:p>
            <a:fld id="{F0884FA8-D6E7-4BAB-AF2F-1659485DB395}" type="datetime1">
              <a:rPr lang="nb-NO" smtClean="0"/>
              <a:t>27.01.2025</a:t>
            </a:fld>
            <a:endParaRPr lang="nb-NO" dirty="0"/>
          </a:p>
        </p:txBody>
      </p:sp>
      <p:sp>
        <p:nvSpPr>
          <p:cNvPr id="5" name="Footer Placeholder 4">
            <a:extLst>
              <a:ext uri="{FF2B5EF4-FFF2-40B4-BE49-F238E27FC236}">
                <a16:creationId xmlns:a16="http://schemas.microsoft.com/office/drawing/2014/main" id="{760CB125-323E-7FC8-F0B5-E6F073768D9B}"/>
              </a:ext>
            </a:extLst>
          </p:cNvPr>
          <p:cNvSpPr>
            <a:spLocks noGrp="1"/>
          </p:cNvSpPr>
          <p:nvPr>
            <p:ph type="ftr" sz="quarter" idx="24"/>
          </p:nvPr>
        </p:nvSpPr>
        <p:spPr/>
        <p:txBody>
          <a:bodyPr/>
          <a:lstStyle/>
          <a:p>
            <a:r>
              <a:rPr lang="nb-NO" dirty="0"/>
              <a:t>KVU tungregning</a:t>
            </a:r>
          </a:p>
        </p:txBody>
      </p:sp>
      <p:sp>
        <p:nvSpPr>
          <p:cNvPr id="6" name="Slide Number Placeholder 5">
            <a:extLst>
              <a:ext uri="{FF2B5EF4-FFF2-40B4-BE49-F238E27FC236}">
                <a16:creationId xmlns:a16="http://schemas.microsoft.com/office/drawing/2014/main" id="{8B860CA5-B56C-3C71-AC6C-4E4DE7603A6C}"/>
              </a:ext>
            </a:extLst>
          </p:cNvPr>
          <p:cNvSpPr>
            <a:spLocks noGrp="1"/>
          </p:cNvSpPr>
          <p:nvPr>
            <p:ph type="sldNum" sz="quarter" idx="25"/>
          </p:nvPr>
        </p:nvSpPr>
        <p:spPr/>
        <p:txBody>
          <a:bodyPr/>
          <a:lstStyle/>
          <a:p>
            <a:fld id="{36F4D1B9-59DF-4B5C-8440-F23B9F46A364}" type="slidenum">
              <a:rPr lang="nb-NO" smtClean="0"/>
              <a:pPr/>
              <a:t>7</a:t>
            </a:fld>
            <a:endParaRPr lang="nb-NO" dirty="0"/>
          </a:p>
        </p:txBody>
      </p:sp>
      <p:sp>
        <p:nvSpPr>
          <p:cNvPr id="11" name="Google Shape;499;p92">
            <a:extLst>
              <a:ext uri="{FF2B5EF4-FFF2-40B4-BE49-F238E27FC236}">
                <a16:creationId xmlns:a16="http://schemas.microsoft.com/office/drawing/2014/main" id="{0084C9DA-C57E-D38B-4433-C8BE0B6B9CC0}"/>
              </a:ext>
            </a:extLst>
          </p:cNvPr>
          <p:cNvSpPr/>
          <p:nvPr/>
        </p:nvSpPr>
        <p:spPr>
          <a:xfrm>
            <a:off x="7596767" y="2149310"/>
            <a:ext cx="3640313" cy="502694"/>
          </a:xfrm>
          <a:prstGeom prst="flowChartMerge">
            <a:avLst/>
          </a:prstGeom>
          <a:solidFill>
            <a:srgbClr val="5E5E5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b-NO" sz="1200">
                <a:solidFill>
                  <a:schemeClr val="bg1"/>
                </a:solidFill>
                <a:latin typeface="+mj-lt"/>
              </a:rPr>
              <a:t>Problembeskrivelse</a:t>
            </a:r>
            <a:endParaRPr lang="nb-NO" sz="1200" dirty="0">
              <a:solidFill>
                <a:schemeClr val="bg1"/>
              </a:solidFill>
              <a:latin typeface="+mj-lt"/>
            </a:endParaRPr>
          </a:p>
        </p:txBody>
      </p:sp>
      <p:sp>
        <p:nvSpPr>
          <p:cNvPr id="12" name="Google Shape;500;p92">
            <a:extLst>
              <a:ext uri="{FF2B5EF4-FFF2-40B4-BE49-F238E27FC236}">
                <a16:creationId xmlns:a16="http://schemas.microsoft.com/office/drawing/2014/main" id="{43A2FA63-374C-98B4-A93B-D26D5AED6CCF}"/>
              </a:ext>
            </a:extLst>
          </p:cNvPr>
          <p:cNvSpPr/>
          <p:nvPr/>
        </p:nvSpPr>
        <p:spPr>
          <a:xfrm>
            <a:off x="7627579" y="2746457"/>
            <a:ext cx="3578700" cy="365700"/>
          </a:xfrm>
          <a:prstGeom prst="rect">
            <a:avLst/>
          </a:prstGeom>
          <a:solidFill>
            <a:srgbClr val="5E5E5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b-NO" sz="1200">
                <a:solidFill>
                  <a:schemeClr val="bg1"/>
                </a:solidFill>
                <a:latin typeface="+mj-lt"/>
              </a:rPr>
              <a:t>Behovsanalyse</a:t>
            </a:r>
            <a:endParaRPr lang="nb-NO" sz="1200" dirty="0">
              <a:solidFill>
                <a:schemeClr val="bg1"/>
              </a:solidFill>
              <a:latin typeface="+mj-lt"/>
            </a:endParaRPr>
          </a:p>
        </p:txBody>
      </p:sp>
      <p:sp>
        <p:nvSpPr>
          <p:cNvPr id="13" name="Google Shape;501;p92">
            <a:extLst>
              <a:ext uri="{FF2B5EF4-FFF2-40B4-BE49-F238E27FC236}">
                <a16:creationId xmlns:a16="http://schemas.microsoft.com/office/drawing/2014/main" id="{E293A776-518C-05C6-1D2D-24797AD28EEB}"/>
              </a:ext>
            </a:extLst>
          </p:cNvPr>
          <p:cNvSpPr/>
          <p:nvPr/>
        </p:nvSpPr>
        <p:spPr>
          <a:xfrm>
            <a:off x="7627579" y="3206792"/>
            <a:ext cx="3578700" cy="365700"/>
          </a:xfrm>
          <a:prstGeom prst="rect">
            <a:avLst/>
          </a:prstGeom>
          <a:solidFill>
            <a:srgbClr val="5E5E5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b-NO" sz="1200">
                <a:solidFill>
                  <a:schemeClr val="bg1"/>
                </a:solidFill>
                <a:latin typeface="+mj-lt"/>
              </a:rPr>
              <a:t>Strategiske mål</a:t>
            </a:r>
            <a:endParaRPr lang="nb-NO" sz="1200" dirty="0">
              <a:solidFill>
                <a:schemeClr val="bg1"/>
              </a:solidFill>
              <a:latin typeface="+mj-lt"/>
            </a:endParaRPr>
          </a:p>
        </p:txBody>
      </p:sp>
      <p:sp>
        <p:nvSpPr>
          <p:cNvPr id="14" name="Google Shape;502;p92">
            <a:extLst>
              <a:ext uri="{FF2B5EF4-FFF2-40B4-BE49-F238E27FC236}">
                <a16:creationId xmlns:a16="http://schemas.microsoft.com/office/drawing/2014/main" id="{B7DCBC27-271C-3174-A960-6AA41EFBCAB3}"/>
              </a:ext>
            </a:extLst>
          </p:cNvPr>
          <p:cNvSpPr/>
          <p:nvPr/>
        </p:nvSpPr>
        <p:spPr>
          <a:xfrm>
            <a:off x="7627579" y="3667128"/>
            <a:ext cx="3578700" cy="365700"/>
          </a:xfrm>
          <a:prstGeom prst="rect">
            <a:avLst/>
          </a:prstGeom>
          <a:solidFill>
            <a:srgbClr val="5E5E5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b-NO" sz="1200">
                <a:solidFill>
                  <a:schemeClr val="bg1"/>
                </a:solidFill>
                <a:latin typeface="+mj-lt"/>
              </a:rPr>
              <a:t>Rammebetingelse for konseptvalg</a:t>
            </a:r>
            <a:endParaRPr lang="nb-NO" sz="1200" dirty="0">
              <a:solidFill>
                <a:schemeClr val="bg1"/>
              </a:solidFill>
              <a:latin typeface="+mj-lt"/>
            </a:endParaRPr>
          </a:p>
        </p:txBody>
      </p:sp>
      <p:sp>
        <p:nvSpPr>
          <p:cNvPr id="15" name="Google Shape;503;p92">
            <a:extLst>
              <a:ext uri="{FF2B5EF4-FFF2-40B4-BE49-F238E27FC236}">
                <a16:creationId xmlns:a16="http://schemas.microsoft.com/office/drawing/2014/main" id="{264CADE6-D750-C336-85E2-DE3BD6A14277}"/>
              </a:ext>
            </a:extLst>
          </p:cNvPr>
          <p:cNvSpPr/>
          <p:nvPr/>
        </p:nvSpPr>
        <p:spPr>
          <a:xfrm>
            <a:off x="7627579" y="4127464"/>
            <a:ext cx="3578700" cy="365700"/>
          </a:xfrm>
          <a:prstGeom prst="rect">
            <a:avLst/>
          </a:prstGeom>
          <a:solidFill>
            <a:srgbClr val="F2F2FE"/>
          </a:solidFill>
          <a:ln w="9525" cap="flat" cmpd="sng">
            <a:solidFill>
              <a:srgbClr val="5E5E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b-NO" sz="1200">
                <a:latin typeface="+mj-lt"/>
              </a:rPr>
              <a:t>Mulighetsstudie</a:t>
            </a:r>
            <a:endParaRPr lang="nb-NO" sz="1200" dirty="0">
              <a:latin typeface="+mj-lt"/>
            </a:endParaRPr>
          </a:p>
        </p:txBody>
      </p:sp>
      <p:sp>
        <p:nvSpPr>
          <p:cNvPr id="16" name="Google Shape;504;p92">
            <a:extLst>
              <a:ext uri="{FF2B5EF4-FFF2-40B4-BE49-F238E27FC236}">
                <a16:creationId xmlns:a16="http://schemas.microsoft.com/office/drawing/2014/main" id="{8BF92280-9A6B-992F-D9E1-BDCB13311701}"/>
              </a:ext>
            </a:extLst>
          </p:cNvPr>
          <p:cNvSpPr/>
          <p:nvPr/>
        </p:nvSpPr>
        <p:spPr>
          <a:xfrm>
            <a:off x="7627579" y="4587800"/>
            <a:ext cx="3578700" cy="365700"/>
          </a:xfrm>
          <a:prstGeom prst="rect">
            <a:avLst/>
          </a:prstGeom>
          <a:solidFill>
            <a:srgbClr val="5E5E5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b-NO" sz="1200">
                <a:solidFill>
                  <a:schemeClr val="bg1"/>
                </a:solidFill>
                <a:latin typeface="+mj-lt"/>
              </a:rPr>
              <a:t>Alternativanalyse</a:t>
            </a:r>
            <a:endParaRPr lang="nb-NO" sz="1200" dirty="0">
              <a:solidFill>
                <a:schemeClr val="bg1"/>
              </a:solidFill>
              <a:latin typeface="+mj-lt"/>
            </a:endParaRPr>
          </a:p>
        </p:txBody>
      </p:sp>
      <p:sp>
        <p:nvSpPr>
          <p:cNvPr id="17" name="Google Shape;505;p92">
            <a:extLst>
              <a:ext uri="{FF2B5EF4-FFF2-40B4-BE49-F238E27FC236}">
                <a16:creationId xmlns:a16="http://schemas.microsoft.com/office/drawing/2014/main" id="{4AFB52A2-6F1E-67BD-1627-784F638BD743}"/>
              </a:ext>
            </a:extLst>
          </p:cNvPr>
          <p:cNvSpPr/>
          <p:nvPr/>
        </p:nvSpPr>
        <p:spPr>
          <a:xfrm>
            <a:off x="7627579" y="5048135"/>
            <a:ext cx="3578700" cy="365700"/>
          </a:xfrm>
          <a:prstGeom prst="rect">
            <a:avLst/>
          </a:prstGeom>
          <a:solidFill>
            <a:srgbClr val="5E5E5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b-NO" sz="1200">
                <a:solidFill>
                  <a:schemeClr val="bg1"/>
                </a:solidFill>
                <a:latin typeface="+mj-lt"/>
              </a:rPr>
              <a:t>Føringer for forprosjekt</a:t>
            </a:r>
            <a:endParaRPr lang="nb-NO" sz="1200" dirty="0">
              <a:solidFill>
                <a:schemeClr val="bg1"/>
              </a:solidFill>
              <a:latin typeface="+mj-lt"/>
            </a:endParaRPr>
          </a:p>
        </p:txBody>
      </p:sp>
      <p:cxnSp>
        <p:nvCxnSpPr>
          <p:cNvPr id="18" name="Google Shape;506;p92">
            <a:extLst>
              <a:ext uri="{FF2B5EF4-FFF2-40B4-BE49-F238E27FC236}">
                <a16:creationId xmlns:a16="http://schemas.microsoft.com/office/drawing/2014/main" id="{B6397F13-D29C-B8B1-71AB-E20AF446AD52}"/>
              </a:ext>
            </a:extLst>
          </p:cNvPr>
          <p:cNvCxnSpPr/>
          <p:nvPr/>
        </p:nvCxnSpPr>
        <p:spPr>
          <a:xfrm rot="2572734">
            <a:off x="7370482" y="2969699"/>
            <a:ext cx="286575" cy="301232"/>
          </a:xfrm>
          <a:prstGeom prst="curvedConnector3">
            <a:avLst>
              <a:gd name="adj1" fmla="val 6443"/>
            </a:avLst>
          </a:prstGeom>
          <a:noFill/>
          <a:ln w="28575" cap="flat" cmpd="sng">
            <a:solidFill>
              <a:srgbClr val="666666"/>
            </a:solidFill>
            <a:prstDash val="solid"/>
            <a:round/>
            <a:headEnd type="none" w="med" len="med"/>
            <a:tailEnd type="stealth" w="med" len="med"/>
          </a:ln>
        </p:spPr>
      </p:cxnSp>
      <p:cxnSp>
        <p:nvCxnSpPr>
          <p:cNvPr id="19" name="Google Shape;507;p92">
            <a:extLst>
              <a:ext uri="{FF2B5EF4-FFF2-40B4-BE49-F238E27FC236}">
                <a16:creationId xmlns:a16="http://schemas.microsoft.com/office/drawing/2014/main" id="{0834ED01-8436-EA87-0EEF-EDE85D83E27E}"/>
              </a:ext>
            </a:extLst>
          </p:cNvPr>
          <p:cNvCxnSpPr/>
          <p:nvPr/>
        </p:nvCxnSpPr>
        <p:spPr>
          <a:xfrm rot="2572734">
            <a:off x="7370482" y="3463573"/>
            <a:ext cx="286575" cy="301232"/>
          </a:xfrm>
          <a:prstGeom prst="curvedConnector3">
            <a:avLst>
              <a:gd name="adj1" fmla="val 6443"/>
            </a:avLst>
          </a:prstGeom>
          <a:noFill/>
          <a:ln w="28575" cap="flat" cmpd="sng">
            <a:solidFill>
              <a:srgbClr val="666666"/>
            </a:solidFill>
            <a:prstDash val="solid"/>
            <a:round/>
            <a:headEnd type="none" w="med" len="med"/>
            <a:tailEnd type="stealth" w="med" len="med"/>
          </a:ln>
        </p:spPr>
      </p:cxnSp>
      <p:cxnSp>
        <p:nvCxnSpPr>
          <p:cNvPr id="20" name="Google Shape;508;p92">
            <a:extLst>
              <a:ext uri="{FF2B5EF4-FFF2-40B4-BE49-F238E27FC236}">
                <a16:creationId xmlns:a16="http://schemas.microsoft.com/office/drawing/2014/main" id="{F5807788-B04D-19A0-F286-B068A7517730}"/>
              </a:ext>
            </a:extLst>
          </p:cNvPr>
          <p:cNvCxnSpPr/>
          <p:nvPr/>
        </p:nvCxnSpPr>
        <p:spPr>
          <a:xfrm rot="2572734">
            <a:off x="7370482" y="3957446"/>
            <a:ext cx="286575" cy="301232"/>
          </a:xfrm>
          <a:prstGeom prst="curvedConnector3">
            <a:avLst>
              <a:gd name="adj1" fmla="val 6443"/>
            </a:avLst>
          </a:prstGeom>
          <a:noFill/>
          <a:ln w="28575" cap="flat" cmpd="sng">
            <a:solidFill>
              <a:srgbClr val="666666"/>
            </a:solidFill>
            <a:prstDash val="solid"/>
            <a:round/>
            <a:headEnd type="none" w="med" len="med"/>
            <a:tailEnd type="stealth" w="med" len="med"/>
          </a:ln>
        </p:spPr>
      </p:cxnSp>
      <p:cxnSp>
        <p:nvCxnSpPr>
          <p:cNvPr id="21" name="Google Shape;509;p92">
            <a:extLst>
              <a:ext uri="{FF2B5EF4-FFF2-40B4-BE49-F238E27FC236}">
                <a16:creationId xmlns:a16="http://schemas.microsoft.com/office/drawing/2014/main" id="{9796E713-C14A-73E2-3F95-2578E839F53F}"/>
              </a:ext>
            </a:extLst>
          </p:cNvPr>
          <p:cNvCxnSpPr/>
          <p:nvPr/>
        </p:nvCxnSpPr>
        <p:spPr>
          <a:xfrm rot="2572734">
            <a:off x="7370482" y="4451320"/>
            <a:ext cx="286575" cy="301232"/>
          </a:xfrm>
          <a:prstGeom prst="curvedConnector3">
            <a:avLst>
              <a:gd name="adj1" fmla="val 6443"/>
            </a:avLst>
          </a:prstGeom>
          <a:noFill/>
          <a:ln w="28575" cap="flat" cmpd="sng">
            <a:solidFill>
              <a:srgbClr val="666666"/>
            </a:solidFill>
            <a:prstDash val="solid"/>
            <a:round/>
            <a:headEnd type="none" w="med" len="med"/>
            <a:tailEnd type="stealth" w="med" len="med"/>
          </a:ln>
        </p:spPr>
      </p:cxnSp>
      <p:cxnSp>
        <p:nvCxnSpPr>
          <p:cNvPr id="22" name="Google Shape;510;p92">
            <a:extLst>
              <a:ext uri="{FF2B5EF4-FFF2-40B4-BE49-F238E27FC236}">
                <a16:creationId xmlns:a16="http://schemas.microsoft.com/office/drawing/2014/main" id="{9B67599A-ED02-C7B6-CE94-D02E647FD6EE}"/>
              </a:ext>
            </a:extLst>
          </p:cNvPr>
          <p:cNvCxnSpPr/>
          <p:nvPr/>
        </p:nvCxnSpPr>
        <p:spPr>
          <a:xfrm rot="2572734">
            <a:off x="7370482" y="4945193"/>
            <a:ext cx="286575" cy="301232"/>
          </a:xfrm>
          <a:prstGeom prst="curvedConnector3">
            <a:avLst>
              <a:gd name="adj1" fmla="val 6443"/>
            </a:avLst>
          </a:prstGeom>
          <a:noFill/>
          <a:ln w="28575" cap="flat" cmpd="sng">
            <a:solidFill>
              <a:srgbClr val="666666"/>
            </a:solidFill>
            <a:prstDash val="solid"/>
            <a:round/>
            <a:headEnd type="none" w="med" len="med"/>
            <a:tailEnd type="stealth" w="med" len="med"/>
          </a:ln>
        </p:spPr>
      </p:cxnSp>
    </p:spTree>
    <p:extLst>
      <p:ext uri="{BB962C8B-B14F-4D97-AF65-F5344CB8AC3E}">
        <p14:creationId xmlns:p14="http://schemas.microsoft.com/office/powerpoint/2010/main" val="1006144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DB3BA1-7886-FF1E-16B3-41714E1F937A}"/>
              </a:ext>
            </a:extLst>
          </p:cNvPr>
          <p:cNvSpPr>
            <a:spLocks noGrp="1"/>
          </p:cNvSpPr>
          <p:nvPr>
            <p:ph type="ctrTitle"/>
          </p:nvPr>
        </p:nvSpPr>
        <p:spPr/>
        <p:txBody>
          <a:bodyPr/>
          <a:lstStyle/>
          <a:p>
            <a:r>
              <a:rPr lang="nb-NO" dirty="0"/>
              <a:t>Illustrasjon av mulighetsstudien</a:t>
            </a:r>
          </a:p>
        </p:txBody>
      </p:sp>
      <p:sp>
        <p:nvSpPr>
          <p:cNvPr id="4" name="Date Placeholder 3">
            <a:extLst>
              <a:ext uri="{FF2B5EF4-FFF2-40B4-BE49-F238E27FC236}">
                <a16:creationId xmlns:a16="http://schemas.microsoft.com/office/drawing/2014/main" id="{F51EC5D3-5315-6476-41CB-35D8CAAA94C0}"/>
              </a:ext>
            </a:extLst>
          </p:cNvPr>
          <p:cNvSpPr>
            <a:spLocks noGrp="1"/>
          </p:cNvSpPr>
          <p:nvPr>
            <p:ph type="dt" sz="half" idx="23"/>
          </p:nvPr>
        </p:nvSpPr>
        <p:spPr/>
        <p:txBody>
          <a:bodyPr/>
          <a:lstStyle/>
          <a:p>
            <a:fld id="{F0884FA8-D6E7-4BAB-AF2F-1659485DB395}" type="datetime1">
              <a:rPr lang="nb-NO" smtClean="0"/>
              <a:t>27.01.2025</a:t>
            </a:fld>
            <a:endParaRPr lang="nb-NO" dirty="0"/>
          </a:p>
        </p:txBody>
      </p:sp>
      <p:sp>
        <p:nvSpPr>
          <p:cNvPr id="5" name="Footer Placeholder 4">
            <a:extLst>
              <a:ext uri="{FF2B5EF4-FFF2-40B4-BE49-F238E27FC236}">
                <a16:creationId xmlns:a16="http://schemas.microsoft.com/office/drawing/2014/main" id="{760CB125-323E-7FC8-F0B5-E6F073768D9B}"/>
              </a:ext>
            </a:extLst>
          </p:cNvPr>
          <p:cNvSpPr>
            <a:spLocks noGrp="1"/>
          </p:cNvSpPr>
          <p:nvPr>
            <p:ph type="ftr" sz="quarter" idx="24"/>
          </p:nvPr>
        </p:nvSpPr>
        <p:spPr/>
        <p:txBody>
          <a:bodyPr/>
          <a:lstStyle/>
          <a:p>
            <a:r>
              <a:rPr lang="nb-NO" dirty="0"/>
              <a:t>KVU tungregning</a:t>
            </a:r>
          </a:p>
        </p:txBody>
      </p:sp>
      <p:sp>
        <p:nvSpPr>
          <p:cNvPr id="6" name="Slide Number Placeholder 5">
            <a:extLst>
              <a:ext uri="{FF2B5EF4-FFF2-40B4-BE49-F238E27FC236}">
                <a16:creationId xmlns:a16="http://schemas.microsoft.com/office/drawing/2014/main" id="{8B860CA5-B56C-3C71-AC6C-4E4DE7603A6C}"/>
              </a:ext>
            </a:extLst>
          </p:cNvPr>
          <p:cNvSpPr>
            <a:spLocks noGrp="1"/>
          </p:cNvSpPr>
          <p:nvPr>
            <p:ph type="sldNum" sz="quarter" idx="25"/>
          </p:nvPr>
        </p:nvSpPr>
        <p:spPr/>
        <p:txBody>
          <a:bodyPr/>
          <a:lstStyle/>
          <a:p>
            <a:fld id="{36F4D1B9-59DF-4B5C-8440-F23B9F46A364}" type="slidenum">
              <a:rPr lang="nb-NO" smtClean="0"/>
              <a:pPr/>
              <a:t>8</a:t>
            </a:fld>
            <a:endParaRPr lang="nb-NO" dirty="0"/>
          </a:p>
        </p:txBody>
      </p:sp>
      <p:sp>
        <p:nvSpPr>
          <p:cNvPr id="9" name="Google Shape;518;p93">
            <a:extLst>
              <a:ext uri="{FF2B5EF4-FFF2-40B4-BE49-F238E27FC236}">
                <a16:creationId xmlns:a16="http://schemas.microsoft.com/office/drawing/2014/main" id="{C639802C-5539-11D5-A860-965F22CDF797}"/>
              </a:ext>
            </a:extLst>
          </p:cNvPr>
          <p:cNvSpPr/>
          <p:nvPr/>
        </p:nvSpPr>
        <p:spPr>
          <a:xfrm rot="5400000">
            <a:off x="5205882" y="37616"/>
            <a:ext cx="2939200" cy="6841301"/>
          </a:xfrm>
          <a:prstGeom prst="triangle">
            <a:avLst>
              <a:gd name="adj" fmla="val 50000"/>
            </a:avLst>
          </a:prstGeom>
          <a:solidFill>
            <a:schemeClr val="lt2"/>
          </a:solidFill>
          <a:ln>
            <a:noFill/>
          </a:ln>
        </p:spPr>
        <p:txBody>
          <a:bodyPr spcFirstLastPara="1" wrap="square" lIns="91433" tIns="45700" rIns="91433" bIns="45700" anchor="ctr" anchorCtr="0">
            <a:noAutofit/>
          </a:bodyPr>
          <a:lstStyle/>
          <a:p>
            <a:pPr algn="ctr"/>
            <a:r>
              <a:rPr lang="nb-NO" sz="1867">
                <a:solidFill>
                  <a:schemeClr val="lt1"/>
                </a:solidFill>
                <a:latin typeface="Verdana"/>
                <a:ea typeface="Verdana"/>
                <a:cs typeface="Verdana"/>
                <a:sym typeface="Verdana"/>
              </a:rPr>
              <a:t>1</a:t>
            </a:r>
            <a:endParaRPr lang="nb-NO" sz="1467" dirty="0"/>
          </a:p>
        </p:txBody>
      </p:sp>
      <p:sp>
        <p:nvSpPr>
          <p:cNvPr id="10" name="Google Shape;519;p93">
            <a:extLst>
              <a:ext uri="{FF2B5EF4-FFF2-40B4-BE49-F238E27FC236}">
                <a16:creationId xmlns:a16="http://schemas.microsoft.com/office/drawing/2014/main" id="{80E8C698-E362-3353-9111-2F5C9F7C80F3}"/>
              </a:ext>
            </a:extLst>
          </p:cNvPr>
          <p:cNvSpPr/>
          <p:nvPr/>
        </p:nvSpPr>
        <p:spPr>
          <a:xfrm>
            <a:off x="8551363" y="5351000"/>
            <a:ext cx="2063200" cy="333200"/>
          </a:xfrm>
          <a:prstGeom prst="rect">
            <a:avLst/>
          </a:prstGeom>
          <a:noFill/>
          <a:ln>
            <a:noFill/>
          </a:ln>
        </p:spPr>
        <p:txBody>
          <a:bodyPr spcFirstLastPara="1" wrap="square" lIns="91433" tIns="45700" rIns="91433" bIns="45700" anchor="t" anchorCtr="0">
            <a:noAutofit/>
          </a:bodyPr>
          <a:lstStyle/>
          <a:p>
            <a:pPr algn="ctr"/>
            <a:r>
              <a:rPr lang="nb-NO" sz="1200">
                <a:latin typeface="+mj-lt"/>
                <a:ea typeface="Verdana"/>
                <a:cs typeface="Verdana"/>
                <a:sym typeface="Verdana"/>
              </a:rPr>
              <a:t>Konsepter som skal </a:t>
            </a:r>
            <a:br>
              <a:rPr lang="nb-NO" sz="1200">
                <a:latin typeface="+mj-lt"/>
                <a:ea typeface="Verdana"/>
                <a:cs typeface="Verdana"/>
                <a:sym typeface="Verdana"/>
              </a:rPr>
            </a:br>
            <a:r>
              <a:rPr lang="nb-NO" sz="1200">
                <a:latin typeface="+mj-lt"/>
                <a:ea typeface="Verdana"/>
                <a:cs typeface="Verdana"/>
                <a:sym typeface="Verdana"/>
              </a:rPr>
              <a:t>vurderes nærmere i alternativanalysen</a:t>
            </a:r>
            <a:endParaRPr lang="nb-NO" sz="1467" dirty="0">
              <a:latin typeface="+mj-lt"/>
            </a:endParaRPr>
          </a:p>
        </p:txBody>
      </p:sp>
      <p:sp>
        <p:nvSpPr>
          <p:cNvPr id="23" name="Google Shape;520;p93">
            <a:extLst>
              <a:ext uri="{FF2B5EF4-FFF2-40B4-BE49-F238E27FC236}">
                <a16:creationId xmlns:a16="http://schemas.microsoft.com/office/drawing/2014/main" id="{6B762BBB-4E23-A2C9-6831-ABE89AA60C21}"/>
              </a:ext>
            </a:extLst>
          </p:cNvPr>
          <p:cNvSpPr/>
          <p:nvPr/>
        </p:nvSpPr>
        <p:spPr>
          <a:xfrm>
            <a:off x="3358401" y="1977760"/>
            <a:ext cx="1115200" cy="2964800"/>
          </a:xfrm>
          <a:prstGeom prst="rect">
            <a:avLst/>
          </a:prstGeom>
          <a:solidFill>
            <a:srgbClr val="F2F2FE"/>
          </a:solidFill>
          <a:ln w="6350" cap="flat" cmpd="sng">
            <a:noFill/>
            <a:prstDash val="solid"/>
            <a:miter lim="800000"/>
            <a:headEnd type="none" w="sm" len="sm"/>
            <a:tailEnd type="none" w="sm" len="sm"/>
          </a:ln>
        </p:spPr>
        <p:txBody>
          <a:bodyPr spcFirstLastPara="1" wrap="square" lIns="91433" tIns="45700" rIns="91433" bIns="45700" anchor="ctr" anchorCtr="0">
            <a:noAutofit/>
          </a:bodyPr>
          <a:lstStyle/>
          <a:p>
            <a:pPr algn="ctr"/>
            <a:r>
              <a:rPr lang="nb-NO" sz="1067">
                <a:solidFill>
                  <a:schemeClr val="dk1"/>
                </a:solidFill>
                <a:latin typeface="Verdana"/>
                <a:ea typeface="Verdana"/>
                <a:cs typeface="Verdana"/>
                <a:sym typeface="Verdana"/>
              </a:rPr>
              <a:t>Utarbeidelse og beskrivelse av konsepter</a:t>
            </a:r>
            <a:endParaRPr lang="nb-NO" sz="1467" dirty="0">
              <a:solidFill>
                <a:schemeClr val="dk1"/>
              </a:solidFill>
            </a:endParaRPr>
          </a:p>
        </p:txBody>
      </p:sp>
      <p:sp>
        <p:nvSpPr>
          <p:cNvPr id="24" name="Google Shape;521;p93">
            <a:extLst>
              <a:ext uri="{FF2B5EF4-FFF2-40B4-BE49-F238E27FC236}">
                <a16:creationId xmlns:a16="http://schemas.microsoft.com/office/drawing/2014/main" id="{77D23339-3D44-0C6E-8BEB-E66234A90A72}"/>
              </a:ext>
            </a:extLst>
          </p:cNvPr>
          <p:cNvSpPr/>
          <p:nvPr/>
        </p:nvSpPr>
        <p:spPr>
          <a:xfrm>
            <a:off x="5798481" y="2344949"/>
            <a:ext cx="982400" cy="2247600"/>
          </a:xfrm>
          <a:prstGeom prst="rect">
            <a:avLst/>
          </a:prstGeom>
          <a:solidFill>
            <a:schemeClr val="accent5"/>
          </a:solidFill>
          <a:ln w="12700" cap="flat" cmpd="sng">
            <a:solidFill>
              <a:schemeClr val="accent5"/>
            </a:solidFill>
            <a:prstDash val="solid"/>
            <a:miter lim="800000"/>
            <a:headEnd type="none" w="sm" len="sm"/>
            <a:tailEnd type="none" w="sm" len="sm"/>
          </a:ln>
        </p:spPr>
        <p:txBody>
          <a:bodyPr spcFirstLastPara="1" wrap="square" lIns="91433" tIns="45700" rIns="91433" bIns="45700" anchor="ctr" anchorCtr="0">
            <a:noAutofit/>
          </a:bodyPr>
          <a:lstStyle/>
          <a:p>
            <a:pPr algn="ctr"/>
            <a:r>
              <a:rPr lang="nb-NO" sz="1067">
                <a:solidFill>
                  <a:schemeClr val="lt1"/>
                </a:solidFill>
                <a:latin typeface="Verdana"/>
                <a:ea typeface="Verdana"/>
                <a:cs typeface="Verdana"/>
                <a:sym typeface="Verdana"/>
              </a:rPr>
              <a:t>Ramme- betingelser</a:t>
            </a:r>
            <a:endParaRPr lang="nb-NO" sz="1467" dirty="0"/>
          </a:p>
        </p:txBody>
      </p:sp>
      <p:sp>
        <p:nvSpPr>
          <p:cNvPr id="25" name="Google Shape;522;p93">
            <a:extLst>
              <a:ext uri="{FF2B5EF4-FFF2-40B4-BE49-F238E27FC236}">
                <a16:creationId xmlns:a16="http://schemas.microsoft.com/office/drawing/2014/main" id="{A626D9E8-7D2C-8638-64E1-EB014D58C537}"/>
              </a:ext>
            </a:extLst>
          </p:cNvPr>
          <p:cNvSpPr/>
          <p:nvPr/>
        </p:nvSpPr>
        <p:spPr>
          <a:xfrm>
            <a:off x="7974204" y="2617840"/>
            <a:ext cx="1038000" cy="1684400"/>
          </a:xfrm>
          <a:prstGeom prst="rect">
            <a:avLst/>
          </a:prstGeom>
          <a:solidFill>
            <a:schemeClr val="accent5"/>
          </a:solidFill>
          <a:ln w="12700" cap="flat" cmpd="sng">
            <a:solidFill>
              <a:schemeClr val="accent5"/>
            </a:solidFill>
            <a:prstDash val="solid"/>
            <a:miter lim="800000"/>
            <a:headEnd type="none" w="sm" len="sm"/>
            <a:tailEnd type="none" w="sm" len="sm"/>
          </a:ln>
        </p:spPr>
        <p:txBody>
          <a:bodyPr spcFirstLastPara="1" wrap="square" lIns="91433" tIns="45700" rIns="91433" bIns="45700" anchor="ctr" anchorCtr="0">
            <a:noAutofit/>
          </a:bodyPr>
          <a:lstStyle/>
          <a:p>
            <a:pPr algn="ctr"/>
            <a:r>
              <a:rPr lang="nb-NO" sz="1067">
                <a:solidFill>
                  <a:schemeClr val="lt1"/>
                </a:solidFill>
                <a:latin typeface="Verdana"/>
                <a:ea typeface="Verdana"/>
                <a:cs typeface="Verdana"/>
                <a:sym typeface="Verdana"/>
              </a:rPr>
              <a:t>Andre vurderings-kriterier</a:t>
            </a:r>
            <a:endParaRPr lang="nb-NO" sz="1467" dirty="0"/>
          </a:p>
        </p:txBody>
      </p:sp>
      <p:grpSp>
        <p:nvGrpSpPr>
          <p:cNvPr id="26" name="Google Shape;523;p93">
            <a:extLst>
              <a:ext uri="{FF2B5EF4-FFF2-40B4-BE49-F238E27FC236}">
                <a16:creationId xmlns:a16="http://schemas.microsoft.com/office/drawing/2014/main" id="{C0F4A36A-A34C-6D54-E7B9-15F9768A7E25}"/>
              </a:ext>
            </a:extLst>
          </p:cNvPr>
          <p:cNvGrpSpPr/>
          <p:nvPr/>
        </p:nvGrpSpPr>
        <p:grpSpPr>
          <a:xfrm>
            <a:off x="4866743" y="1987091"/>
            <a:ext cx="568500" cy="2964600"/>
            <a:chOff x="4396089" y="2242392"/>
            <a:chExt cx="568500" cy="2964600"/>
          </a:xfrm>
        </p:grpSpPr>
        <p:sp>
          <p:nvSpPr>
            <p:cNvPr id="27" name="Google Shape;524;p93">
              <a:extLst>
                <a:ext uri="{FF2B5EF4-FFF2-40B4-BE49-F238E27FC236}">
                  <a16:creationId xmlns:a16="http://schemas.microsoft.com/office/drawing/2014/main" id="{0FF40901-8611-A65A-8855-368E9CE6A07D}"/>
                </a:ext>
              </a:extLst>
            </p:cNvPr>
            <p:cNvSpPr/>
            <p:nvPr/>
          </p:nvSpPr>
          <p:spPr>
            <a:xfrm>
              <a:off x="4396089" y="2242392"/>
              <a:ext cx="568500" cy="2964600"/>
            </a:xfrm>
            <a:prstGeom prst="rect">
              <a:avLst/>
            </a:prstGeom>
            <a:solidFill>
              <a:srgbClr val="7D7D7D"/>
            </a:solidFill>
            <a:ln>
              <a:noFill/>
            </a:ln>
          </p:spPr>
          <p:txBody>
            <a:bodyPr spcFirstLastPara="1" wrap="square" lIns="91433" tIns="45700" rIns="91433" bIns="45700" anchor="ctr" anchorCtr="0">
              <a:noAutofit/>
            </a:bodyPr>
            <a:lstStyle/>
            <a:p>
              <a:pPr algn="ctr"/>
              <a:endParaRPr lang="nb-NO" sz="1867" dirty="0">
                <a:solidFill>
                  <a:schemeClr val="lt1"/>
                </a:solidFill>
                <a:latin typeface="Verdana"/>
                <a:ea typeface="Verdana"/>
                <a:cs typeface="Verdana"/>
                <a:sym typeface="Verdana"/>
              </a:endParaRPr>
            </a:p>
          </p:txBody>
        </p:sp>
        <p:sp>
          <p:nvSpPr>
            <p:cNvPr id="28" name="Google Shape;525;p93">
              <a:extLst>
                <a:ext uri="{FF2B5EF4-FFF2-40B4-BE49-F238E27FC236}">
                  <a16:creationId xmlns:a16="http://schemas.microsoft.com/office/drawing/2014/main" id="{AB79268C-0B8B-9E82-E489-64D473B43203}"/>
                </a:ext>
              </a:extLst>
            </p:cNvPr>
            <p:cNvSpPr/>
            <p:nvPr/>
          </p:nvSpPr>
          <p:spPr>
            <a:xfrm>
              <a:off x="4502347" y="2296971"/>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A</a:t>
              </a:r>
              <a:endParaRPr lang="nb-NO" sz="1467" dirty="0">
                <a:solidFill>
                  <a:schemeClr val="dk1"/>
                </a:solidFill>
              </a:endParaRPr>
            </a:p>
          </p:txBody>
        </p:sp>
        <p:sp>
          <p:nvSpPr>
            <p:cNvPr id="29" name="Google Shape;526;p93">
              <a:extLst>
                <a:ext uri="{FF2B5EF4-FFF2-40B4-BE49-F238E27FC236}">
                  <a16:creationId xmlns:a16="http://schemas.microsoft.com/office/drawing/2014/main" id="{59126122-4000-22A6-1126-F30E121E5AFA}"/>
                </a:ext>
              </a:extLst>
            </p:cNvPr>
            <p:cNvSpPr/>
            <p:nvPr/>
          </p:nvSpPr>
          <p:spPr>
            <a:xfrm>
              <a:off x="4502347" y="2713178"/>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B</a:t>
              </a:r>
              <a:endParaRPr lang="nb-NO" sz="1467" dirty="0">
                <a:solidFill>
                  <a:schemeClr val="dk1"/>
                </a:solidFill>
              </a:endParaRPr>
            </a:p>
          </p:txBody>
        </p:sp>
        <p:sp>
          <p:nvSpPr>
            <p:cNvPr id="30" name="Google Shape;527;p93">
              <a:extLst>
                <a:ext uri="{FF2B5EF4-FFF2-40B4-BE49-F238E27FC236}">
                  <a16:creationId xmlns:a16="http://schemas.microsoft.com/office/drawing/2014/main" id="{602B536C-DDF4-240C-6B84-49B9A610B7B6}"/>
                </a:ext>
              </a:extLst>
            </p:cNvPr>
            <p:cNvSpPr/>
            <p:nvPr/>
          </p:nvSpPr>
          <p:spPr>
            <a:xfrm>
              <a:off x="4502347" y="3129386"/>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C</a:t>
              </a:r>
              <a:endParaRPr lang="nb-NO" sz="1467" dirty="0">
                <a:solidFill>
                  <a:schemeClr val="dk1"/>
                </a:solidFill>
              </a:endParaRPr>
            </a:p>
          </p:txBody>
        </p:sp>
        <p:sp>
          <p:nvSpPr>
            <p:cNvPr id="31" name="Google Shape;528;p93">
              <a:extLst>
                <a:ext uri="{FF2B5EF4-FFF2-40B4-BE49-F238E27FC236}">
                  <a16:creationId xmlns:a16="http://schemas.microsoft.com/office/drawing/2014/main" id="{BED945BE-A230-B48A-5190-512D48834973}"/>
                </a:ext>
              </a:extLst>
            </p:cNvPr>
            <p:cNvSpPr/>
            <p:nvPr/>
          </p:nvSpPr>
          <p:spPr>
            <a:xfrm>
              <a:off x="4502347" y="3545594"/>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D</a:t>
              </a:r>
              <a:endParaRPr lang="nb-NO" sz="1467" dirty="0">
                <a:solidFill>
                  <a:schemeClr val="dk1"/>
                </a:solidFill>
              </a:endParaRPr>
            </a:p>
          </p:txBody>
        </p:sp>
        <p:sp>
          <p:nvSpPr>
            <p:cNvPr id="32" name="Google Shape;529;p93">
              <a:extLst>
                <a:ext uri="{FF2B5EF4-FFF2-40B4-BE49-F238E27FC236}">
                  <a16:creationId xmlns:a16="http://schemas.microsoft.com/office/drawing/2014/main" id="{7F0CD6C6-15E9-3902-FC0F-386DBB49AC69}"/>
                </a:ext>
              </a:extLst>
            </p:cNvPr>
            <p:cNvSpPr/>
            <p:nvPr/>
          </p:nvSpPr>
          <p:spPr>
            <a:xfrm>
              <a:off x="4502347" y="3961802"/>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E</a:t>
              </a:r>
              <a:endParaRPr lang="nb-NO" sz="1467" dirty="0">
                <a:solidFill>
                  <a:schemeClr val="dk1"/>
                </a:solidFill>
              </a:endParaRPr>
            </a:p>
          </p:txBody>
        </p:sp>
        <p:sp>
          <p:nvSpPr>
            <p:cNvPr id="33" name="Google Shape;530;p93">
              <a:extLst>
                <a:ext uri="{FF2B5EF4-FFF2-40B4-BE49-F238E27FC236}">
                  <a16:creationId xmlns:a16="http://schemas.microsoft.com/office/drawing/2014/main" id="{FE054571-68DB-7D78-E781-CCCCB7078C99}"/>
                </a:ext>
              </a:extLst>
            </p:cNvPr>
            <p:cNvSpPr/>
            <p:nvPr/>
          </p:nvSpPr>
          <p:spPr>
            <a:xfrm>
              <a:off x="4502347" y="4378010"/>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F</a:t>
              </a:r>
              <a:endParaRPr lang="nb-NO" sz="1467" dirty="0">
                <a:solidFill>
                  <a:schemeClr val="dk1"/>
                </a:solidFill>
              </a:endParaRPr>
            </a:p>
          </p:txBody>
        </p:sp>
        <p:sp>
          <p:nvSpPr>
            <p:cNvPr id="34" name="Google Shape;531;p93">
              <a:extLst>
                <a:ext uri="{FF2B5EF4-FFF2-40B4-BE49-F238E27FC236}">
                  <a16:creationId xmlns:a16="http://schemas.microsoft.com/office/drawing/2014/main" id="{6CEAB559-F3C4-5A59-FD97-E6948E818860}"/>
                </a:ext>
              </a:extLst>
            </p:cNvPr>
            <p:cNvSpPr/>
            <p:nvPr/>
          </p:nvSpPr>
          <p:spPr>
            <a:xfrm>
              <a:off x="4502347" y="4794216"/>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G</a:t>
              </a:r>
              <a:endParaRPr lang="nb-NO" sz="1467" dirty="0">
                <a:solidFill>
                  <a:schemeClr val="dk1"/>
                </a:solidFill>
              </a:endParaRPr>
            </a:p>
          </p:txBody>
        </p:sp>
      </p:grpSp>
      <p:grpSp>
        <p:nvGrpSpPr>
          <p:cNvPr id="35" name="Google Shape;532;p93">
            <a:extLst>
              <a:ext uri="{FF2B5EF4-FFF2-40B4-BE49-F238E27FC236}">
                <a16:creationId xmlns:a16="http://schemas.microsoft.com/office/drawing/2014/main" id="{4857503F-BFE6-BC63-8E56-55E95C1E2665}"/>
              </a:ext>
            </a:extLst>
          </p:cNvPr>
          <p:cNvGrpSpPr/>
          <p:nvPr/>
        </p:nvGrpSpPr>
        <p:grpSpPr>
          <a:xfrm>
            <a:off x="7144549" y="2377209"/>
            <a:ext cx="568500" cy="2165700"/>
            <a:chOff x="6861148" y="2632509"/>
            <a:chExt cx="568500" cy="2165700"/>
          </a:xfrm>
        </p:grpSpPr>
        <p:sp>
          <p:nvSpPr>
            <p:cNvPr id="36" name="Google Shape;533;p93">
              <a:extLst>
                <a:ext uri="{FF2B5EF4-FFF2-40B4-BE49-F238E27FC236}">
                  <a16:creationId xmlns:a16="http://schemas.microsoft.com/office/drawing/2014/main" id="{F77A3464-6382-0B5A-A46E-34E9CD784E31}"/>
                </a:ext>
              </a:extLst>
            </p:cNvPr>
            <p:cNvSpPr/>
            <p:nvPr/>
          </p:nvSpPr>
          <p:spPr>
            <a:xfrm>
              <a:off x="6861148" y="2632509"/>
              <a:ext cx="568500" cy="2165700"/>
            </a:xfrm>
            <a:prstGeom prst="rect">
              <a:avLst/>
            </a:prstGeom>
            <a:solidFill>
              <a:srgbClr val="7D7D7D"/>
            </a:solidFill>
            <a:ln>
              <a:noFill/>
            </a:ln>
          </p:spPr>
          <p:txBody>
            <a:bodyPr spcFirstLastPara="1" wrap="square" lIns="91433" tIns="45700" rIns="91433" bIns="45700" anchor="ctr" anchorCtr="0">
              <a:noAutofit/>
            </a:bodyPr>
            <a:lstStyle/>
            <a:p>
              <a:pPr algn="ctr"/>
              <a:endParaRPr lang="nb-NO" sz="1867" dirty="0">
                <a:solidFill>
                  <a:schemeClr val="lt1"/>
                </a:solidFill>
                <a:latin typeface="Verdana"/>
                <a:ea typeface="Verdana"/>
                <a:cs typeface="Verdana"/>
                <a:sym typeface="Verdana"/>
              </a:endParaRPr>
            </a:p>
          </p:txBody>
        </p:sp>
        <p:sp>
          <p:nvSpPr>
            <p:cNvPr id="37" name="Google Shape;534;p93">
              <a:extLst>
                <a:ext uri="{FF2B5EF4-FFF2-40B4-BE49-F238E27FC236}">
                  <a16:creationId xmlns:a16="http://schemas.microsoft.com/office/drawing/2014/main" id="{1AA2EBC2-A348-9C73-E6DC-BD4164AF22DF}"/>
                </a:ext>
              </a:extLst>
            </p:cNvPr>
            <p:cNvSpPr/>
            <p:nvPr/>
          </p:nvSpPr>
          <p:spPr>
            <a:xfrm>
              <a:off x="6976965" y="2684025"/>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A</a:t>
              </a:r>
              <a:endParaRPr lang="nb-NO" sz="1467" dirty="0">
                <a:solidFill>
                  <a:schemeClr val="dk1"/>
                </a:solidFill>
              </a:endParaRPr>
            </a:p>
          </p:txBody>
        </p:sp>
        <p:sp>
          <p:nvSpPr>
            <p:cNvPr id="38" name="Google Shape;535;p93">
              <a:extLst>
                <a:ext uri="{FF2B5EF4-FFF2-40B4-BE49-F238E27FC236}">
                  <a16:creationId xmlns:a16="http://schemas.microsoft.com/office/drawing/2014/main" id="{9D692AC8-B250-C441-F7FB-F59C14B39D27}"/>
                </a:ext>
              </a:extLst>
            </p:cNvPr>
            <p:cNvSpPr/>
            <p:nvPr/>
          </p:nvSpPr>
          <p:spPr>
            <a:xfrm>
              <a:off x="6976965" y="3098987"/>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B</a:t>
              </a:r>
              <a:endParaRPr lang="nb-NO" sz="1467" dirty="0">
                <a:solidFill>
                  <a:schemeClr val="dk1"/>
                </a:solidFill>
              </a:endParaRPr>
            </a:p>
          </p:txBody>
        </p:sp>
        <p:sp>
          <p:nvSpPr>
            <p:cNvPr id="39" name="Google Shape;536;p93">
              <a:extLst>
                <a:ext uri="{FF2B5EF4-FFF2-40B4-BE49-F238E27FC236}">
                  <a16:creationId xmlns:a16="http://schemas.microsoft.com/office/drawing/2014/main" id="{31E6452B-6CF2-DFEC-B23D-E432E8236476}"/>
                </a:ext>
              </a:extLst>
            </p:cNvPr>
            <p:cNvSpPr/>
            <p:nvPr/>
          </p:nvSpPr>
          <p:spPr>
            <a:xfrm>
              <a:off x="6976965" y="3513949"/>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D</a:t>
              </a:r>
              <a:endParaRPr lang="nb-NO" sz="1467" dirty="0">
                <a:solidFill>
                  <a:schemeClr val="dk1"/>
                </a:solidFill>
              </a:endParaRPr>
            </a:p>
          </p:txBody>
        </p:sp>
        <p:sp>
          <p:nvSpPr>
            <p:cNvPr id="40" name="Google Shape;537;p93">
              <a:extLst>
                <a:ext uri="{FF2B5EF4-FFF2-40B4-BE49-F238E27FC236}">
                  <a16:creationId xmlns:a16="http://schemas.microsoft.com/office/drawing/2014/main" id="{168C5EFF-E79A-DC1E-4548-5C38570B8557}"/>
                </a:ext>
              </a:extLst>
            </p:cNvPr>
            <p:cNvSpPr/>
            <p:nvPr/>
          </p:nvSpPr>
          <p:spPr>
            <a:xfrm>
              <a:off x="6976965" y="3928911"/>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F</a:t>
              </a:r>
              <a:endParaRPr lang="nb-NO" sz="1467" dirty="0">
                <a:solidFill>
                  <a:schemeClr val="dk1"/>
                </a:solidFill>
              </a:endParaRPr>
            </a:p>
          </p:txBody>
        </p:sp>
        <p:sp>
          <p:nvSpPr>
            <p:cNvPr id="41" name="Google Shape;538;p93">
              <a:extLst>
                <a:ext uri="{FF2B5EF4-FFF2-40B4-BE49-F238E27FC236}">
                  <a16:creationId xmlns:a16="http://schemas.microsoft.com/office/drawing/2014/main" id="{EB291029-E794-2B61-50FD-8F8A349322A6}"/>
                </a:ext>
              </a:extLst>
            </p:cNvPr>
            <p:cNvSpPr/>
            <p:nvPr/>
          </p:nvSpPr>
          <p:spPr>
            <a:xfrm>
              <a:off x="6976965" y="4343872"/>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G</a:t>
              </a:r>
              <a:endParaRPr lang="nb-NO" sz="1467" dirty="0">
                <a:solidFill>
                  <a:schemeClr val="dk1"/>
                </a:solidFill>
              </a:endParaRPr>
            </a:p>
          </p:txBody>
        </p:sp>
      </p:grpSp>
      <p:grpSp>
        <p:nvGrpSpPr>
          <p:cNvPr id="42" name="Google Shape;539;p93">
            <a:extLst>
              <a:ext uri="{FF2B5EF4-FFF2-40B4-BE49-F238E27FC236}">
                <a16:creationId xmlns:a16="http://schemas.microsoft.com/office/drawing/2014/main" id="{BC84A76F-4CCD-2B4B-7852-AFB941C6C570}"/>
              </a:ext>
            </a:extLst>
          </p:cNvPr>
          <p:cNvGrpSpPr/>
          <p:nvPr/>
        </p:nvGrpSpPr>
        <p:grpSpPr>
          <a:xfrm>
            <a:off x="9292065" y="2617839"/>
            <a:ext cx="568500" cy="1684500"/>
            <a:chOff x="9520973" y="2849077"/>
            <a:chExt cx="568500" cy="1684500"/>
          </a:xfrm>
        </p:grpSpPr>
        <p:sp>
          <p:nvSpPr>
            <p:cNvPr id="43" name="Google Shape;540;p93">
              <a:extLst>
                <a:ext uri="{FF2B5EF4-FFF2-40B4-BE49-F238E27FC236}">
                  <a16:creationId xmlns:a16="http://schemas.microsoft.com/office/drawing/2014/main" id="{40E467A0-CE4E-8C1F-58A1-4E983CE6B756}"/>
                </a:ext>
              </a:extLst>
            </p:cNvPr>
            <p:cNvSpPr/>
            <p:nvPr/>
          </p:nvSpPr>
          <p:spPr>
            <a:xfrm>
              <a:off x="9520973" y="2849077"/>
              <a:ext cx="568500" cy="1684500"/>
            </a:xfrm>
            <a:prstGeom prst="rect">
              <a:avLst/>
            </a:prstGeom>
            <a:solidFill>
              <a:srgbClr val="7D7D7D"/>
            </a:solidFill>
            <a:ln>
              <a:noFill/>
            </a:ln>
          </p:spPr>
          <p:txBody>
            <a:bodyPr spcFirstLastPara="1" wrap="square" lIns="91433" tIns="45700" rIns="91433" bIns="45700" anchor="ctr" anchorCtr="0">
              <a:noAutofit/>
            </a:bodyPr>
            <a:lstStyle/>
            <a:p>
              <a:pPr algn="ctr"/>
              <a:endParaRPr lang="nb-NO" sz="1867" dirty="0">
                <a:solidFill>
                  <a:schemeClr val="lt1"/>
                </a:solidFill>
                <a:latin typeface="Verdana"/>
                <a:ea typeface="Verdana"/>
                <a:cs typeface="Verdana"/>
                <a:sym typeface="Verdana"/>
              </a:endParaRPr>
            </a:p>
          </p:txBody>
        </p:sp>
        <p:sp>
          <p:nvSpPr>
            <p:cNvPr id="44" name="Google Shape;541;p93">
              <a:extLst>
                <a:ext uri="{FF2B5EF4-FFF2-40B4-BE49-F238E27FC236}">
                  <a16:creationId xmlns:a16="http://schemas.microsoft.com/office/drawing/2014/main" id="{4B1533B4-86DE-4F69-A446-8E9E12B83364}"/>
                </a:ext>
              </a:extLst>
            </p:cNvPr>
            <p:cNvSpPr/>
            <p:nvPr/>
          </p:nvSpPr>
          <p:spPr>
            <a:xfrm>
              <a:off x="9625260" y="2991021"/>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A</a:t>
              </a:r>
              <a:endParaRPr lang="nb-NO" sz="1467" dirty="0">
                <a:solidFill>
                  <a:schemeClr val="dk1"/>
                </a:solidFill>
              </a:endParaRPr>
            </a:p>
          </p:txBody>
        </p:sp>
        <p:sp>
          <p:nvSpPr>
            <p:cNvPr id="45" name="Google Shape;542;p93">
              <a:extLst>
                <a:ext uri="{FF2B5EF4-FFF2-40B4-BE49-F238E27FC236}">
                  <a16:creationId xmlns:a16="http://schemas.microsoft.com/office/drawing/2014/main" id="{5E3A3053-A979-0F22-6D0B-3C4FC76DF744}"/>
                </a:ext>
              </a:extLst>
            </p:cNvPr>
            <p:cNvSpPr/>
            <p:nvPr/>
          </p:nvSpPr>
          <p:spPr>
            <a:xfrm>
              <a:off x="9625260" y="3493149"/>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D</a:t>
              </a:r>
              <a:endParaRPr lang="nb-NO" sz="1467" dirty="0">
                <a:solidFill>
                  <a:schemeClr val="dk1"/>
                </a:solidFill>
              </a:endParaRPr>
            </a:p>
          </p:txBody>
        </p:sp>
        <p:sp>
          <p:nvSpPr>
            <p:cNvPr id="46" name="Google Shape;543;p93">
              <a:extLst>
                <a:ext uri="{FF2B5EF4-FFF2-40B4-BE49-F238E27FC236}">
                  <a16:creationId xmlns:a16="http://schemas.microsoft.com/office/drawing/2014/main" id="{ABAC0679-75AF-4017-AF99-3258A343906C}"/>
                </a:ext>
              </a:extLst>
            </p:cNvPr>
            <p:cNvSpPr/>
            <p:nvPr/>
          </p:nvSpPr>
          <p:spPr>
            <a:xfrm>
              <a:off x="9625260" y="3995276"/>
              <a:ext cx="360000" cy="360000"/>
            </a:xfrm>
            <a:prstGeom prst="ellipse">
              <a:avLst/>
            </a:prstGeom>
            <a:solidFill>
              <a:schemeClr val="lt2"/>
            </a:solidFill>
            <a:ln w="12700" cap="flat" cmpd="sng">
              <a:solidFill>
                <a:srgbClr val="2D2D2D"/>
              </a:solidFill>
              <a:prstDash val="solid"/>
              <a:miter lim="800000"/>
              <a:headEnd type="none" w="sm" len="sm"/>
              <a:tailEnd type="none" w="sm" len="sm"/>
            </a:ln>
          </p:spPr>
          <p:txBody>
            <a:bodyPr spcFirstLastPara="1" wrap="square" lIns="0" tIns="45700" rIns="0" bIns="45700" anchor="ctr" anchorCtr="0">
              <a:noAutofit/>
            </a:bodyPr>
            <a:lstStyle/>
            <a:p>
              <a:pPr algn="ctr"/>
              <a:r>
                <a:rPr lang="nb-NO" sz="1867">
                  <a:solidFill>
                    <a:schemeClr val="dk1"/>
                  </a:solidFill>
                  <a:latin typeface="Verdana"/>
                  <a:ea typeface="Verdana"/>
                  <a:cs typeface="Verdana"/>
                  <a:sym typeface="Verdana"/>
                </a:rPr>
                <a:t>F</a:t>
              </a:r>
              <a:endParaRPr lang="nb-NO" sz="1467" dirty="0">
                <a:solidFill>
                  <a:schemeClr val="dk1"/>
                </a:solidFill>
              </a:endParaRPr>
            </a:p>
          </p:txBody>
        </p:sp>
      </p:grpSp>
      <p:cxnSp>
        <p:nvCxnSpPr>
          <p:cNvPr id="47" name="Google Shape;544;p93">
            <a:extLst>
              <a:ext uri="{FF2B5EF4-FFF2-40B4-BE49-F238E27FC236}">
                <a16:creationId xmlns:a16="http://schemas.microsoft.com/office/drawing/2014/main" id="{71AC40FC-A38B-B6A9-6ECA-0E111C1355C7}"/>
              </a:ext>
            </a:extLst>
          </p:cNvPr>
          <p:cNvCxnSpPr/>
          <p:nvPr/>
        </p:nvCxnSpPr>
        <p:spPr>
          <a:xfrm>
            <a:off x="7426399" y="4703353"/>
            <a:ext cx="9600" cy="656000"/>
          </a:xfrm>
          <a:prstGeom prst="straightConnector1">
            <a:avLst/>
          </a:prstGeom>
          <a:noFill/>
          <a:ln w="9525" cap="flat" cmpd="sng">
            <a:solidFill>
              <a:srgbClr val="000000"/>
            </a:solidFill>
            <a:prstDash val="solid"/>
            <a:miter lim="800000"/>
            <a:headEnd type="none" w="sm" len="sm"/>
            <a:tailEnd type="none" w="sm" len="sm"/>
          </a:ln>
        </p:spPr>
      </p:cxnSp>
      <p:sp>
        <p:nvSpPr>
          <p:cNvPr id="48" name="Google Shape;545;p93">
            <a:extLst>
              <a:ext uri="{FF2B5EF4-FFF2-40B4-BE49-F238E27FC236}">
                <a16:creationId xmlns:a16="http://schemas.microsoft.com/office/drawing/2014/main" id="{EAB11E00-EBF8-FBB2-7B14-9CC7C8C86589}"/>
              </a:ext>
            </a:extLst>
          </p:cNvPr>
          <p:cNvSpPr/>
          <p:nvPr/>
        </p:nvSpPr>
        <p:spPr>
          <a:xfrm>
            <a:off x="6327033" y="5351000"/>
            <a:ext cx="2144000" cy="333200"/>
          </a:xfrm>
          <a:prstGeom prst="rect">
            <a:avLst/>
          </a:prstGeom>
          <a:noFill/>
          <a:ln>
            <a:noFill/>
          </a:ln>
        </p:spPr>
        <p:txBody>
          <a:bodyPr spcFirstLastPara="1" wrap="square" lIns="91433" tIns="45700" rIns="91433" bIns="45700" anchor="t" anchorCtr="0">
            <a:noAutofit/>
          </a:bodyPr>
          <a:lstStyle/>
          <a:p>
            <a:pPr algn="ctr"/>
            <a:r>
              <a:rPr lang="nb-NO" sz="1200">
                <a:latin typeface="+mj-lt"/>
                <a:ea typeface="Verdana"/>
                <a:cs typeface="Verdana"/>
                <a:sym typeface="Verdana"/>
              </a:rPr>
              <a:t>Konsepter som </a:t>
            </a:r>
            <a:br>
              <a:rPr lang="nb-NO" sz="1200">
                <a:latin typeface="+mj-lt"/>
                <a:ea typeface="Verdana"/>
                <a:cs typeface="Verdana"/>
                <a:sym typeface="Verdana"/>
              </a:rPr>
            </a:br>
            <a:r>
              <a:rPr lang="nb-NO" sz="1200">
                <a:latin typeface="+mj-lt"/>
                <a:ea typeface="Verdana"/>
                <a:cs typeface="Verdana"/>
                <a:sym typeface="Verdana"/>
              </a:rPr>
              <a:t>oppfyller</a:t>
            </a:r>
            <a:br>
              <a:rPr lang="nb-NO" sz="1200">
                <a:latin typeface="+mj-lt"/>
                <a:ea typeface="Verdana"/>
                <a:cs typeface="Verdana"/>
                <a:sym typeface="Verdana"/>
              </a:rPr>
            </a:br>
            <a:r>
              <a:rPr lang="nb-NO" sz="1200">
                <a:latin typeface="+mj-lt"/>
                <a:ea typeface="Verdana"/>
                <a:cs typeface="Verdana"/>
                <a:sym typeface="Verdana"/>
              </a:rPr>
              <a:t>rammebetingelsene</a:t>
            </a:r>
            <a:endParaRPr lang="nb-NO" sz="1467" dirty="0">
              <a:latin typeface="+mj-lt"/>
            </a:endParaRPr>
          </a:p>
        </p:txBody>
      </p:sp>
      <p:cxnSp>
        <p:nvCxnSpPr>
          <p:cNvPr id="49" name="Google Shape;546;p93">
            <a:extLst>
              <a:ext uri="{FF2B5EF4-FFF2-40B4-BE49-F238E27FC236}">
                <a16:creationId xmlns:a16="http://schemas.microsoft.com/office/drawing/2014/main" id="{E0931D6C-3C90-8F7E-2B0C-353B15D0DBBE}"/>
              </a:ext>
            </a:extLst>
          </p:cNvPr>
          <p:cNvCxnSpPr/>
          <p:nvPr/>
        </p:nvCxnSpPr>
        <p:spPr>
          <a:xfrm>
            <a:off x="9562771" y="4464492"/>
            <a:ext cx="0" cy="840400"/>
          </a:xfrm>
          <a:prstGeom prst="straightConnector1">
            <a:avLst/>
          </a:prstGeom>
          <a:noFill/>
          <a:ln w="9525" cap="flat" cmpd="sng">
            <a:solidFill>
              <a:srgbClr val="000000"/>
            </a:solidFill>
            <a:prstDash val="solid"/>
            <a:miter lim="800000"/>
            <a:headEnd type="none" w="sm" len="sm"/>
            <a:tailEnd type="none" w="sm" len="sm"/>
          </a:ln>
        </p:spPr>
      </p:cxnSp>
      <p:sp>
        <p:nvSpPr>
          <p:cNvPr id="50" name="Google Shape;547;p93">
            <a:extLst>
              <a:ext uri="{FF2B5EF4-FFF2-40B4-BE49-F238E27FC236}">
                <a16:creationId xmlns:a16="http://schemas.microsoft.com/office/drawing/2014/main" id="{83574AF8-F5C7-CF2D-243A-AFEE0F35F17C}"/>
              </a:ext>
            </a:extLst>
          </p:cNvPr>
          <p:cNvSpPr/>
          <p:nvPr/>
        </p:nvSpPr>
        <p:spPr>
          <a:xfrm rot="5400000">
            <a:off x="3534133" y="3327831"/>
            <a:ext cx="2274000" cy="238000"/>
          </a:xfrm>
          <a:prstGeom prst="triangle">
            <a:avLst>
              <a:gd name="adj" fmla="val 50000"/>
            </a:avLst>
          </a:prstGeom>
          <a:solidFill>
            <a:schemeClr val="accent5"/>
          </a:solidFill>
          <a:ln>
            <a:noFill/>
          </a:ln>
        </p:spPr>
        <p:txBody>
          <a:bodyPr spcFirstLastPara="1" wrap="square" lIns="91433" tIns="45700" rIns="91433" bIns="45700" anchor="ctr" anchorCtr="0">
            <a:noAutofit/>
          </a:bodyPr>
          <a:lstStyle/>
          <a:p>
            <a:pPr algn="ctr"/>
            <a:endParaRPr lang="nb-NO" sz="1867" dirty="0">
              <a:solidFill>
                <a:schemeClr val="lt1"/>
              </a:solidFill>
              <a:latin typeface="Verdana"/>
              <a:ea typeface="Verdana"/>
              <a:cs typeface="Verdana"/>
              <a:sym typeface="Verdana"/>
            </a:endParaRPr>
          </a:p>
        </p:txBody>
      </p:sp>
      <p:sp>
        <p:nvSpPr>
          <p:cNvPr id="51" name="Google Shape;548;p93">
            <a:extLst>
              <a:ext uri="{FF2B5EF4-FFF2-40B4-BE49-F238E27FC236}">
                <a16:creationId xmlns:a16="http://schemas.microsoft.com/office/drawing/2014/main" id="{2C52213D-38B5-8975-C278-5B1560F51821}"/>
              </a:ext>
            </a:extLst>
          </p:cNvPr>
          <p:cNvSpPr/>
          <p:nvPr/>
        </p:nvSpPr>
        <p:spPr>
          <a:xfrm rot="5400000">
            <a:off x="4676193" y="3370815"/>
            <a:ext cx="1917200" cy="238000"/>
          </a:xfrm>
          <a:prstGeom prst="triangle">
            <a:avLst>
              <a:gd name="adj" fmla="val 50000"/>
            </a:avLst>
          </a:prstGeom>
          <a:solidFill>
            <a:schemeClr val="accent5"/>
          </a:solidFill>
          <a:ln>
            <a:noFill/>
          </a:ln>
        </p:spPr>
        <p:txBody>
          <a:bodyPr spcFirstLastPara="1" wrap="square" lIns="91433" tIns="45700" rIns="91433" bIns="45700" anchor="ctr" anchorCtr="0">
            <a:noAutofit/>
          </a:bodyPr>
          <a:lstStyle/>
          <a:p>
            <a:pPr algn="ctr"/>
            <a:endParaRPr lang="nb-NO" sz="1867" dirty="0">
              <a:solidFill>
                <a:schemeClr val="lt1"/>
              </a:solidFill>
              <a:latin typeface="Verdana"/>
              <a:ea typeface="Verdana"/>
              <a:cs typeface="Verdana"/>
              <a:sym typeface="Verdana"/>
            </a:endParaRPr>
          </a:p>
        </p:txBody>
      </p:sp>
      <p:sp>
        <p:nvSpPr>
          <p:cNvPr id="52" name="Google Shape;549;p93">
            <a:extLst>
              <a:ext uri="{FF2B5EF4-FFF2-40B4-BE49-F238E27FC236}">
                <a16:creationId xmlns:a16="http://schemas.microsoft.com/office/drawing/2014/main" id="{EECFEA34-5889-3D1B-2658-51AA3BCF1EB1}"/>
              </a:ext>
            </a:extLst>
          </p:cNvPr>
          <p:cNvSpPr/>
          <p:nvPr/>
        </p:nvSpPr>
        <p:spPr>
          <a:xfrm rot="5400000">
            <a:off x="6299319" y="3375277"/>
            <a:ext cx="1304800" cy="190000"/>
          </a:xfrm>
          <a:prstGeom prst="triangle">
            <a:avLst>
              <a:gd name="adj" fmla="val 50000"/>
            </a:avLst>
          </a:prstGeom>
          <a:solidFill>
            <a:schemeClr val="accent5"/>
          </a:solidFill>
          <a:ln>
            <a:noFill/>
          </a:ln>
        </p:spPr>
        <p:txBody>
          <a:bodyPr spcFirstLastPara="1" wrap="square" lIns="91433" tIns="45700" rIns="91433" bIns="45700" anchor="ctr" anchorCtr="0">
            <a:noAutofit/>
          </a:bodyPr>
          <a:lstStyle/>
          <a:p>
            <a:pPr algn="ctr"/>
            <a:endParaRPr lang="nb-NO" sz="1867" dirty="0">
              <a:solidFill>
                <a:schemeClr val="lt1"/>
              </a:solidFill>
              <a:latin typeface="Verdana"/>
              <a:ea typeface="Verdana"/>
              <a:cs typeface="Verdana"/>
              <a:sym typeface="Verdana"/>
            </a:endParaRPr>
          </a:p>
        </p:txBody>
      </p:sp>
      <p:sp>
        <p:nvSpPr>
          <p:cNvPr id="53" name="Google Shape;550;p93">
            <a:extLst>
              <a:ext uri="{FF2B5EF4-FFF2-40B4-BE49-F238E27FC236}">
                <a16:creationId xmlns:a16="http://schemas.microsoft.com/office/drawing/2014/main" id="{88E9B8C4-93AB-8800-BCC5-F218D7046A8D}"/>
              </a:ext>
            </a:extLst>
          </p:cNvPr>
          <p:cNvSpPr/>
          <p:nvPr/>
        </p:nvSpPr>
        <p:spPr>
          <a:xfrm rot="5400000">
            <a:off x="7391681" y="3397877"/>
            <a:ext cx="948400" cy="148400"/>
          </a:xfrm>
          <a:prstGeom prst="triangle">
            <a:avLst>
              <a:gd name="adj" fmla="val 50000"/>
            </a:avLst>
          </a:prstGeom>
          <a:solidFill>
            <a:schemeClr val="accent5"/>
          </a:solidFill>
          <a:ln>
            <a:noFill/>
          </a:ln>
        </p:spPr>
        <p:txBody>
          <a:bodyPr spcFirstLastPara="1" wrap="square" lIns="91433" tIns="45700" rIns="91433" bIns="45700" anchor="ctr" anchorCtr="0">
            <a:noAutofit/>
          </a:bodyPr>
          <a:lstStyle/>
          <a:p>
            <a:pPr algn="ctr"/>
            <a:endParaRPr lang="nb-NO" sz="1867" dirty="0">
              <a:solidFill>
                <a:schemeClr val="lt1"/>
              </a:solidFill>
              <a:latin typeface="Verdana"/>
              <a:ea typeface="Verdana"/>
              <a:cs typeface="Verdana"/>
              <a:sym typeface="Verdana"/>
            </a:endParaRPr>
          </a:p>
        </p:txBody>
      </p:sp>
      <p:sp>
        <p:nvSpPr>
          <p:cNvPr id="54" name="Google Shape;551;p93">
            <a:extLst>
              <a:ext uri="{FF2B5EF4-FFF2-40B4-BE49-F238E27FC236}">
                <a16:creationId xmlns:a16="http://schemas.microsoft.com/office/drawing/2014/main" id="{DF74557E-215E-46AA-8274-41030137B550}"/>
              </a:ext>
            </a:extLst>
          </p:cNvPr>
          <p:cNvSpPr/>
          <p:nvPr/>
        </p:nvSpPr>
        <p:spPr>
          <a:xfrm rot="5400000">
            <a:off x="8909288" y="3402475"/>
            <a:ext cx="459200" cy="149200"/>
          </a:xfrm>
          <a:prstGeom prst="triangle">
            <a:avLst>
              <a:gd name="adj" fmla="val 50000"/>
            </a:avLst>
          </a:prstGeom>
          <a:solidFill>
            <a:schemeClr val="accent5"/>
          </a:solidFill>
          <a:ln>
            <a:noFill/>
          </a:ln>
        </p:spPr>
        <p:txBody>
          <a:bodyPr spcFirstLastPara="1" wrap="square" lIns="91433" tIns="45700" rIns="91433" bIns="45700" anchor="ctr" anchorCtr="0">
            <a:noAutofit/>
          </a:bodyPr>
          <a:lstStyle/>
          <a:p>
            <a:pPr algn="ctr"/>
            <a:endParaRPr lang="nb-NO" sz="1867" dirty="0">
              <a:solidFill>
                <a:schemeClr val="lt1"/>
              </a:solidFill>
              <a:latin typeface="Verdana"/>
              <a:ea typeface="Verdana"/>
              <a:cs typeface="Verdana"/>
              <a:sym typeface="Verdana"/>
            </a:endParaRPr>
          </a:p>
        </p:txBody>
      </p:sp>
      <p:sp>
        <p:nvSpPr>
          <p:cNvPr id="55" name="Google Shape;554;p93">
            <a:extLst>
              <a:ext uri="{FF2B5EF4-FFF2-40B4-BE49-F238E27FC236}">
                <a16:creationId xmlns:a16="http://schemas.microsoft.com/office/drawing/2014/main" id="{0164C3B3-C0E7-19A9-539E-81983DC45FCE}"/>
              </a:ext>
            </a:extLst>
          </p:cNvPr>
          <p:cNvSpPr/>
          <p:nvPr/>
        </p:nvSpPr>
        <p:spPr>
          <a:xfrm>
            <a:off x="1866900" y="2952515"/>
            <a:ext cx="1290535" cy="514744"/>
          </a:xfrm>
          <a:custGeom>
            <a:avLst/>
            <a:gdLst/>
            <a:ahLst/>
            <a:cxnLst/>
            <a:rect l="l" t="t" r="r" b="b"/>
            <a:pathLst>
              <a:path w="61415" h="31585" extrusionOk="0">
                <a:moveTo>
                  <a:pt x="0" y="0"/>
                </a:moveTo>
                <a:cubicBezTo>
                  <a:pt x="1243" y="2778"/>
                  <a:pt x="1901" y="11698"/>
                  <a:pt x="7457" y="16670"/>
                </a:cubicBezTo>
                <a:cubicBezTo>
                  <a:pt x="13014" y="21642"/>
                  <a:pt x="24346" y="27344"/>
                  <a:pt x="33339" y="29830"/>
                </a:cubicBezTo>
                <a:cubicBezTo>
                  <a:pt x="42332" y="32316"/>
                  <a:pt x="56736" y="31293"/>
                  <a:pt x="61415" y="31585"/>
                </a:cubicBezTo>
              </a:path>
            </a:pathLst>
          </a:custGeom>
          <a:noFill/>
          <a:ln w="9525" cap="flat" cmpd="sng">
            <a:solidFill>
              <a:srgbClr val="7D7D7D"/>
            </a:solidFill>
            <a:prstDash val="solid"/>
            <a:round/>
            <a:headEnd type="none" w="med" len="med"/>
            <a:tailEnd type="triangle" w="med" len="med"/>
          </a:ln>
        </p:spPr>
        <p:txBody>
          <a:bodyPr/>
          <a:lstStyle/>
          <a:p>
            <a:endParaRPr lang="nb-NO" sz="2400" dirty="0"/>
          </a:p>
        </p:txBody>
      </p:sp>
      <p:sp>
        <p:nvSpPr>
          <p:cNvPr id="56" name="Google Shape;555;p93">
            <a:extLst>
              <a:ext uri="{FF2B5EF4-FFF2-40B4-BE49-F238E27FC236}">
                <a16:creationId xmlns:a16="http://schemas.microsoft.com/office/drawing/2014/main" id="{C946FABE-650D-1AB1-AEAC-580BA2AF7205}"/>
              </a:ext>
            </a:extLst>
          </p:cNvPr>
          <p:cNvSpPr txBox="1"/>
          <p:nvPr/>
        </p:nvSpPr>
        <p:spPr>
          <a:xfrm>
            <a:off x="115333" y="6157360"/>
            <a:ext cx="4000000" cy="615513"/>
          </a:xfrm>
          <a:prstGeom prst="rect">
            <a:avLst/>
          </a:prstGeom>
          <a:noFill/>
          <a:ln>
            <a:noFill/>
          </a:ln>
        </p:spPr>
        <p:txBody>
          <a:bodyPr spcFirstLastPara="1" wrap="square" lIns="121900" tIns="121900" rIns="121900" bIns="121900" anchor="t" anchorCtr="0">
            <a:spAutoFit/>
          </a:bodyPr>
          <a:lstStyle/>
          <a:p>
            <a:r>
              <a:rPr lang="nb-NO" sz="1200" i="1">
                <a:solidFill>
                  <a:srgbClr val="4D5156"/>
                </a:solidFill>
                <a:highlight>
                  <a:srgbClr val="FFFFFF"/>
                </a:highlight>
                <a:latin typeface="+mj-lt"/>
              </a:rPr>
              <a:t>“Et konsept er en mulig måte å gå frem på for å løse et problem eller skape en endring.”</a:t>
            </a:r>
            <a:endParaRPr lang="nb-NO" sz="2000" i="1" dirty="0">
              <a:latin typeface="+mj-lt"/>
            </a:endParaRPr>
          </a:p>
        </p:txBody>
      </p:sp>
      <p:sp>
        <p:nvSpPr>
          <p:cNvPr id="57" name="Google Shape;553;p93">
            <a:extLst>
              <a:ext uri="{FF2B5EF4-FFF2-40B4-BE49-F238E27FC236}">
                <a16:creationId xmlns:a16="http://schemas.microsoft.com/office/drawing/2014/main" id="{04D5BD51-9870-4F79-51DD-6475BFDFD262}"/>
              </a:ext>
            </a:extLst>
          </p:cNvPr>
          <p:cNvSpPr txBox="1"/>
          <p:nvPr/>
        </p:nvSpPr>
        <p:spPr>
          <a:xfrm rot="-722232">
            <a:off x="956316" y="2218140"/>
            <a:ext cx="1543753" cy="800179"/>
          </a:xfrm>
          <a:prstGeom prst="rect">
            <a:avLst/>
          </a:prstGeom>
          <a:noFill/>
          <a:ln>
            <a:noFill/>
          </a:ln>
        </p:spPr>
        <p:txBody>
          <a:bodyPr spcFirstLastPara="1" wrap="square" lIns="121900" tIns="121900" rIns="121900" bIns="121900" anchor="t" anchorCtr="0">
            <a:spAutoFit/>
          </a:bodyPr>
          <a:lstStyle/>
          <a:p>
            <a:pPr algn="ctr"/>
            <a:r>
              <a:rPr lang="nb-NO" sz="1200">
                <a:solidFill>
                  <a:srgbClr val="7D7D7D"/>
                </a:solidFill>
                <a:latin typeface="Segoe Print" panose="02000600000000000000" pitchFamily="2" charset="0"/>
                <a:ea typeface="Caveat"/>
                <a:cs typeface="Caveat"/>
                <a:sym typeface="Caveat"/>
              </a:rPr>
              <a:t>I workshopen skal vi utarbeide konsepter!</a:t>
            </a:r>
            <a:endParaRPr lang="nb-NO" sz="1200" dirty="0">
              <a:solidFill>
                <a:srgbClr val="7D7D7D"/>
              </a:solidFill>
              <a:latin typeface="Segoe Print" panose="02000600000000000000" pitchFamily="2" charset="0"/>
              <a:ea typeface="Caveat"/>
              <a:cs typeface="Caveat"/>
              <a:sym typeface="Caveat"/>
            </a:endParaRPr>
          </a:p>
        </p:txBody>
      </p:sp>
    </p:spTree>
    <p:extLst>
      <p:ext uri="{BB962C8B-B14F-4D97-AF65-F5344CB8AC3E}">
        <p14:creationId xmlns:p14="http://schemas.microsoft.com/office/powerpoint/2010/main" val="1229029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DB3BA1-7886-FF1E-16B3-41714E1F937A}"/>
              </a:ext>
            </a:extLst>
          </p:cNvPr>
          <p:cNvSpPr>
            <a:spLocks noGrp="1"/>
          </p:cNvSpPr>
          <p:nvPr>
            <p:ph type="ctrTitle"/>
          </p:nvPr>
        </p:nvSpPr>
        <p:spPr/>
        <p:txBody>
          <a:bodyPr/>
          <a:lstStyle/>
          <a:p>
            <a:r>
              <a:rPr lang="nb-NO" dirty="0"/>
              <a:t>Workshopen er delt i tre bolker</a:t>
            </a:r>
          </a:p>
        </p:txBody>
      </p:sp>
      <p:sp>
        <p:nvSpPr>
          <p:cNvPr id="4" name="Date Placeholder 3">
            <a:extLst>
              <a:ext uri="{FF2B5EF4-FFF2-40B4-BE49-F238E27FC236}">
                <a16:creationId xmlns:a16="http://schemas.microsoft.com/office/drawing/2014/main" id="{F51EC5D3-5315-6476-41CB-35D8CAAA94C0}"/>
              </a:ext>
            </a:extLst>
          </p:cNvPr>
          <p:cNvSpPr>
            <a:spLocks noGrp="1"/>
          </p:cNvSpPr>
          <p:nvPr>
            <p:ph type="dt" sz="half" idx="23"/>
          </p:nvPr>
        </p:nvSpPr>
        <p:spPr/>
        <p:txBody>
          <a:bodyPr/>
          <a:lstStyle/>
          <a:p>
            <a:fld id="{F0884FA8-D6E7-4BAB-AF2F-1659485DB395}" type="datetime1">
              <a:rPr lang="nb-NO" smtClean="0"/>
              <a:t>27.01.2025</a:t>
            </a:fld>
            <a:endParaRPr lang="nb-NO" dirty="0"/>
          </a:p>
        </p:txBody>
      </p:sp>
      <p:sp>
        <p:nvSpPr>
          <p:cNvPr id="5" name="Footer Placeholder 4">
            <a:extLst>
              <a:ext uri="{FF2B5EF4-FFF2-40B4-BE49-F238E27FC236}">
                <a16:creationId xmlns:a16="http://schemas.microsoft.com/office/drawing/2014/main" id="{760CB125-323E-7FC8-F0B5-E6F073768D9B}"/>
              </a:ext>
            </a:extLst>
          </p:cNvPr>
          <p:cNvSpPr>
            <a:spLocks noGrp="1"/>
          </p:cNvSpPr>
          <p:nvPr>
            <p:ph type="ftr" sz="quarter" idx="24"/>
          </p:nvPr>
        </p:nvSpPr>
        <p:spPr/>
        <p:txBody>
          <a:bodyPr/>
          <a:lstStyle/>
          <a:p>
            <a:r>
              <a:rPr lang="nb-NO" dirty="0"/>
              <a:t>KVU tungregning</a:t>
            </a:r>
          </a:p>
        </p:txBody>
      </p:sp>
      <p:sp>
        <p:nvSpPr>
          <p:cNvPr id="6" name="Slide Number Placeholder 5">
            <a:extLst>
              <a:ext uri="{FF2B5EF4-FFF2-40B4-BE49-F238E27FC236}">
                <a16:creationId xmlns:a16="http://schemas.microsoft.com/office/drawing/2014/main" id="{8B860CA5-B56C-3C71-AC6C-4E4DE7603A6C}"/>
              </a:ext>
            </a:extLst>
          </p:cNvPr>
          <p:cNvSpPr>
            <a:spLocks noGrp="1"/>
          </p:cNvSpPr>
          <p:nvPr>
            <p:ph type="sldNum" sz="quarter" idx="25"/>
          </p:nvPr>
        </p:nvSpPr>
        <p:spPr/>
        <p:txBody>
          <a:bodyPr/>
          <a:lstStyle/>
          <a:p>
            <a:fld id="{36F4D1B9-59DF-4B5C-8440-F23B9F46A364}" type="slidenum">
              <a:rPr lang="nb-NO" smtClean="0"/>
              <a:pPr/>
              <a:t>9</a:t>
            </a:fld>
            <a:endParaRPr lang="nb-NO" dirty="0"/>
          </a:p>
        </p:txBody>
      </p:sp>
      <p:sp>
        <p:nvSpPr>
          <p:cNvPr id="7" name="Google Shape;500;p92">
            <a:extLst>
              <a:ext uri="{FF2B5EF4-FFF2-40B4-BE49-F238E27FC236}">
                <a16:creationId xmlns:a16="http://schemas.microsoft.com/office/drawing/2014/main" id="{6B7C1580-64F7-477B-8B63-FFD224F25595}"/>
              </a:ext>
            </a:extLst>
          </p:cNvPr>
          <p:cNvSpPr/>
          <p:nvPr/>
        </p:nvSpPr>
        <p:spPr>
          <a:xfrm>
            <a:off x="457157" y="1798320"/>
            <a:ext cx="1135379" cy="1594794"/>
          </a:xfrm>
          <a:prstGeom prst="rect">
            <a:avLst/>
          </a:prstGeom>
          <a:solidFill>
            <a:srgbClr val="5E5E5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b-NO" sz="1400" b="1" u="none" strike="noStrike" cap="none" dirty="0">
                <a:solidFill>
                  <a:schemeClr val="bg1"/>
                </a:solidFill>
                <a:latin typeface="+mj-lt"/>
              </a:rPr>
              <a:t>BOLK 1</a:t>
            </a:r>
            <a:endParaRPr lang="nb-NO" sz="1400" dirty="0">
              <a:solidFill>
                <a:schemeClr val="bg1"/>
              </a:solidFill>
              <a:latin typeface="+mj-lt"/>
            </a:endParaRPr>
          </a:p>
        </p:txBody>
      </p:sp>
      <p:sp>
        <p:nvSpPr>
          <p:cNvPr id="8" name="Google Shape;500;p92">
            <a:extLst>
              <a:ext uri="{FF2B5EF4-FFF2-40B4-BE49-F238E27FC236}">
                <a16:creationId xmlns:a16="http://schemas.microsoft.com/office/drawing/2014/main" id="{5A769292-3849-9CB9-8BFD-BCBFFDFF98B1}"/>
              </a:ext>
            </a:extLst>
          </p:cNvPr>
          <p:cNvSpPr/>
          <p:nvPr/>
        </p:nvSpPr>
        <p:spPr>
          <a:xfrm>
            <a:off x="457157" y="3615727"/>
            <a:ext cx="1135379" cy="1055447"/>
          </a:xfrm>
          <a:prstGeom prst="rect">
            <a:avLst/>
          </a:prstGeom>
          <a:solidFill>
            <a:srgbClr val="5E5E5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b-NO" sz="1400" b="1" u="none" strike="noStrike" cap="none" dirty="0">
                <a:solidFill>
                  <a:schemeClr val="bg1"/>
                </a:solidFill>
                <a:latin typeface="+mj-lt"/>
              </a:rPr>
              <a:t>BOLK 2</a:t>
            </a:r>
            <a:endParaRPr lang="nb-NO" sz="1400" dirty="0">
              <a:solidFill>
                <a:schemeClr val="bg1"/>
              </a:solidFill>
              <a:latin typeface="+mj-lt"/>
            </a:endParaRPr>
          </a:p>
        </p:txBody>
      </p:sp>
      <p:sp>
        <p:nvSpPr>
          <p:cNvPr id="9" name="Google Shape;500;p92">
            <a:extLst>
              <a:ext uri="{FF2B5EF4-FFF2-40B4-BE49-F238E27FC236}">
                <a16:creationId xmlns:a16="http://schemas.microsoft.com/office/drawing/2014/main" id="{2AD4588F-7349-DE86-B739-5FF8DCCFAFBC}"/>
              </a:ext>
            </a:extLst>
          </p:cNvPr>
          <p:cNvSpPr/>
          <p:nvPr/>
        </p:nvSpPr>
        <p:spPr>
          <a:xfrm>
            <a:off x="457158" y="4906300"/>
            <a:ext cx="1135379" cy="1246022"/>
          </a:xfrm>
          <a:prstGeom prst="rect">
            <a:avLst/>
          </a:prstGeom>
          <a:solidFill>
            <a:srgbClr val="5E5E5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b-NO" sz="1400" b="1" u="none" strike="noStrike" cap="none" dirty="0">
                <a:solidFill>
                  <a:schemeClr val="bg1"/>
                </a:solidFill>
                <a:latin typeface="+mj-lt"/>
              </a:rPr>
              <a:t>BOLK 3</a:t>
            </a:r>
            <a:endParaRPr lang="nb-NO" sz="1400" dirty="0">
              <a:solidFill>
                <a:schemeClr val="bg1"/>
              </a:solidFill>
              <a:latin typeface="+mj-lt"/>
            </a:endParaRPr>
          </a:p>
        </p:txBody>
      </p:sp>
      <p:sp>
        <p:nvSpPr>
          <p:cNvPr id="10" name="Google Shape;500;p92">
            <a:extLst>
              <a:ext uri="{FF2B5EF4-FFF2-40B4-BE49-F238E27FC236}">
                <a16:creationId xmlns:a16="http://schemas.microsoft.com/office/drawing/2014/main" id="{3EC6CB85-CE0C-7658-D139-2E01E6A48C3A}"/>
              </a:ext>
            </a:extLst>
          </p:cNvPr>
          <p:cNvSpPr/>
          <p:nvPr/>
        </p:nvSpPr>
        <p:spPr>
          <a:xfrm>
            <a:off x="1668737" y="1798320"/>
            <a:ext cx="3261401" cy="1594794"/>
          </a:xfrm>
          <a:prstGeom prst="rect">
            <a:avLst/>
          </a:prstGeom>
          <a:solidFill>
            <a:srgbClr val="F2F2FE"/>
          </a:solidFill>
          <a:ln w="9525" cap="flat" cmpd="sng">
            <a:noFill/>
            <a:prstDash val="solid"/>
            <a:round/>
            <a:headEnd type="none" w="sm" len="sm"/>
            <a:tailEnd type="none" w="sm" len="sm"/>
          </a:ln>
        </p:spPr>
        <p:txBody>
          <a:bodyPr spcFirstLastPara="1" wrap="square" lIns="144000" tIns="91425" rIns="91425" bIns="91425" anchor="ctr" anchorCtr="0">
            <a:noAutofit/>
          </a:bodyPr>
          <a:lstStyle/>
          <a:p>
            <a:pPr marL="0" lvl="0" indent="0" rtl="0">
              <a:spcBef>
                <a:spcPts val="0"/>
              </a:spcBef>
              <a:spcAft>
                <a:spcPts val="0"/>
              </a:spcAft>
              <a:buNone/>
            </a:pPr>
            <a:r>
              <a:rPr lang="nb-NO" sz="1400" b="1" u="none" strike="noStrike" cap="none" dirty="0">
                <a:latin typeface="+mj-lt"/>
              </a:rPr>
              <a:t>Gjennomgang av utarbeidede konsepter for tungregning</a:t>
            </a:r>
            <a:endParaRPr lang="nb-NO" sz="1400" dirty="0">
              <a:latin typeface="+mj-lt"/>
            </a:endParaRPr>
          </a:p>
        </p:txBody>
      </p:sp>
      <p:sp>
        <p:nvSpPr>
          <p:cNvPr id="23" name="Google Shape;500;p92">
            <a:extLst>
              <a:ext uri="{FF2B5EF4-FFF2-40B4-BE49-F238E27FC236}">
                <a16:creationId xmlns:a16="http://schemas.microsoft.com/office/drawing/2014/main" id="{FC97F8F4-6BDB-904D-8E1E-8878637E565E}"/>
              </a:ext>
            </a:extLst>
          </p:cNvPr>
          <p:cNvSpPr/>
          <p:nvPr/>
        </p:nvSpPr>
        <p:spPr>
          <a:xfrm>
            <a:off x="1668737" y="3615727"/>
            <a:ext cx="3261401" cy="1055447"/>
          </a:xfrm>
          <a:prstGeom prst="rect">
            <a:avLst/>
          </a:prstGeom>
          <a:solidFill>
            <a:srgbClr val="F2F2FE"/>
          </a:solidFill>
          <a:ln w="9525" cap="flat" cmpd="sng">
            <a:noFill/>
            <a:prstDash val="solid"/>
            <a:round/>
            <a:headEnd type="none" w="sm" len="sm"/>
            <a:tailEnd type="none" w="sm" len="sm"/>
          </a:ln>
        </p:spPr>
        <p:txBody>
          <a:bodyPr spcFirstLastPara="1" wrap="square" lIns="144000" tIns="91425" rIns="91425" bIns="91425" anchor="ctr" anchorCtr="0">
            <a:noAutofit/>
          </a:bodyPr>
          <a:lstStyle/>
          <a:p>
            <a:pPr marL="0" lvl="0" indent="0" rtl="0">
              <a:spcBef>
                <a:spcPts val="0"/>
              </a:spcBef>
              <a:spcAft>
                <a:spcPts val="0"/>
              </a:spcAft>
              <a:buNone/>
            </a:pPr>
            <a:r>
              <a:rPr lang="nb-NO" sz="1400" b="1" u="none" strike="noStrike" cap="none" dirty="0">
                <a:latin typeface="+mj-lt"/>
              </a:rPr>
              <a:t>Lag et eget konsept for tungregning</a:t>
            </a:r>
            <a:endParaRPr lang="nb-NO" sz="1400" dirty="0">
              <a:latin typeface="+mj-lt"/>
            </a:endParaRPr>
          </a:p>
        </p:txBody>
      </p:sp>
      <p:sp>
        <p:nvSpPr>
          <p:cNvPr id="24" name="Google Shape;500;p92">
            <a:extLst>
              <a:ext uri="{FF2B5EF4-FFF2-40B4-BE49-F238E27FC236}">
                <a16:creationId xmlns:a16="http://schemas.microsoft.com/office/drawing/2014/main" id="{C7B11808-E526-AC16-223F-BC90EF103A95}"/>
              </a:ext>
            </a:extLst>
          </p:cNvPr>
          <p:cNvSpPr/>
          <p:nvPr/>
        </p:nvSpPr>
        <p:spPr>
          <a:xfrm>
            <a:off x="1668738" y="4906300"/>
            <a:ext cx="3261401" cy="1246022"/>
          </a:xfrm>
          <a:prstGeom prst="rect">
            <a:avLst/>
          </a:prstGeom>
          <a:solidFill>
            <a:srgbClr val="F2F2FE"/>
          </a:solidFill>
          <a:ln w="9525" cap="flat" cmpd="sng">
            <a:noFill/>
            <a:prstDash val="solid"/>
            <a:round/>
            <a:headEnd type="none" w="sm" len="sm"/>
            <a:tailEnd type="none" w="sm" len="sm"/>
          </a:ln>
        </p:spPr>
        <p:txBody>
          <a:bodyPr spcFirstLastPara="1" wrap="square" lIns="144000" tIns="91425" rIns="91425" bIns="91425" anchor="ctr" anchorCtr="0">
            <a:noAutofit/>
          </a:bodyPr>
          <a:lstStyle/>
          <a:p>
            <a:pPr marL="0" lvl="0" indent="0" rtl="0">
              <a:spcBef>
                <a:spcPts val="0"/>
              </a:spcBef>
              <a:spcAft>
                <a:spcPts val="0"/>
              </a:spcAft>
              <a:buNone/>
            </a:pPr>
            <a:r>
              <a:rPr lang="nb-NO" sz="1400" b="1" u="none" strike="noStrike" cap="none" dirty="0">
                <a:latin typeface="+mj-lt"/>
              </a:rPr>
              <a:t>Rangering av konseptene</a:t>
            </a:r>
            <a:endParaRPr lang="nb-NO" sz="1400" dirty="0">
              <a:latin typeface="+mj-lt"/>
            </a:endParaRPr>
          </a:p>
        </p:txBody>
      </p:sp>
      <p:sp>
        <p:nvSpPr>
          <p:cNvPr id="25" name="Google Shape;500;p92">
            <a:extLst>
              <a:ext uri="{FF2B5EF4-FFF2-40B4-BE49-F238E27FC236}">
                <a16:creationId xmlns:a16="http://schemas.microsoft.com/office/drawing/2014/main" id="{89DE69D4-3BE8-9A78-0D7A-D07E1A8E65B8}"/>
              </a:ext>
            </a:extLst>
          </p:cNvPr>
          <p:cNvSpPr/>
          <p:nvPr/>
        </p:nvSpPr>
        <p:spPr>
          <a:xfrm>
            <a:off x="4930139" y="2342626"/>
            <a:ext cx="6560569" cy="842711"/>
          </a:xfrm>
          <a:prstGeom prst="rect">
            <a:avLst/>
          </a:prstGeom>
          <a:solidFill>
            <a:schemeClr val="bg1"/>
          </a:solidFill>
          <a:ln w="9525" cap="flat" cmpd="sng">
            <a:noFill/>
            <a:prstDash val="solid"/>
            <a:round/>
            <a:headEnd type="none" w="sm" len="sm"/>
            <a:tailEnd type="none" w="sm" len="sm"/>
          </a:ln>
        </p:spPr>
        <p:txBody>
          <a:bodyPr spcFirstLastPara="1" wrap="square" lIns="144000" tIns="91425" rIns="91425" bIns="91425" anchor="ctr" anchorCtr="0">
            <a:noAutofit/>
          </a:bodyPr>
          <a:lstStyle/>
          <a:p>
            <a:pPr marL="171450" lvl="0" indent="-171450" rtl="0">
              <a:spcAft>
                <a:spcPts val="600"/>
              </a:spcAft>
              <a:buFont typeface="Arial" panose="020B0604020202020204" pitchFamily="34" charset="0"/>
              <a:buChar char="•"/>
            </a:pPr>
            <a:r>
              <a:rPr lang="nb-NO" sz="1100" u="none" strike="noStrike" cap="none" dirty="0">
                <a:latin typeface="+mj-lt"/>
              </a:rPr>
              <a:t>Vi har utarbeidet 7 konsepter som grunnlag for workshopen. </a:t>
            </a:r>
            <a:r>
              <a:rPr lang="nb-NO" sz="1100" dirty="0">
                <a:latin typeface="+mj-lt"/>
              </a:rPr>
              <a:t>Hvert konsept er presentert på en plansje (se lenger ned i presentasjonen)</a:t>
            </a:r>
          </a:p>
          <a:p>
            <a:pPr marL="171450" lvl="0" indent="-171450" rtl="0">
              <a:spcAft>
                <a:spcPts val="600"/>
              </a:spcAft>
              <a:buFont typeface="Arial" panose="020B0604020202020204" pitchFamily="34" charset="0"/>
              <a:buChar char="•"/>
            </a:pPr>
            <a:r>
              <a:rPr lang="nb-NO" sz="1100" dirty="0">
                <a:latin typeface="+mj-lt"/>
              </a:rPr>
              <a:t>Med utgangspunkt i konseptene skal vi vurdere:</a:t>
            </a:r>
          </a:p>
          <a:p>
            <a:pPr marL="358775" lvl="0" rtl="0">
              <a:spcAft>
                <a:spcPts val="600"/>
              </a:spcAft>
              <a:tabLst>
                <a:tab pos="358775" algn="l"/>
              </a:tabLst>
            </a:pPr>
            <a:r>
              <a:rPr lang="nb-NO" sz="1100" dirty="0">
                <a:latin typeface="+mj-lt"/>
              </a:rPr>
              <a:t>1. Er noe inkonsistent eller uklart i konseptene?</a:t>
            </a:r>
            <a:br>
              <a:rPr lang="nb-NO" sz="1100" dirty="0">
                <a:latin typeface="+mj-lt"/>
              </a:rPr>
            </a:br>
            <a:r>
              <a:rPr lang="nb-NO" sz="1100" dirty="0">
                <a:latin typeface="+mj-lt"/>
              </a:rPr>
              <a:t>2. Hva mangler i konseptene?</a:t>
            </a:r>
            <a:br>
              <a:rPr lang="nb-NO" sz="1100" dirty="0">
                <a:latin typeface="+mj-lt"/>
              </a:rPr>
            </a:br>
            <a:r>
              <a:rPr lang="nb-NO" sz="1100" dirty="0">
                <a:latin typeface="+mj-lt"/>
              </a:rPr>
              <a:t>3. Bør noe legges til i konseptene?</a:t>
            </a:r>
          </a:p>
          <a:p>
            <a:pPr marL="171450" lvl="0" indent="-171450" rtl="0">
              <a:spcAft>
                <a:spcPts val="600"/>
              </a:spcAft>
              <a:buFont typeface="Arial" panose="020B0604020202020204" pitchFamily="34" charset="0"/>
              <a:buChar char="•"/>
            </a:pPr>
            <a:r>
              <a:rPr lang="nb-NO" sz="1100" dirty="0">
                <a:latin typeface="+mj-lt"/>
              </a:rPr>
              <a:t>I tillegg til konseptene kommer «nullalternativet». Det representerer dagens situasjon og forventet fremtidig utvikling, og blir brukt som sammenligningsgrunnlag for konseptene i alternativanalysen.</a:t>
            </a:r>
          </a:p>
          <a:p>
            <a:pPr marL="171450" lvl="0" indent="-171450" rtl="0">
              <a:spcAft>
                <a:spcPts val="600"/>
              </a:spcAft>
              <a:buFont typeface="Arial" panose="020B0604020202020204" pitchFamily="34" charset="0"/>
              <a:buChar char="•"/>
            </a:pPr>
            <a:endParaRPr lang="nb-NO" sz="1100" dirty="0">
              <a:latin typeface="+mj-lt"/>
            </a:endParaRPr>
          </a:p>
        </p:txBody>
      </p:sp>
      <p:sp>
        <p:nvSpPr>
          <p:cNvPr id="26" name="Google Shape;500;p92">
            <a:extLst>
              <a:ext uri="{FF2B5EF4-FFF2-40B4-BE49-F238E27FC236}">
                <a16:creationId xmlns:a16="http://schemas.microsoft.com/office/drawing/2014/main" id="{49659FAA-DE1E-F538-C5BF-C15748766604}"/>
              </a:ext>
            </a:extLst>
          </p:cNvPr>
          <p:cNvSpPr/>
          <p:nvPr/>
        </p:nvSpPr>
        <p:spPr>
          <a:xfrm>
            <a:off x="4930139" y="3705754"/>
            <a:ext cx="6560569" cy="956486"/>
          </a:xfrm>
          <a:prstGeom prst="rect">
            <a:avLst/>
          </a:prstGeom>
          <a:solidFill>
            <a:schemeClr val="bg1"/>
          </a:solidFill>
          <a:ln w="9525" cap="flat" cmpd="sng">
            <a:noFill/>
            <a:prstDash val="solid"/>
            <a:round/>
            <a:headEnd type="none" w="sm" len="sm"/>
            <a:tailEnd type="none" w="sm" len="sm"/>
          </a:ln>
        </p:spPr>
        <p:txBody>
          <a:bodyPr spcFirstLastPara="1" wrap="square" lIns="144000" tIns="91425" rIns="91425" bIns="91425" anchor="ctr" anchorCtr="0">
            <a:noAutofit/>
          </a:bodyPr>
          <a:lstStyle/>
          <a:p>
            <a:pPr marL="171450" lvl="0" indent="-171450" rtl="0">
              <a:spcAft>
                <a:spcPts val="600"/>
              </a:spcAft>
              <a:buFont typeface="Arial" panose="020B0604020202020204" pitchFamily="34" charset="0"/>
              <a:buChar char="•"/>
            </a:pPr>
            <a:r>
              <a:rPr lang="nb-NO" sz="1100" u="none" strike="noStrike" cap="none" dirty="0">
                <a:latin typeface="+mj-lt"/>
              </a:rPr>
              <a:t>Skreddersy ditt personlige konsept for tungregning</a:t>
            </a:r>
          </a:p>
          <a:p>
            <a:pPr marL="171450" lvl="0" indent="-171450" rtl="0">
              <a:spcAft>
                <a:spcPts val="600"/>
              </a:spcAft>
              <a:buFont typeface="Arial" panose="020B0604020202020204" pitchFamily="34" charset="0"/>
              <a:buChar char="•"/>
            </a:pPr>
            <a:r>
              <a:rPr lang="nb-NO" sz="1100" dirty="0">
                <a:latin typeface="+mj-lt"/>
              </a:rPr>
              <a:t>H</a:t>
            </a:r>
            <a:r>
              <a:rPr lang="nb-NO" sz="1100" u="none" strike="noStrike" cap="none" dirty="0">
                <a:latin typeface="+mj-lt"/>
              </a:rPr>
              <a:t>er er det lov å blande sammen fra de allerede utarbeidede konseptene eller lage et helt nytt konsept</a:t>
            </a:r>
          </a:p>
          <a:p>
            <a:pPr marL="171450" indent="-171450">
              <a:spcAft>
                <a:spcPts val="600"/>
              </a:spcAft>
              <a:buFont typeface="Arial" panose="020B0604020202020204" pitchFamily="34" charset="0"/>
              <a:buChar char="•"/>
            </a:pPr>
            <a:r>
              <a:rPr lang="nb-NO" sz="1100" dirty="0">
                <a:latin typeface="+mj-lt"/>
              </a:rPr>
              <a:t>Det er lagt ved en tom one-</a:t>
            </a:r>
            <a:r>
              <a:rPr lang="nb-NO" sz="1100" dirty="0" err="1">
                <a:latin typeface="+mj-lt"/>
              </a:rPr>
              <a:t>pager</a:t>
            </a:r>
            <a:r>
              <a:rPr lang="nb-NO" sz="1100" dirty="0">
                <a:latin typeface="+mj-lt"/>
              </a:rPr>
              <a:t> som du kan fylle ut (se lenger ned i presentasjonen)</a:t>
            </a:r>
            <a:endParaRPr lang="nb-NO" sz="1100" u="none" strike="noStrike" cap="none" dirty="0">
              <a:latin typeface="+mj-lt"/>
            </a:endParaRPr>
          </a:p>
        </p:txBody>
      </p:sp>
      <p:sp>
        <p:nvSpPr>
          <p:cNvPr id="27" name="Google Shape;500;p92">
            <a:extLst>
              <a:ext uri="{FF2B5EF4-FFF2-40B4-BE49-F238E27FC236}">
                <a16:creationId xmlns:a16="http://schemas.microsoft.com/office/drawing/2014/main" id="{690FC41A-E411-48B2-075A-6DDD58C1AA71}"/>
              </a:ext>
            </a:extLst>
          </p:cNvPr>
          <p:cNvSpPr/>
          <p:nvPr/>
        </p:nvSpPr>
        <p:spPr>
          <a:xfrm>
            <a:off x="4930138" y="5043790"/>
            <a:ext cx="6560570" cy="1055448"/>
          </a:xfrm>
          <a:prstGeom prst="rect">
            <a:avLst/>
          </a:prstGeom>
          <a:solidFill>
            <a:schemeClr val="bg1"/>
          </a:solidFill>
          <a:ln w="9525" cap="flat" cmpd="sng">
            <a:noFill/>
            <a:prstDash val="solid"/>
            <a:round/>
            <a:headEnd type="none" w="sm" len="sm"/>
            <a:tailEnd type="none" w="sm" len="sm"/>
          </a:ln>
        </p:spPr>
        <p:txBody>
          <a:bodyPr spcFirstLastPara="1" wrap="square" lIns="144000" tIns="91425" rIns="91425" bIns="91425" anchor="ctr" anchorCtr="0">
            <a:noAutofit/>
          </a:bodyPr>
          <a:lstStyle/>
          <a:p>
            <a:pPr marL="171450" lvl="0" indent="-171450" rtl="0">
              <a:spcAft>
                <a:spcPts val="600"/>
              </a:spcAft>
              <a:buFont typeface="Arial" panose="020B0604020202020204" pitchFamily="34" charset="0"/>
              <a:buChar char="•"/>
            </a:pPr>
            <a:r>
              <a:rPr lang="nb-NO" sz="1100" u="none" strike="noStrike" cap="none" dirty="0">
                <a:latin typeface="+mj-lt"/>
              </a:rPr>
              <a:t>Ranger modellene ut i fra følgende strategisk samfunnsmål for utredningen</a:t>
            </a:r>
            <a:r>
              <a:rPr lang="nb-NO" sz="1100" dirty="0">
                <a:latin typeface="+mj-lt"/>
              </a:rPr>
              <a:t>:</a:t>
            </a:r>
          </a:p>
          <a:p>
            <a:pPr marL="358775" lvl="0" rtl="0">
              <a:spcAft>
                <a:spcPts val="600"/>
              </a:spcAft>
            </a:pPr>
            <a:r>
              <a:rPr lang="nb-NO" sz="1100" i="1" dirty="0">
                <a:latin typeface="+mj-lt"/>
              </a:rPr>
              <a:t>En forutsigbar, fleksibel og  bærekraftig offentlig finansiert infrastruktur for tungregnekraft, som muliggjør forskning i verdensklasse, en offentlig sektor som leverer gode og effektive tjenester og utvikling av kunstig intelligens, som bidrar til å løse samfunnsutfordringer og fremme innovasjon i Norge. </a:t>
            </a:r>
          </a:p>
          <a:p>
            <a:pPr marL="171450" lvl="0" indent="-171450" rtl="0">
              <a:spcAft>
                <a:spcPts val="600"/>
              </a:spcAft>
              <a:buFont typeface="Arial" panose="020B0604020202020204" pitchFamily="34" charset="0"/>
              <a:buChar char="•"/>
            </a:pPr>
            <a:r>
              <a:rPr lang="nb-NO" sz="1100" u="none" strike="noStrike" cap="none" dirty="0">
                <a:latin typeface="+mj-lt"/>
              </a:rPr>
              <a:t>Alle deltakere får 3 «prikker» til å stemme på konsepter som du synes gir høyest måloppnåelse</a:t>
            </a:r>
          </a:p>
        </p:txBody>
      </p:sp>
    </p:spTree>
    <p:extLst>
      <p:ext uri="{BB962C8B-B14F-4D97-AF65-F5344CB8AC3E}">
        <p14:creationId xmlns:p14="http://schemas.microsoft.com/office/powerpoint/2010/main" val="4289360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F680FE24-6ED8-A3BE-96BD-38907AD9F3B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9" name="think-cell data - do not delete" hidden="1">
                        <a:extLst>
                          <a:ext uri="{FF2B5EF4-FFF2-40B4-BE49-F238E27FC236}">
                            <a16:creationId xmlns:a16="http://schemas.microsoft.com/office/drawing/2014/main" id="{F680FE24-6ED8-A3BE-96BD-38907AD9F3B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le 6">
            <a:extLst>
              <a:ext uri="{FF2B5EF4-FFF2-40B4-BE49-F238E27FC236}">
                <a16:creationId xmlns:a16="http://schemas.microsoft.com/office/drawing/2014/main" id="{7FAB4A8C-BF73-60E6-D29B-689355902F4F}"/>
              </a:ext>
            </a:extLst>
          </p:cNvPr>
          <p:cNvSpPr>
            <a:spLocks noGrp="1"/>
          </p:cNvSpPr>
          <p:nvPr>
            <p:ph type="ctrTitle"/>
          </p:nvPr>
        </p:nvSpPr>
        <p:spPr>
          <a:xfrm>
            <a:off x="863846" y="342946"/>
            <a:ext cx="6841301" cy="720090"/>
          </a:xfrm>
        </p:spPr>
        <p:txBody>
          <a:bodyPr vert="horz"/>
          <a:lstStyle/>
          <a:p>
            <a:r>
              <a:rPr lang="nb-NO" dirty="0"/>
              <a:t>Sentrale begreper i utredningen</a:t>
            </a:r>
          </a:p>
        </p:txBody>
      </p:sp>
      <p:sp>
        <p:nvSpPr>
          <p:cNvPr id="2" name="Date Placeholder 1">
            <a:extLst>
              <a:ext uri="{FF2B5EF4-FFF2-40B4-BE49-F238E27FC236}">
                <a16:creationId xmlns:a16="http://schemas.microsoft.com/office/drawing/2014/main" id="{09276B56-3D61-539A-39E4-0E58D25FE10A}"/>
              </a:ext>
            </a:extLst>
          </p:cNvPr>
          <p:cNvSpPr>
            <a:spLocks noGrp="1"/>
          </p:cNvSpPr>
          <p:nvPr>
            <p:ph type="dt" sz="half" idx="23"/>
          </p:nvPr>
        </p:nvSpPr>
        <p:spPr/>
        <p:txBody>
          <a:bodyPr/>
          <a:lstStyle/>
          <a:p>
            <a:fld id="{25B5A394-5CED-4748-B903-7FE6431FDC21}" type="datetime1">
              <a:rPr lang="nb-NO" noProof="0" smtClean="0"/>
              <a:t>27.01.2025</a:t>
            </a:fld>
            <a:endParaRPr lang="nb-NO" noProof="0" dirty="0"/>
          </a:p>
        </p:txBody>
      </p:sp>
      <p:sp>
        <p:nvSpPr>
          <p:cNvPr id="4" name="Slide Number Placeholder 3">
            <a:extLst>
              <a:ext uri="{FF2B5EF4-FFF2-40B4-BE49-F238E27FC236}">
                <a16:creationId xmlns:a16="http://schemas.microsoft.com/office/drawing/2014/main" id="{47E89467-259A-6301-14A5-4B8DB31761E7}"/>
              </a:ext>
            </a:extLst>
          </p:cNvPr>
          <p:cNvSpPr>
            <a:spLocks noGrp="1"/>
          </p:cNvSpPr>
          <p:nvPr>
            <p:ph type="sldNum" sz="quarter" idx="25"/>
          </p:nvPr>
        </p:nvSpPr>
        <p:spPr/>
        <p:txBody>
          <a:bodyPr/>
          <a:lstStyle/>
          <a:p>
            <a:fld id="{36F4D1B9-59DF-4B5C-8440-F23B9F46A364}" type="slidenum">
              <a:rPr lang="nb-NO" noProof="0" smtClean="0"/>
              <a:pPr/>
              <a:t>10</a:t>
            </a:fld>
            <a:endParaRPr lang="nb-NO" noProof="0" dirty="0"/>
          </a:p>
        </p:txBody>
      </p:sp>
      <p:graphicFrame>
        <p:nvGraphicFramePr>
          <p:cNvPr id="12" name="Table 11">
            <a:extLst>
              <a:ext uri="{FF2B5EF4-FFF2-40B4-BE49-F238E27FC236}">
                <a16:creationId xmlns:a16="http://schemas.microsoft.com/office/drawing/2014/main" id="{CF0DC8AD-5515-1162-CE12-E37DA47CF3B9}"/>
              </a:ext>
            </a:extLst>
          </p:cNvPr>
          <p:cNvGraphicFramePr>
            <a:graphicFrameLocks noGrp="1"/>
          </p:cNvGraphicFramePr>
          <p:nvPr>
            <p:extLst>
              <p:ext uri="{D42A27DB-BD31-4B8C-83A1-F6EECF244321}">
                <p14:modId xmlns:p14="http://schemas.microsoft.com/office/powerpoint/2010/main" val="3993638624"/>
              </p:ext>
            </p:extLst>
          </p:nvPr>
        </p:nvGraphicFramePr>
        <p:xfrm>
          <a:off x="484750" y="852452"/>
          <a:ext cx="11005958" cy="6014336"/>
        </p:xfrm>
        <a:graphic>
          <a:graphicData uri="http://schemas.openxmlformats.org/drawingml/2006/table">
            <a:tbl>
              <a:tblPr firstRow="1" bandRow="1">
                <a:tableStyleId>{7AF64A78-0C56-44EE-8F43-343FBBAD8183}</a:tableStyleId>
              </a:tblPr>
              <a:tblGrid>
                <a:gridCol w="2191775">
                  <a:extLst>
                    <a:ext uri="{9D8B030D-6E8A-4147-A177-3AD203B41FA5}">
                      <a16:colId xmlns:a16="http://schemas.microsoft.com/office/drawing/2014/main" val="1651744396"/>
                    </a:ext>
                  </a:extLst>
                </a:gridCol>
                <a:gridCol w="8814183">
                  <a:extLst>
                    <a:ext uri="{9D8B030D-6E8A-4147-A177-3AD203B41FA5}">
                      <a16:colId xmlns:a16="http://schemas.microsoft.com/office/drawing/2014/main" val="160086202"/>
                    </a:ext>
                  </a:extLst>
                </a:gridCol>
              </a:tblGrid>
              <a:tr h="269473">
                <a:tc>
                  <a:txBody>
                    <a:bodyPr/>
                    <a:lstStyle/>
                    <a:p>
                      <a:r>
                        <a:rPr lang="nb-NO" sz="1200" b="1" dirty="0">
                          <a:latin typeface="+mj-lt"/>
                        </a:rPr>
                        <a:t>Begrep</a:t>
                      </a:r>
                    </a:p>
                  </a:txBody>
                  <a:tcPr anchor="ctr"/>
                </a:tc>
                <a:tc>
                  <a:txBody>
                    <a:bodyPr/>
                    <a:lstStyle/>
                    <a:p>
                      <a:r>
                        <a:rPr lang="nb-NO" sz="1200" b="1" dirty="0">
                          <a:latin typeface="+mj-lt"/>
                        </a:rPr>
                        <a:t>Forklaring</a:t>
                      </a:r>
                    </a:p>
                  </a:txBody>
                  <a:tcPr anchor="ctr"/>
                </a:tc>
                <a:extLst>
                  <a:ext uri="{0D108BD9-81ED-4DB2-BD59-A6C34878D82A}">
                    <a16:rowId xmlns:a16="http://schemas.microsoft.com/office/drawing/2014/main" val="2275520106"/>
                  </a:ext>
                </a:extLst>
              </a:tr>
              <a:tr h="1077893">
                <a:tc>
                  <a:txBody>
                    <a:bodyPr/>
                    <a:lstStyle/>
                    <a:p>
                      <a:r>
                        <a:rPr lang="nb-NO" sz="1200" b="1" dirty="0">
                          <a:latin typeface="+mj-lt"/>
                        </a:rPr>
                        <a:t>Forskningsorganisasjoner</a:t>
                      </a:r>
                    </a:p>
                  </a:txBody>
                  <a:tcPr anchor="ctr"/>
                </a:tc>
                <a:tc>
                  <a:txBody>
                    <a:bodyPr/>
                    <a:lstStyle/>
                    <a:p>
                      <a:r>
                        <a:rPr lang="nb-NO" sz="1100" dirty="0">
                          <a:latin typeface="+mj-lt"/>
                        </a:rPr>
                        <a:t>Forskningsorganisasjoner omfatter:</a:t>
                      </a:r>
                    </a:p>
                    <a:p>
                      <a:pPr marL="171450" indent="-171450">
                        <a:buFont typeface="Arial" panose="020B0604020202020204" pitchFamily="34" charset="0"/>
                        <a:buChar char="•"/>
                      </a:pPr>
                      <a:r>
                        <a:rPr lang="nb-NO" sz="1100" dirty="0">
                          <a:latin typeface="+mj-lt"/>
                        </a:rPr>
                        <a:t>Universiteter, vitenskapelige høyskoler, høyskoler akkreditert på institusjonsnivå av NOKUT</a:t>
                      </a:r>
                    </a:p>
                    <a:p>
                      <a:pPr marL="171450" indent="-171450">
                        <a:buFont typeface="Arial" panose="020B0604020202020204" pitchFamily="34" charset="0"/>
                        <a:buChar char="•"/>
                      </a:pPr>
                      <a:r>
                        <a:rPr lang="nb-NO" sz="1100" dirty="0">
                          <a:latin typeface="+mj-lt"/>
                        </a:rPr>
                        <a:t>Virksomheter omfattet av regjeringens Strategi for helhetlig instituttpolitikk og virksomheter omfattet av Retningslinjer for statlig grunnfinansiering av forskningsinstitutter og forskningskonsern.</a:t>
                      </a:r>
                    </a:p>
                    <a:p>
                      <a:pPr marL="171450" indent="-171450">
                        <a:buFont typeface="Arial" panose="020B0604020202020204" pitchFamily="34" charset="0"/>
                        <a:buChar char="•"/>
                      </a:pPr>
                      <a:r>
                        <a:rPr lang="nb-NO" sz="1100" dirty="0">
                          <a:latin typeface="+mj-lt"/>
                        </a:rPr>
                        <a:t>Helseforetak/sykehus med lovpålagte oppgaver innenfor forskning og utvikling og private, ideelle sykehus som inngår i Helse- og omsorgsdepartementets målesystem for forskning</a:t>
                      </a:r>
                    </a:p>
                  </a:txBody>
                  <a:tcPr anchor="ctr"/>
                </a:tc>
                <a:extLst>
                  <a:ext uri="{0D108BD9-81ED-4DB2-BD59-A6C34878D82A}">
                    <a16:rowId xmlns:a16="http://schemas.microsoft.com/office/drawing/2014/main" val="1335514087"/>
                  </a:ext>
                </a:extLst>
              </a:tr>
              <a:tr h="913215">
                <a:tc>
                  <a:txBody>
                    <a:bodyPr/>
                    <a:lstStyle/>
                    <a:p>
                      <a:r>
                        <a:rPr lang="nb-NO" sz="1200" b="1" dirty="0">
                          <a:latin typeface="+mj-lt"/>
                        </a:rPr>
                        <a:t>Offentlig forvaltning</a:t>
                      </a:r>
                    </a:p>
                  </a:txBody>
                  <a:tcPr anchor="ctr"/>
                </a:tc>
                <a:tc>
                  <a:txBody>
                    <a:bodyPr/>
                    <a:lstStyle/>
                    <a:p>
                      <a:r>
                        <a:rPr lang="nb-NO" sz="1100" dirty="0">
                          <a:latin typeface="+mj-lt"/>
                        </a:rPr>
                        <a:t>Offentlig forvaltning omfatter virksomheter som utfører og ivaretar forvaltningsmessige oppgaver og som er en del av offentlig sektor. Det omfatter både departementer og underliggende virksomheter som direktorater, tilsyn, forvaltningsbedrifter, forvaltningsorganer med særskilte fullmakter, ombud. I tillegg inngår stiftelser, særlovselskap og enkelte statsforetak og statsaksjeselskap. </a:t>
                      </a:r>
                    </a:p>
                    <a:p>
                      <a:r>
                        <a:rPr lang="nb-NO" sz="1100" dirty="0">
                          <a:latin typeface="+mj-lt"/>
                        </a:rPr>
                        <a:t>I denne utredningen har vi valgt å omtale offentlige institutter som har et annet hovedformål enn FoU, samt forskningsinstitutter som får driftsbevilgning direkte fra departementene, under kategorien offentlig forvaltning. </a:t>
                      </a:r>
                    </a:p>
                  </a:txBody>
                  <a:tcPr anchor="ctr"/>
                </a:tc>
                <a:extLst>
                  <a:ext uri="{0D108BD9-81ED-4DB2-BD59-A6C34878D82A}">
                    <a16:rowId xmlns:a16="http://schemas.microsoft.com/office/drawing/2014/main" val="2078241633"/>
                  </a:ext>
                </a:extLst>
              </a:tr>
              <a:tr h="419180">
                <a:tc>
                  <a:txBody>
                    <a:bodyPr/>
                    <a:lstStyle/>
                    <a:p>
                      <a:r>
                        <a:rPr lang="nb-NO" sz="1200" b="1" dirty="0">
                          <a:latin typeface="+mj-lt"/>
                        </a:rPr>
                        <a:t>Næringsliv</a:t>
                      </a:r>
                    </a:p>
                  </a:txBody>
                  <a:tcPr anchor="ctr"/>
                </a:tc>
                <a:tc>
                  <a:txBody>
                    <a:bodyPr/>
                    <a:lstStyle/>
                    <a:p>
                      <a:r>
                        <a:rPr lang="nb-NO" sz="1100" dirty="0">
                          <a:latin typeface="+mj-lt"/>
                        </a:rPr>
                        <a:t>Næringslivet består av bedrifter og næringsdrivende som produserer varer og tjenester i Norge. Det omfatter både private og offentlige virksomheter, dvs. hovedvekten av statsforetak og statsaksjeselskap som f.eks. </a:t>
                      </a:r>
                      <a:r>
                        <a:rPr lang="nb-NO" sz="1100" dirty="0" err="1">
                          <a:latin typeface="+mj-lt"/>
                        </a:rPr>
                        <a:t>Equinor</a:t>
                      </a:r>
                      <a:r>
                        <a:rPr lang="nb-NO" sz="1100" dirty="0">
                          <a:latin typeface="+mj-lt"/>
                        </a:rPr>
                        <a:t> og Telenor. </a:t>
                      </a:r>
                    </a:p>
                  </a:txBody>
                  <a:tcPr anchor="ctr"/>
                </a:tc>
                <a:extLst>
                  <a:ext uri="{0D108BD9-81ED-4DB2-BD59-A6C34878D82A}">
                    <a16:rowId xmlns:a16="http://schemas.microsoft.com/office/drawing/2014/main" val="3863395975"/>
                  </a:ext>
                </a:extLst>
              </a:tr>
              <a:tr h="583859">
                <a:tc>
                  <a:txBody>
                    <a:bodyPr/>
                    <a:lstStyle/>
                    <a:p>
                      <a:r>
                        <a:rPr lang="nb-NO" sz="1200" b="1" dirty="0">
                          <a:latin typeface="+mj-lt"/>
                        </a:rPr>
                        <a:t>Samfunnskritiske tjenester</a:t>
                      </a:r>
                    </a:p>
                  </a:txBody>
                  <a:tcPr anchor="ctr"/>
                </a:tc>
                <a:tc>
                  <a:txBody>
                    <a:bodyPr/>
                    <a:lstStyle/>
                    <a:p>
                      <a:r>
                        <a:rPr lang="nb-NO" sz="1100" dirty="0">
                          <a:latin typeface="+mj-lt"/>
                        </a:rPr>
                        <a:t>Samfunnskritiske tjenester refererer til funksjoner som er essensielle for å opprettholde befolkningens grunnleggende behov og trygghetsfølelse. Dette inkluderer tjenester som ivaretar forsvar og sikkerhet, overvåker miljø og klima, samt sikrer tilgang til vann, mat, helse, sikkerhet, energi, transport, og kommunikasjon.</a:t>
                      </a:r>
                    </a:p>
                  </a:txBody>
                  <a:tcPr anchor="ctr"/>
                </a:tc>
                <a:extLst>
                  <a:ext uri="{0D108BD9-81ED-4DB2-BD59-A6C34878D82A}">
                    <a16:rowId xmlns:a16="http://schemas.microsoft.com/office/drawing/2014/main" val="3884663519"/>
                  </a:ext>
                </a:extLst>
              </a:tr>
              <a:tr h="269473">
                <a:tc>
                  <a:txBody>
                    <a:bodyPr/>
                    <a:lstStyle/>
                    <a:p>
                      <a:r>
                        <a:rPr lang="nb-NO" sz="1200" b="1" dirty="0">
                          <a:latin typeface="+mj-lt"/>
                        </a:rPr>
                        <a:t>Øvrige offentlige tjenester</a:t>
                      </a:r>
                    </a:p>
                  </a:txBody>
                  <a:tcPr anchor="ctr"/>
                </a:tc>
                <a:tc>
                  <a:txBody>
                    <a:bodyPr/>
                    <a:lstStyle/>
                    <a:p>
                      <a:r>
                        <a:rPr lang="nb-NO" sz="1100" dirty="0">
                          <a:latin typeface="+mj-lt"/>
                        </a:rPr>
                        <a:t>Alle offentlige tjenester som ikke kan defineres som en samfunnskritisk tjeneste.</a:t>
                      </a:r>
                    </a:p>
                  </a:txBody>
                  <a:tcPr anchor="ctr"/>
                </a:tc>
                <a:extLst>
                  <a:ext uri="{0D108BD9-81ED-4DB2-BD59-A6C34878D82A}">
                    <a16:rowId xmlns:a16="http://schemas.microsoft.com/office/drawing/2014/main" val="3286083168"/>
                  </a:ext>
                </a:extLst>
              </a:tr>
              <a:tr h="1721634">
                <a:tc>
                  <a:txBody>
                    <a:bodyPr/>
                    <a:lstStyle/>
                    <a:p>
                      <a:r>
                        <a:rPr lang="nb-NO" sz="1200" b="1" dirty="0">
                          <a:latin typeface="+mj-lt"/>
                        </a:rPr>
                        <a:t>Leverandører av tungregnekraft</a:t>
                      </a:r>
                    </a:p>
                  </a:txBody>
                  <a:tcPr anchor="ctr"/>
                </a:tc>
                <a:tc>
                  <a:txBody>
                    <a:bodyPr/>
                    <a:lstStyle/>
                    <a:p>
                      <a:pPr>
                        <a:lnSpc>
                          <a:spcPts val="1200"/>
                        </a:lnSpc>
                        <a:spcAft>
                          <a:spcPts val="600"/>
                        </a:spcAft>
                      </a:pPr>
                      <a:r>
                        <a:rPr lang="nb-NO" sz="1050" dirty="0">
                          <a:effectLst/>
                          <a:latin typeface="Arial" panose="020B0604020202020204" pitchFamily="34" charset="0"/>
                          <a:ea typeface="Arial" panose="020B0604020202020204" pitchFamily="34" charset="0"/>
                          <a:cs typeface="Arial" panose="020B0604020202020204" pitchFamily="34" charset="0"/>
                        </a:rPr>
                        <a:t>På leverandørsiden skiller vi mellom plattformleverandører og datasenterleverandører, hvor både private og offentlige leverandører inngår. </a:t>
                      </a:r>
                    </a:p>
                    <a:p>
                      <a:pPr>
                        <a:lnSpc>
                          <a:spcPts val="1200"/>
                        </a:lnSpc>
                        <a:spcAft>
                          <a:spcPts val="600"/>
                        </a:spcAft>
                      </a:pPr>
                      <a:r>
                        <a:rPr lang="nb-NO" sz="1050" dirty="0">
                          <a:effectLst/>
                          <a:latin typeface="Arial" panose="020B0604020202020204" pitchFamily="34" charset="0"/>
                          <a:ea typeface="Arial" panose="020B0604020202020204" pitchFamily="34" charset="0"/>
                          <a:cs typeface="Arial" panose="020B0604020202020204" pitchFamily="34" charset="0"/>
                        </a:rPr>
                        <a:t>Plattformleverandører</a:t>
                      </a:r>
                    </a:p>
                    <a:p>
                      <a:pPr marL="342900" lvl="0" indent="-342900">
                        <a:lnSpc>
                          <a:spcPts val="1200"/>
                        </a:lnSpc>
                        <a:buFont typeface="Symbol" panose="05050102010706020507" pitchFamily="18" charset="2"/>
                        <a:buChar char=""/>
                      </a:pPr>
                      <a:r>
                        <a:rPr lang="nb-NO" sz="1050" dirty="0">
                          <a:effectLst/>
                          <a:latin typeface="Arial" panose="020B0604020202020204" pitchFamily="34" charset="0"/>
                          <a:ea typeface="Arial" panose="020B0604020202020204" pitchFamily="34" charset="0"/>
                          <a:cs typeface="Arial" panose="020B0604020202020204" pitchFamily="34" charset="0"/>
                        </a:rPr>
                        <a:t>Sky-plattformleverandører (Amazon, Google, Microsoft m.fl.)</a:t>
                      </a:r>
                    </a:p>
                    <a:p>
                      <a:pPr marL="342900" lvl="0" indent="-342900">
                        <a:lnSpc>
                          <a:spcPts val="1200"/>
                        </a:lnSpc>
                        <a:buFont typeface="Symbol" panose="05050102010706020507" pitchFamily="18" charset="2"/>
                        <a:buChar char=""/>
                      </a:pPr>
                      <a:r>
                        <a:rPr lang="nb-NO" sz="1050" dirty="0">
                          <a:effectLst/>
                          <a:latin typeface="Arial" panose="020B0604020202020204" pitchFamily="34" charset="0"/>
                          <a:ea typeface="Arial" panose="020B0604020202020204" pitchFamily="34" charset="0"/>
                          <a:cs typeface="Arial" panose="020B0604020202020204" pitchFamily="34" charset="0"/>
                        </a:rPr>
                        <a:t>Spesialiserte HPC-tjeneste-leverandører (Sigma2, EuroHPC)</a:t>
                      </a:r>
                    </a:p>
                    <a:p>
                      <a:pPr marL="342900" lvl="0" indent="-342900">
                        <a:lnSpc>
                          <a:spcPts val="1200"/>
                        </a:lnSpc>
                        <a:spcAft>
                          <a:spcPts val="600"/>
                        </a:spcAft>
                        <a:buFont typeface="Symbol" panose="05050102010706020507" pitchFamily="18" charset="2"/>
                        <a:buChar char=""/>
                      </a:pPr>
                      <a:r>
                        <a:rPr lang="nb-NO" sz="1050" dirty="0">
                          <a:effectLst/>
                          <a:latin typeface="Arial" panose="020B0604020202020204" pitchFamily="34" charset="0"/>
                          <a:ea typeface="Arial" panose="020B0604020202020204" pitchFamily="34" charset="0"/>
                          <a:cs typeface="Arial" panose="020B0604020202020204" pitchFamily="34" charset="0"/>
                        </a:rPr>
                        <a:t>Virksomhetsintern leverandør (virksomhetene leverer tungregnekraft til egen virksomhet)</a:t>
                      </a:r>
                    </a:p>
                    <a:p>
                      <a:pPr>
                        <a:lnSpc>
                          <a:spcPts val="1200"/>
                        </a:lnSpc>
                        <a:spcAft>
                          <a:spcPts val="600"/>
                        </a:spcAft>
                      </a:pPr>
                      <a:r>
                        <a:rPr lang="nb-NO" sz="1050" dirty="0">
                          <a:effectLst/>
                          <a:latin typeface="Arial" panose="020B0604020202020204" pitchFamily="34" charset="0"/>
                          <a:ea typeface="Arial" panose="020B0604020202020204" pitchFamily="34" charset="0"/>
                          <a:cs typeface="Arial" panose="020B0604020202020204" pitchFamily="34" charset="0"/>
                        </a:rPr>
                        <a:t>Datasenterleverandører</a:t>
                      </a:r>
                    </a:p>
                    <a:p>
                      <a:pPr marL="342900" lvl="0" indent="-342900">
                        <a:lnSpc>
                          <a:spcPts val="1200"/>
                        </a:lnSpc>
                        <a:spcAft>
                          <a:spcPts val="600"/>
                        </a:spcAft>
                        <a:buFont typeface="Symbol" panose="05050102010706020507" pitchFamily="18" charset="2"/>
                        <a:buChar char=""/>
                      </a:pPr>
                      <a:r>
                        <a:rPr lang="nb-NO" sz="1050" dirty="0">
                          <a:effectLst/>
                          <a:latin typeface="Arial" panose="020B0604020202020204" pitchFamily="34" charset="0"/>
                          <a:ea typeface="Arial" panose="020B0604020202020204" pitchFamily="34" charset="0"/>
                          <a:cs typeface="Arial" panose="020B0604020202020204" pitchFamily="34" charset="0"/>
                        </a:rPr>
                        <a:t>Leverandører av datasentertilpasset HPC (BULK, Lefdal Mining Center m.fl.)</a:t>
                      </a:r>
                    </a:p>
                    <a:p>
                      <a:pPr>
                        <a:lnSpc>
                          <a:spcPts val="1200"/>
                        </a:lnSpc>
                        <a:spcAft>
                          <a:spcPts val="600"/>
                        </a:spcAft>
                      </a:pPr>
                      <a:r>
                        <a:rPr lang="nb-NO" sz="1050" dirty="0">
                          <a:effectLst/>
                          <a:latin typeface="Arial"/>
                          <a:ea typeface="Arial" panose="020B0604020202020204" pitchFamily="34" charset="0"/>
                          <a:cs typeface="Arial"/>
                        </a:rPr>
                        <a:t>Universitetene i Bergen, Oslo, Tromsø og Trondheim (BOTT) er involvert på leverandørsiden gjennom samarbeid med Sigma2 AS om å drifte de nasjonale tungregnekrafttjenestene (Norwegian research </a:t>
                      </a:r>
                      <a:r>
                        <a:rPr lang="nb-NO" sz="1050" dirty="0" err="1">
                          <a:effectLst/>
                          <a:latin typeface="Arial"/>
                          <a:ea typeface="Arial" panose="020B0604020202020204" pitchFamily="34" charset="0"/>
                          <a:cs typeface="Arial"/>
                        </a:rPr>
                        <a:t>infrastructure</a:t>
                      </a:r>
                      <a:r>
                        <a:rPr lang="nb-NO" sz="1050" dirty="0">
                          <a:effectLst/>
                          <a:latin typeface="Arial"/>
                          <a:ea typeface="Arial" panose="020B0604020202020204" pitchFamily="34" charset="0"/>
                          <a:cs typeface="Arial"/>
                        </a:rPr>
                        <a:t> services).</a:t>
                      </a:r>
                    </a:p>
                  </a:txBody>
                  <a:tcPr marL="68580" marR="68580" marT="0" marB="0" anchor="ctr"/>
                </a:tc>
                <a:extLst>
                  <a:ext uri="{0D108BD9-81ED-4DB2-BD59-A6C34878D82A}">
                    <a16:rowId xmlns:a16="http://schemas.microsoft.com/office/drawing/2014/main" val="1806708849"/>
                  </a:ext>
                </a:extLst>
              </a:tr>
              <a:tr h="293283">
                <a:tc>
                  <a:txBody>
                    <a:bodyPr/>
                    <a:lstStyle/>
                    <a:p>
                      <a:r>
                        <a:rPr lang="nb-NO" sz="1100" b="1" kern="1200" dirty="0">
                          <a:solidFill>
                            <a:schemeClr val="dk1"/>
                          </a:solidFill>
                          <a:latin typeface="+mj-lt"/>
                          <a:ea typeface="+mn-ea"/>
                          <a:cs typeface="+mn-cs"/>
                        </a:rPr>
                        <a:t>Forskningsdrevet FoU</a:t>
                      </a:r>
                    </a:p>
                  </a:txBody>
                  <a:tcPr anchor="ctr"/>
                </a:tc>
                <a:tc>
                  <a:txBody>
                    <a:bodyPr/>
                    <a:lstStyle/>
                    <a:p>
                      <a:pPr>
                        <a:lnSpc>
                          <a:spcPts val="1200"/>
                        </a:lnSpc>
                        <a:spcAft>
                          <a:spcPts val="600"/>
                        </a:spcAft>
                      </a:pPr>
                      <a:r>
                        <a:rPr lang="nb-NO" sz="1100" kern="1200" dirty="0">
                          <a:solidFill>
                            <a:schemeClr val="dk1"/>
                          </a:solidFill>
                          <a:latin typeface="+mj-lt"/>
                          <a:ea typeface="+mn-ea"/>
                          <a:cs typeface="+mn-cs"/>
                        </a:rPr>
                        <a:t>Forskning og utvikling som ikke nødvendigvis har som formål å utvikle en tjeneste for forvaltningen </a:t>
                      </a:r>
                    </a:p>
                  </a:txBody>
                  <a:tcPr marL="68580" marR="68580" marT="0" marB="0" anchor="ctr"/>
                </a:tc>
                <a:extLst>
                  <a:ext uri="{0D108BD9-81ED-4DB2-BD59-A6C34878D82A}">
                    <a16:rowId xmlns:a16="http://schemas.microsoft.com/office/drawing/2014/main" val="1238406426"/>
                  </a:ext>
                </a:extLst>
              </a:tr>
              <a:tr h="371813">
                <a:tc>
                  <a:txBody>
                    <a:bodyPr/>
                    <a:lstStyle/>
                    <a:p>
                      <a:r>
                        <a:rPr lang="nb-NO" sz="1100" b="1" kern="1200" dirty="0">
                          <a:solidFill>
                            <a:schemeClr val="dk1"/>
                          </a:solidFill>
                          <a:latin typeface="+mj-lt"/>
                          <a:ea typeface="+mn-ea"/>
                          <a:cs typeface="+mn-cs"/>
                        </a:rPr>
                        <a:t>Forvaltningsdrevet FoU</a:t>
                      </a:r>
                    </a:p>
                  </a:txBody>
                  <a:tcPr anchor="ctr">
                    <a:lnB w="6350" cap="flat" cmpd="sng" algn="ctr">
                      <a:solidFill>
                        <a:schemeClr val="tx1">
                          <a:lumMod val="65000"/>
                          <a:lumOff val="35000"/>
                        </a:schemeClr>
                      </a:solidFill>
                      <a:prstDash val="solid"/>
                      <a:round/>
                      <a:headEnd type="none" w="med" len="med"/>
                      <a:tailEnd type="none" w="med" len="med"/>
                    </a:lnB>
                  </a:tcPr>
                </a:tc>
                <a:tc>
                  <a:txBody>
                    <a:bodyPr/>
                    <a:lstStyle/>
                    <a:p>
                      <a:pPr marL="0" marR="0" lvl="0" indent="0" algn="l" defTabSz="914310" rtl="0" eaLnBrk="1" fontAlgn="auto" latinLnBrk="0" hangingPunct="1">
                        <a:lnSpc>
                          <a:spcPts val="1200"/>
                        </a:lnSpc>
                        <a:spcBef>
                          <a:spcPts val="0"/>
                        </a:spcBef>
                        <a:spcAft>
                          <a:spcPts val="600"/>
                        </a:spcAft>
                        <a:buClrTx/>
                        <a:buSzTx/>
                        <a:buFontTx/>
                        <a:buNone/>
                        <a:tabLst/>
                        <a:defRPr/>
                      </a:pPr>
                      <a:r>
                        <a:rPr lang="nb-NO" sz="1100" kern="1200" dirty="0">
                          <a:solidFill>
                            <a:schemeClr val="dk1"/>
                          </a:solidFill>
                          <a:latin typeface="+mj-lt"/>
                          <a:ea typeface="+mn-ea"/>
                          <a:cs typeface="+mn-cs"/>
                        </a:rPr>
                        <a:t>Forskning og utvikling initiert på grunnlag av behov i forvaltningen (tilsvarende oppdragsforskning)</a:t>
                      </a:r>
                    </a:p>
                  </a:txBody>
                  <a:tcPr marL="68580" marR="68580" marT="0" marB="0" anchor="ctr">
                    <a:lnB w="6350"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2994197138"/>
                  </a:ext>
                </a:extLst>
              </a:tr>
            </a:tbl>
          </a:graphicData>
        </a:graphic>
      </p:graphicFrame>
    </p:spTree>
    <p:extLst>
      <p:ext uri="{BB962C8B-B14F-4D97-AF65-F5344CB8AC3E}">
        <p14:creationId xmlns:p14="http://schemas.microsoft.com/office/powerpoint/2010/main" val="2793008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55AADC-8EBF-7ED6-1CCF-3FF880F17CBB}"/>
              </a:ext>
            </a:extLst>
          </p:cNvPr>
          <p:cNvSpPr>
            <a:spLocks noGrp="1"/>
          </p:cNvSpPr>
          <p:nvPr>
            <p:ph type="dt" sz="half" idx="10"/>
          </p:nvPr>
        </p:nvSpPr>
        <p:spPr/>
        <p:txBody>
          <a:bodyPr/>
          <a:lstStyle/>
          <a:p>
            <a:fld id="{E3C59B36-C762-4140-B082-668D805AC870}" type="datetime1">
              <a:rPr lang="nb-NO" noProof="0" smtClean="0"/>
              <a:t>27.01.2025</a:t>
            </a:fld>
            <a:endParaRPr lang="nb-NO" noProof="0" dirty="0"/>
          </a:p>
        </p:txBody>
      </p:sp>
      <p:sp>
        <p:nvSpPr>
          <p:cNvPr id="3" name="Footer Placeholder 2">
            <a:extLst>
              <a:ext uri="{FF2B5EF4-FFF2-40B4-BE49-F238E27FC236}">
                <a16:creationId xmlns:a16="http://schemas.microsoft.com/office/drawing/2014/main" id="{9B305598-A7FE-BABA-E2C4-33AC2C4A9D1B}"/>
              </a:ext>
            </a:extLst>
          </p:cNvPr>
          <p:cNvSpPr>
            <a:spLocks noGrp="1"/>
          </p:cNvSpPr>
          <p:nvPr>
            <p:ph type="ftr" sz="quarter" idx="11"/>
          </p:nvPr>
        </p:nvSpPr>
        <p:spPr/>
        <p:txBody>
          <a:bodyPr/>
          <a:lstStyle/>
          <a:p>
            <a:r>
              <a:rPr lang="nb-NO" noProof="0" dirty="0"/>
              <a:t>KVU tungregning</a:t>
            </a:r>
          </a:p>
        </p:txBody>
      </p:sp>
      <p:sp>
        <p:nvSpPr>
          <p:cNvPr id="4" name="Slide Number Placeholder 3">
            <a:extLst>
              <a:ext uri="{FF2B5EF4-FFF2-40B4-BE49-F238E27FC236}">
                <a16:creationId xmlns:a16="http://schemas.microsoft.com/office/drawing/2014/main" id="{B70CF430-EE97-C6D3-8989-7FFCBA1AA301}"/>
              </a:ext>
            </a:extLst>
          </p:cNvPr>
          <p:cNvSpPr>
            <a:spLocks noGrp="1"/>
          </p:cNvSpPr>
          <p:nvPr>
            <p:ph type="sldNum" sz="quarter" idx="12"/>
          </p:nvPr>
        </p:nvSpPr>
        <p:spPr/>
        <p:txBody>
          <a:bodyPr/>
          <a:lstStyle/>
          <a:p>
            <a:fld id="{36F4D1B9-59DF-4B5C-8440-F23B9F46A364}" type="slidenum">
              <a:rPr lang="nb-NO" noProof="0" smtClean="0"/>
              <a:pPr/>
              <a:t>11</a:t>
            </a:fld>
            <a:endParaRPr lang="nb-NO" noProof="0" dirty="0"/>
          </a:p>
        </p:txBody>
      </p:sp>
      <p:sp>
        <p:nvSpPr>
          <p:cNvPr id="5" name="Title 4">
            <a:extLst>
              <a:ext uri="{FF2B5EF4-FFF2-40B4-BE49-F238E27FC236}">
                <a16:creationId xmlns:a16="http://schemas.microsoft.com/office/drawing/2014/main" id="{DFE19FB2-9A71-763E-49FC-2A9EBC0682FC}"/>
              </a:ext>
            </a:extLst>
          </p:cNvPr>
          <p:cNvSpPr>
            <a:spLocks noGrp="1"/>
          </p:cNvSpPr>
          <p:nvPr>
            <p:ph type="ctrTitle"/>
          </p:nvPr>
        </p:nvSpPr>
        <p:spPr/>
        <p:txBody>
          <a:bodyPr/>
          <a:lstStyle/>
          <a:p>
            <a:r>
              <a:rPr lang="nb-NO" dirty="0"/>
              <a:t>Konsepter for tungregning</a:t>
            </a:r>
          </a:p>
        </p:txBody>
      </p:sp>
      <p:sp>
        <p:nvSpPr>
          <p:cNvPr id="6" name="Text Placeholder 5">
            <a:extLst>
              <a:ext uri="{FF2B5EF4-FFF2-40B4-BE49-F238E27FC236}">
                <a16:creationId xmlns:a16="http://schemas.microsoft.com/office/drawing/2014/main" id="{BD3AB73F-5DD6-0BF3-0EC5-6531050974E2}"/>
              </a:ext>
            </a:extLst>
          </p:cNvPr>
          <p:cNvSpPr>
            <a:spLocks noGrp="1"/>
          </p:cNvSpPr>
          <p:nvPr>
            <p:ph type="body" sz="quarter" idx="15"/>
          </p:nvPr>
        </p:nvSpPr>
        <p:spPr/>
        <p:txBody>
          <a:bodyPr/>
          <a:lstStyle/>
          <a:p>
            <a:endParaRPr lang="nb-NO" dirty="0"/>
          </a:p>
        </p:txBody>
      </p:sp>
    </p:spTree>
    <p:extLst>
      <p:ext uri="{BB962C8B-B14F-4D97-AF65-F5344CB8AC3E}">
        <p14:creationId xmlns:p14="http://schemas.microsoft.com/office/powerpoint/2010/main" val="1124435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hink-cell data - do not delete" hidden="1">
            <a:extLst>
              <a:ext uri="{FF2B5EF4-FFF2-40B4-BE49-F238E27FC236}">
                <a16:creationId xmlns:a16="http://schemas.microsoft.com/office/drawing/2014/main" id="{34DE2074-5EF2-A0F3-5E3F-38C0E6C53B86}"/>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4" name="think-cell data - do not delete" hidden="1">
                        <a:extLst>
                          <a:ext uri="{FF2B5EF4-FFF2-40B4-BE49-F238E27FC236}">
                            <a16:creationId xmlns:a16="http://schemas.microsoft.com/office/drawing/2014/main" id="{34DE2074-5EF2-A0F3-5E3F-38C0E6C53B86}"/>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3" name="Tittel 2">
            <a:extLst>
              <a:ext uri="{FF2B5EF4-FFF2-40B4-BE49-F238E27FC236}">
                <a16:creationId xmlns:a16="http://schemas.microsoft.com/office/drawing/2014/main" id="{106AF748-302A-AA7A-12A3-F9D4421A9E0E}"/>
              </a:ext>
            </a:extLst>
          </p:cNvPr>
          <p:cNvSpPr>
            <a:spLocks noGrp="1"/>
          </p:cNvSpPr>
          <p:nvPr>
            <p:ph type="ctrTitle"/>
          </p:nvPr>
        </p:nvSpPr>
        <p:spPr>
          <a:xfrm>
            <a:off x="308232" y="704325"/>
            <a:ext cx="9215509" cy="720090"/>
          </a:xfrm>
        </p:spPr>
        <p:txBody>
          <a:bodyPr vert="horz"/>
          <a:lstStyle/>
          <a:p>
            <a:r>
              <a:rPr lang="nb-NO" dirty="0"/>
              <a:t>Oversikt over utviklede konsepter for tungregning</a:t>
            </a:r>
          </a:p>
        </p:txBody>
      </p:sp>
      <p:sp>
        <p:nvSpPr>
          <p:cNvPr id="4" name="Plassholder for dato 3">
            <a:extLst>
              <a:ext uri="{FF2B5EF4-FFF2-40B4-BE49-F238E27FC236}">
                <a16:creationId xmlns:a16="http://schemas.microsoft.com/office/drawing/2014/main" id="{C191A6BB-82D0-7E04-EEFD-7B4EC7653861}"/>
              </a:ext>
            </a:extLst>
          </p:cNvPr>
          <p:cNvSpPr>
            <a:spLocks noGrp="1"/>
          </p:cNvSpPr>
          <p:nvPr>
            <p:ph type="dt" sz="half" idx="23"/>
          </p:nvPr>
        </p:nvSpPr>
        <p:spPr/>
        <p:txBody>
          <a:bodyPr/>
          <a:lstStyle/>
          <a:p>
            <a:fld id="{163E71FB-ACBE-4A97-9262-7B31C1B5F049}" type="datetime1">
              <a:rPr lang="nb-NO" smtClean="0"/>
              <a:t>27.01.2025</a:t>
            </a:fld>
            <a:endParaRPr lang="nb-NO" dirty="0"/>
          </a:p>
        </p:txBody>
      </p:sp>
      <p:sp>
        <p:nvSpPr>
          <p:cNvPr id="5" name="Plassholder for bunntekst 4">
            <a:extLst>
              <a:ext uri="{FF2B5EF4-FFF2-40B4-BE49-F238E27FC236}">
                <a16:creationId xmlns:a16="http://schemas.microsoft.com/office/drawing/2014/main" id="{4BCEE3FE-8FCD-6274-274F-F92038A1F235}"/>
              </a:ext>
            </a:extLst>
          </p:cNvPr>
          <p:cNvSpPr>
            <a:spLocks noGrp="1"/>
          </p:cNvSpPr>
          <p:nvPr>
            <p:ph type="ftr" sz="quarter" idx="24"/>
          </p:nvPr>
        </p:nvSpPr>
        <p:spPr>
          <a:xfrm>
            <a:off x="6288328" y="342946"/>
            <a:ext cx="4114800" cy="270034"/>
          </a:xfrm>
          <a:prstGeom prst="rect">
            <a:avLst/>
          </a:prstGeom>
        </p:spPr>
        <p:txBody>
          <a:bodyPr lIns="0" tIns="0" rIns="0" bIns="0" anchor="t"/>
          <a:lstStyle>
            <a:defPPr>
              <a:defRPr lang="en-US"/>
            </a:defPPr>
            <a:lvl1pPr marL="0" algn="l" defTabSz="914265" rtl="0" eaLnBrk="1" latinLnBrk="0" hangingPunct="1">
              <a:defRPr sz="850" kern="1200">
                <a:solidFill>
                  <a:schemeClr val="tx1"/>
                </a:solidFill>
                <a:latin typeface="IBM Plex Mono" panose="020B0509050203000203" pitchFamily="49" charset="0"/>
                <a:ea typeface="+mn-ea"/>
                <a:cs typeface="Times New Roman" panose="02020603050405020304" pitchFamily="18" charset="0"/>
              </a:defRPr>
            </a:lvl1pPr>
            <a:lvl2pPr marL="457131" algn="l" defTabSz="914265" rtl="0" eaLnBrk="1" latinLnBrk="0" hangingPunct="1">
              <a:defRPr sz="1800" kern="1200">
                <a:solidFill>
                  <a:schemeClr val="tx1"/>
                </a:solidFill>
                <a:latin typeface="+mn-lt"/>
                <a:ea typeface="+mn-ea"/>
                <a:cs typeface="+mn-cs"/>
              </a:defRPr>
            </a:lvl2pPr>
            <a:lvl3pPr marL="914265" algn="l" defTabSz="914265" rtl="0" eaLnBrk="1" latinLnBrk="0" hangingPunct="1">
              <a:defRPr sz="1800" kern="1200">
                <a:solidFill>
                  <a:schemeClr val="tx1"/>
                </a:solidFill>
                <a:latin typeface="+mn-lt"/>
                <a:ea typeface="+mn-ea"/>
                <a:cs typeface="+mn-cs"/>
              </a:defRPr>
            </a:lvl3pPr>
            <a:lvl4pPr marL="1371396" algn="l" defTabSz="914265" rtl="0" eaLnBrk="1" latinLnBrk="0" hangingPunct="1">
              <a:defRPr sz="1800" kern="1200">
                <a:solidFill>
                  <a:schemeClr val="tx1"/>
                </a:solidFill>
                <a:latin typeface="+mn-lt"/>
                <a:ea typeface="+mn-ea"/>
                <a:cs typeface="+mn-cs"/>
              </a:defRPr>
            </a:lvl4pPr>
            <a:lvl5pPr marL="1828527" algn="l" defTabSz="914265" rtl="0" eaLnBrk="1" latinLnBrk="0" hangingPunct="1">
              <a:defRPr sz="1800" kern="1200">
                <a:solidFill>
                  <a:schemeClr val="tx1"/>
                </a:solidFill>
                <a:latin typeface="+mn-lt"/>
                <a:ea typeface="+mn-ea"/>
                <a:cs typeface="+mn-cs"/>
              </a:defRPr>
            </a:lvl5pPr>
            <a:lvl6pPr marL="2285658" algn="l" defTabSz="914265" rtl="0" eaLnBrk="1" latinLnBrk="0" hangingPunct="1">
              <a:defRPr sz="1800" kern="1200">
                <a:solidFill>
                  <a:schemeClr val="tx1"/>
                </a:solidFill>
                <a:latin typeface="+mn-lt"/>
                <a:ea typeface="+mn-ea"/>
                <a:cs typeface="+mn-cs"/>
              </a:defRPr>
            </a:lvl6pPr>
            <a:lvl7pPr marL="2742789" algn="l" defTabSz="914265" rtl="0" eaLnBrk="1" latinLnBrk="0" hangingPunct="1">
              <a:defRPr sz="1800" kern="1200">
                <a:solidFill>
                  <a:schemeClr val="tx1"/>
                </a:solidFill>
                <a:latin typeface="+mn-lt"/>
                <a:ea typeface="+mn-ea"/>
                <a:cs typeface="+mn-cs"/>
              </a:defRPr>
            </a:lvl7pPr>
            <a:lvl8pPr marL="3199920" algn="l" defTabSz="914265" rtl="0" eaLnBrk="1" latinLnBrk="0" hangingPunct="1">
              <a:defRPr sz="1800" kern="1200">
                <a:solidFill>
                  <a:schemeClr val="tx1"/>
                </a:solidFill>
                <a:latin typeface="+mn-lt"/>
                <a:ea typeface="+mn-ea"/>
                <a:cs typeface="+mn-cs"/>
              </a:defRPr>
            </a:lvl8pPr>
            <a:lvl9pPr marL="3657051" algn="l" defTabSz="914265" rtl="0" eaLnBrk="1" latinLnBrk="0" hangingPunct="1">
              <a:defRPr sz="1800" kern="1200">
                <a:solidFill>
                  <a:schemeClr val="tx1"/>
                </a:solidFill>
                <a:latin typeface="+mn-lt"/>
                <a:ea typeface="+mn-ea"/>
                <a:cs typeface="+mn-cs"/>
              </a:defRPr>
            </a:lvl9pPr>
          </a:lstStyle>
          <a:p>
            <a:r>
              <a:rPr lang="nb-NO" dirty="0"/>
              <a:t>KVU tungregning</a:t>
            </a:r>
          </a:p>
        </p:txBody>
      </p:sp>
      <p:sp>
        <p:nvSpPr>
          <p:cNvPr id="6" name="Plassholder for lysbildenummer 5">
            <a:extLst>
              <a:ext uri="{FF2B5EF4-FFF2-40B4-BE49-F238E27FC236}">
                <a16:creationId xmlns:a16="http://schemas.microsoft.com/office/drawing/2014/main" id="{E02AFB77-E078-6E92-D08B-219F2C2055CA}"/>
              </a:ext>
            </a:extLst>
          </p:cNvPr>
          <p:cNvSpPr>
            <a:spLocks noGrp="1"/>
          </p:cNvSpPr>
          <p:nvPr>
            <p:ph type="sldNum" sz="quarter" idx="25"/>
          </p:nvPr>
        </p:nvSpPr>
        <p:spPr>
          <a:xfrm>
            <a:off x="11330688" y="6073736"/>
            <a:ext cx="321905" cy="270034"/>
          </a:xfrm>
        </p:spPr>
        <p:txBody>
          <a:bodyPr/>
          <a:lstStyle/>
          <a:p>
            <a:fld id="{36F4D1B9-59DF-4B5C-8440-F23B9F46A364}" type="slidenum">
              <a:rPr lang="nb-NO" smtClean="0"/>
              <a:pPr/>
              <a:t>12</a:t>
            </a:fld>
            <a:endParaRPr lang="nb-NO" dirty="0"/>
          </a:p>
        </p:txBody>
      </p:sp>
      <p:sp>
        <p:nvSpPr>
          <p:cNvPr id="2" name="Slide Number Placeholder 4">
            <a:extLst>
              <a:ext uri="{FF2B5EF4-FFF2-40B4-BE49-F238E27FC236}">
                <a16:creationId xmlns:a16="http://schemas.microsoft.com/office/drawing/2014/main" id="{7663E2A8-1E64-63DC-F9A6-B5E5468F6809}"/>
              </a:ext>
            </a:extLst>
          </p:cNvPr>
          <p:cNvSpPr txBox="1">
            <a:spLocks/>
          </p:cNvSpPr>
          <p:nvPr/>
        </p:nvSpPr>
        <p:spPr>
          <a:xfrm>
            <a:off x="11483088" y="6587966"/>
            <a:ext cx="321905" cy="270034"/>
          </a:xfrm>
          <a:prstGeom prst="rect">
            <a:avLst/>
          </a:prstGeom>
        </p:spPr>
        <p:txBody>
          <a:bodyPr lIns="0" tIns="0" rIns="0" bIns="0" anchor="ctr"/>
          <a:lstStyle>
            <a:defPPr>
              <a:defRPr lang="en-US"/>
            </a:defPPr>
            <a:lvl1pPr marL="0" algn="r" defTabSz="914265" rtl="0" eaLnBrk="1" latinLnBrk="0" hangingPunct="1">
              <a:defRPr sz="850" kern="1200">
                <a:solidFill>
                  <a:schemeClr val="tx1"/>
                </a:solidFill>
                <a:latin typeface="IBM Plex Mono" panose="020B0509050203000203" pitchFamily="49" charset="0"/>
                <a:ea typeface="+mn-ea"/>
                <a:cs typeface="Times New Roman" panose="02020603050405020304" pitchFamily="18" charset="0"/>
              </a:defRPr>
            </a:lvl1pPr>
            <a:lvl2pPr marL="457131" algn="l" defTabSz="914265" rtl="0" eaLnBrk="1" latinLnBrk="0" hangingPunct="1">
              <a:defRPr sz="1800" kern="1200">
                <a:solidFill>
                  <a:schemeClr val="tx1"/>
                </a:solidFill>
                <a:latin typeface="+mn-lt"/>
                <a:ea typeface="+mn-ea"/>
                <a:cs typeface="+mn-cs"/>
              </a:defRPr>
            </a:lvl2pPr>
            <a:lvl3pPr marL="914265" algn="l" defTabSz="914265" rtl="0" eaLnBrk="1" latinLnBrk="0" hangingPunct="1">
              <a:defRPr sz="1800" kern="1200">
                <a:solidFill>
                  <a:schemeClr val="tx1"/>
                </a:solidFill>
                <a:latin typeface="+mn-lt"/>
                <a:ea typeface="+mn-ea"/>
                <a:cs typeface="+mn-cs"/>
              </a:defRPr>
            </a:lvl3pPr>
            <a:lvl4pPr marL="1371396" algn="l" defTabSz="914265" rtl="0" eaLnBrk="1" latinLnBrk="0" hangingPunct="1">
              <a:defRPr sz="1800" kern="1200">
                <a:solidFill>
                  <a:schemeClr val="tx1"/>
                </a:solidFill>
                <a:latin typeface="+mn-lt"/>
                <a:ea typeface="+mn-ea"/>
                <a:cs typeface="+mn-cs"/>
              </a:defRPr>
            </a:lvl4pPr>
            <a:lvl5pPr marL="1828527" algn="l" defTabSz="914265" rtl="0" eaLnBrk="1" latinLnBrk="0" hangingPunct="1">
              <a:defRPr sz="1800" kern="1200">
                <a:solidFill>
                  <a:schemeClr val="tx1"/>
                </a:solidFill>
                <a:latin typeface="+mn-lt"/>
                <a:ea typeface="+mn-ea"/>
                <a:cs typeface="+mn-cs"/>
              </a:defRPr>
            </a:lvl5pPr>
            <a:lvl6pPr marL="2285658" algn="l" defTabSz="914265" rtl="0" eaLnBrk="1" latinLnBrk="0" hangingPunct="1">
              <a:defRPr sz="1800" kern="1200">
                <a:solidFill>
                  <a:schemeClr val="tx1"/>
                </a:solidFill>
                <a:latin typeface="+mn-lt"/>
                <a:ea typeface="+mn-ea"/>
                <a:cs typeface="+mn-cs"/>
              </a:defRPr>
            </a:lvl6pPr>
            <a:lvl7pPr marL="2742789" algn="l" defTabSz="914265" rtl="0" eaLnBrk="1" latinLnBrk="0" hangingPunct="1">
              <a:defRPr sz="1800" kern="1200">
                <a:solidFill>
                  <a:schemeClr val="tx1"/>
                </a:solidFill>
                <a:latin typeface="+mn-lt"/>
                <a:ea typeface="+mn-ea"/>
                <a:cs typeface="+mn-cs"/>
              </a:defRPr>
            </a:lvl7pPr>
            <a:lvl8pPr marL="3199920" algn="l" defTabSz="914265" rtl="0" eaLnBrk="1" latinLnBrk="0" hangingPunct="1">
              <a:defRPr sz="1800" kern="1200">
                <a:solidFill>
                  <a:schemeClr val="tx1"/>
                </a:solidFill>
                <a:latin typeface="+mn-lt"/>
                <a:ea typeface="+mn-ea"/>
                <a:cs typeface="+mn-cs"/>
              </a:defRPr>
            </a:lvl8pPr>
            <a:lvl9pPr marL="3657051" algn="l" defTabSz="914265" rtl="0" eaLnBrk="1" latinLnBrk="0" hangingPunct="1">
              <a:defRPr sz="1800" kern="1200">
                <a:solidFill>
                  <a:schemeClr val="tx1"/>
                </a:solidFill>
                <a:latin typeface="+mn-lt"/>
                <a:ea typeface="+mn-ea"/>
                <a:cs typeface="+mn-cs"/>
              </a:defRPr>
            </a:lvl9pPr>
          </a:lstStyle>
          <a:p>
            <a:fld id="{36F4D1B9-59DF-4B5C-8440-F23B9F46A364}" type="slidenum">
              <a:rPr lang="nb-NO" smtClean="0"/>
              <a:pPr/>
              <a:t>12</a:t>
            </a:fld>
            <a:endParaRPr lang="nb-NO" dirty="0"/>
          </a:p>
        </p:txBody>
      </p:sp>
      <p:sp>
        <p:nvSpPr>
          <p:cNvPr id="7" name="Rectangle 6">
            <a:extLst>
              <a:ext uri="{FF2B5EF4-FFF2-40B4-BE49-F238E27FC236}">
                <a16:creationId xmlns:a16="http://schemas.microsoft.com/office/drawing/2014/main" id="{BB7CB4AE-81BC-E29A-11C7-B4F1B3BF5501}"/>
              </a:ext>
            </a:extLst>
          </p:cNvPr>
          <p:cNvSpPr/>
          <p:nvPr/>
        </p:nvSpPr>
        <p:spPr>
          <a:xfrm>
            <a:off x="250632" y="1338629"/>
            <a:ext cx="3387439" cy="30848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b-NO" sz="1100" b="1" dirty="0">
                <a:solidFill>
                  <a:schemeClr val="accent1">
                    <a:lumMod val="10000"/>
                  </a:schemeClr>
                </a:solidFill>
                <a:latin typeface="+mj-lt"/>
              </a:rPr>
              <a:t>Mulighetsdimensjoner</a:t>
            </a:r>
          </a:p>
          <a:p>
            <a:r>
              <a:rPr lang="nb-NO" sz="1100" dirty="0">
                <a:solidFill>
                  <a:schemeClr val="accent1">
                    <a:lumMod val="10000"/>
                  </a:schemeClr>
                </a:solidFill>
                <a:latin typeface="+mj-lt"/>
              </a:rPr>
              <a:t>Vi har identifisert konsepter ved bruk av følgende dimensjoner: </a:t>
            </a:r>
          </a:p>
          <a:p>
            <a:endParaRPr lang="nb-NO" sz="1100" dirty="0">
              <a:solidFill>
                <a:schemeClr val="accent1">
                  <a:lumMod val="10000"/>
                </a:schemeClr>
              </a:solidFill>
              <a:latin typeface="+mj-lt"/>
            </a:endParaRPr>
          </a:p>
          <a:p>
            <a:pPr marL="171450" indent="-171450">
              <a:buFont typeface="Arial" panose="020B0604020202020204" pitchFamily="34" charset="0"/>
              <a:buChar char="•"/>
            </a:pPr>
            <a:r>
              <a:rPr lang="nb-NO" sz="1100" dirty="0">
                <a:solidFill>
                  <a:schemeClr val="accent1">
                    <a:lumMod val="10000"/>
                  </a:schemeClr>
                </a:solidFill>
                <a:latin typeface="+mj-lt"/>
              </a:rPr>
              <a:t>FORMÅL OG BRUK</a:t>
            </a:r>
          </a:p>
          <a:p>
            <a:pPr marL="171450" indent="-171450">
              <a:buFont typeface="Arial" panose="020B0604020202020204" pitchFamily="34" charset="0"/>
              <a:buChar char="•"/>
            </a:pPr>
            <a:r>
              <a:rPr lang="nb-NO" sz="1100" dirty="0">
                <a:solidFill>
                  <a:schemeClr val="accent1">
                    <a:lumMod val="10000"/>
                  </a:schemeClr>
                </a:solidFill>
                <a:latin typeface="+mj-lt"/>
              </a:rPr>
              <a:t>LEVERANSEMODELL INKL. GRUNNLEGGENDE BRUKERSTØTTE</a:t>
            </a:r>
          </a:p>
          <a:p>
            <a:pPr marL="171450" indent="-171450">
              <a:buFont typeface="Arial" panose="020B0604020202020204" pitchFamily="34" charset="0"/>
              <a:buChar char="•"/>
            </a:pPr>
            <a:r>
              <a:rPr lang="nb-NO" sz="1100" dirty="0">
                <a:solidFill>
                  <a:schemeClr val="accent1">
                    <a:lumMod val="10000"/>
                  </a:schemeClr>
                </a:solidFill>
                <a:latin typeface="+mj-lt"/>
              </a:rPr>
              <a:t>ORGANISERING AV AVANSERT BRUKERSTØTTE</a:t>
            </a:r>
          </a:p>
          <a:p>
            <a:pPr marL="171450" indent="-171450">
              <a:buFont typeface="Arial" panose="020B0604020202020204" pitchFamily="34" charset="0"/>
              <a:buChar char="•"/>
            </a:pPr>
            <a:r>
              <a:rPr lang="nb-NO" sz="1100" dirty="0">
                <a:solidFill>
                  <a:schemeClr val="accent1">
                    <a:lumMod val="10000"/>
                  </a:schemeClr>
                </a:solidFill>
                <a:latin typeface="+mj-lt"/>
              </a:rPr>
              <a:t>MODELL FOR TILDELING AV KAPASITET</a:t>
            </a:r>
          </a:p>
          <a:p>
            <a:pPr marL="171450" indent="-171450">
              <a:buFont typeface="Arial" panose="020B0604020202020204" pitchFamily="34" charset="0"/>
              <a:buChar char="•"/>
            </a:pPr>
            <a:r>
              <a:rPr lang="nb-NO" sz="1100" dirty="0">
                <a:solidFill>
                  <a:schemeClr val="accent1">
                    <a:lumMod val="10000"/>
                  </a:schemeClr>
                </a:solidFill>
                <a:latin typeface="+mj-lt"/>
              </a:rPr>
              <a:t>FINANSIERING OG EIERSKAP</a:t>
            </a:r>
          </a:p>
          <a:p>
            <a:pPr marL="171450" indent="-171450">
              <a:buFont typeface="Arial" panose="020B0604020202020204" pitchFamily="34" charset="0"/>
              <a:buChar char="•"/>
            </a:pPr>
            <a:endParaRPr lang="nb-NO" sz="1100" dirty="0">
              <a:solidFill>
                <a:schemeClr val="accent1">
                  <a:lumMod val="10000"/>
                </a:schemeClr>
              </a:solidFill>
              <a:latin typeface="+mj-lt"/>
            </a:endParaRPr>
          </a:p>
          <a:p>
            <a:r>
              <a:rPr lang="nb-NO" sz="1100" dirty="0">
                <a:solidFill>
                  <a:schemeClr val="accent1">
                    <a:lumMod val="10000"/>
                  </a:schemeClr>
                </a:solidFill>
                <a:latin typeface="+mj-lt"/>
              </a:rPr>
              <a:t>De to første dimensjonene er benyttet til å kategorisere konseptene i tabellen til høyre. </a:t>
            </a:r>
            <a:br>
              <a:rPr lang="nb-NO" sz="1100" dirty="0">
                <a:solidFill>
                  <a:schemeClr val="accent1">
                    <a:lumMod val="10000"/>
                  </a:schemeClr>
                </a:solidFill>
                <a:latin typeface="+mj-lt"/>
              </a:rPr>
            </a:br>
            <a:r>
              <a:rPr lang="nb-NO" sz="1100" dirty="0">
                <a:solidFill>
                  <a:schemeClr val="accent1">
                    <a:lumMod val="10000"/>
                  </a:schemeClr>
                </a:solidFill>
                <a:latin typeface="+mj-lt"/>
              </a:rPr>
              <a:t>Alle dimensjonene er beskrevet i one-</a:t>
            </a:r>
            <a:r>
              <a:rPr lang="nb-NO" sz="1100" dirty="0" err="1">
                <a:solidFill>
                  <a:schemeClr val="accent1">
                    <a:lumMod val="10000"/>
                  </a:schemeClr>
                </a:solidFill>
                <a:latin typeface="+mj-lt"/>
              </a:rPr>
              <a:t>pagere</a:t>
            </a:r>
            <a:r>
              <a:rPr lang="nb-NO" sz="1100" dirty="0">
                <a:solidFill>
                  <a:schemeClr val="accent1">
                    <a:lumMod val="10000"/>
                  </a:schemeClr>
                </a:solidFill>
                <a:latin typeface="+mj-lt"/>
              </a:rPr>
              <a:t> for hvert konsept (følger under).</a:t>
            </a:r>
          </a:p>
          <a:p>
            <a:pPr marL="171450" indent="-171450">
              <a:buFont typeface="Arial" panose="020B0604020202020204" pitchFamily="34" charset="0"/>
              <a:buChar char="•"/>
            </a:pPr>
            <a:endParaRPr lang="nb-NO" sz="1100" dirty="0">
              <a:solidFill>
                <a:schemeClr val="accent1">
                  <a:lumMod val="10000"/>
                </a:schemeClr>
              </a:solidFill>
              <a:latin typeface="+mj-lt"/>
            </a:endParaRPr>
          </a:p>
        </p:txBody>
      </p:sp>
      <p:graphicFrame>
        <p:nvGraphicFramePr>
          <p:cNvPr id="8" name="Table 7">
            <a:extLst>
              <a:ext uri="{FF2B5EF4-FFF2-40B4-BE49-F238E27FC236}">
                <a16:creationId xmlns:a16="http://schemas.microsoft.com/office/drawing/2014/main" id="{11FACDC1-B6B5-887B-016D-99282F77B4CB}"/>
              </a:ext>
            </a:extLst>
          </p:cNvPr>
          <p:cNvGraphicFramePr>
            <a:graphicFrameLocks noGrp="1"/>
          </p:cNvGraphicFramePr>
          <p:nvPr>
            <p:extLst>
              <p:ext uri="{D42A27DB-BD31-4B8C-83A1-F6EECF244321}">
                <p14:modId xmlns:p14="http://schemas.microsoft.com/office/powerpoint/2010/main" val="215532003"/>
              </p:ext>
            </p:extLst>
          </p:nvPr>
        </p:nvGraphicFramePr>
        <p:xfrm>
          <a:off x="3778863" y="1390099"/>
          <a:ext cx="8127999" cy="5259134"/>
        </p:xfrm>
        <a:graphic>
          <a:graphicData uri="http://schemas.openxmlformats.org/drawingml/2006/table">
            <a:tbl>
              <a:tblPr>
                <a:tableStyleId>{7AF64A78-0C56-44EE-8F43-343FBBAD8183}</a:tableStyleId>
              </a:tblPr>
              <a:tblGrid>
                <a:gridCol w="512763">
                  <a:extLst>
                    <a:ext uri="{9D8B030D-6E8A-4147-A177-3AD203B41FA5}">
                      <a16:colId xmlns:a16="http://schemas.microsoft.com/office/drawing/2014/main" val="1318990968"/>
                    </a:ext>
                  </a:extLst>
                </a:gridCol>
                <a:gridCol w="2143134">
                  <a:extLst>
                    <a:ext uri="{9D8B030D-6E8A-4147-A177-3AD203B41FA5}">
                      <a16:colId xmlns:a16="http://schemas.microsoft.com/office/drawing/2014/main" val="3081883737"/>
                    </a:ext>
                  </a:extLst>
                </a:gridCol>
                <a:gridCol w="1692000">
                  <a:extLst>
                    <a:ext uri="{9D8B030D-6E8A-4147-A177-3AD203B41FA5}">
                      <a16:colId xmlns:a16="http://schemas.microsoft.com/office/drawing/2014/main" val="2528280900"/>
                    </a:ext>
                  </a:extLst>
                </a:gridCol>
                <a:gridCol w="1931640">
                  <a:extLst>
                    <a:ext uri="{9D8B030D-6E8A-4147-A177-3AD203B41FA5}">
                      <a16:colId xmlns:a16="http://schemas.microsoft.com/office/drawing/2014/main" val="907757364"/>
                    </a:ext>
                  </a:extLst>
                </a:gridCol>
                <a:gridCol w="1848462">
                  <a:extLst>
                    <a:ext uri="{9D8B030D-6E8A-4147-A177-3AD203B41FA5}">
                      <a16:colId xmlns:a16="http://schemas.microsoft.com/office/drawing/2014/main" val="1648279846"/>
                    </a:ext>
                  </a:extLst>
                </a:gridCol>
              </a:tblGrid>
              <a:tr h="1078089">
                <a:tc rowSpan="3">
                  <a:txBody>
                    <a:bodyPr/>
                    <a:lstStyle/>
                    <a:p>
                      <a:pPr algn="ctr"/>
                      <a:r>
                        <a:rPr lang="nb-NO" sz="1200" b="1" dirty="0"/>
                        <a:t>FORMÅL OG BRUK</a:t>
                      </a:r>
                    </a:p>
                    <a:p>
                      <a:pPr algn="ctr"/>
                      <a:endParaRPr lang="nb-NO" b="1" dirty="0"/>
                    </a:p>
                  </a:txBody>
                  <a:tcPr vert="vert27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marL="0" marR="0" lvl="0" indent="0" algn="l" defTabSz="914310" rtl="0" eaLnBrk="1" fontAlgn="auto" latinLnBrk="0" hangingPunct="1">
                        <a:lnSpc>
                          <a:spcPct val="100000"/>
                        </a:lnSpc>
                        <a:spcBef>
                          <a:spcPts val="0"/>
                        </a:spcBef>
                        <a:spcAft>
                          <a:spcPts val="0"/>
                        </a:spcAft>
                        <a:buClrTx/>
                        <a:buSzTx/>
                        <a:buFontTx/>
                        <a:buNone/>
                        <a:tabLst/>
                        <a:defRPr/>
                      </a:pPr>
                      <a:r>
                        <a:rPr lang="nb-NO" sz="1000" b="1" dirty="0"/>
                        <a:t>FORSKNINGSDREVET FoU (1)</a:t>
                      </a:r>
                    </a:p>
                    <a:p>
                      <a:r>
                        <a:rPr lang="nb-NO" sz="1000" b="1" dirty="0"/>
                        <a:t>FORVALTNINGSDREVET FoU (2)</a:t>
                      </a:r>
                    </a:p>
                    <a:p>
                      <a:r>
                        <a:rPr lang="nb-NO" sz="1000" b="1" dirty="0"/>
                        <a:t>BRUK OG TILPASNING SAMFUNNSKR. TJENESTER (3)</a:t>
                      </a:r>
                    </a:p>
                    <a:p>
                      <a:r>
                        <a:rPr lang="nb-NO" sz="1000" b="1" dirty="0"/>
                        <a:t>BRUK OG TILPASNING AV ØVRIGE OFF. TJENESTER(4)</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endParaRPr lang="nb-NO"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nb-NO"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nb-NO"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545074897"/>
                  </a:ext>
                </a:extLst>
              </a:tr>
              <a:tr h="1755191">
                <a:tc vMerge="1">
                  <a:txBody>
                    <a:bodyPr/>
                    <a:lstStyle/>
                    <a:p>
                      <a:endParaRPr lang="nb-NO"/>
                    </a:p>
                  </a:txBody>
                  <a:tcPr>
                    <a:lnR w="12700" cap="flat" cmpd="sng" algn="ctr">
                      <a:solidFill>
                        <a:schemeClr val="bg1">
                          <a:lumMod val="85000"/>
                        </a:schemeClr>
                      </a:solidFill>
                      <a:prstDash val="solid"/>
                      <a:round/>
                      <a:headEnd type="none" w="med" len="med"/>
                      <a:tailEnd type="none" w="med" len="med"/>
                    </a:lnR>
                  </a:tcPr>
                </a:tc>
                <a:tc>
                  <a:txBody>
                    <a:bodyPr/>
                    <a:lstStyle/>
                    <a:p>
                      <a:pPr marL="0" marR="0" lvl="0" indent="0" algn="l" defTabSz="914310" rtl="0" eaLnBrk="1" fontAlgn="auto" latinLnBrk="0" hangingPunct="1">
                        <a:lnSpc>
                          <a:spcPct val="100000"/>
                        </a:lnSpc>
                        <a:spcBef>
                          <a:spcPts val="0"/>
                        </a:spcBef>
                        <a:spcAft>
                          <a:spcPts val="0"/>
                        </a:spcAft>
                        <a:buClrTx/>
                        <a:buSzTx/>
                        <a:buFontTx/>
                        <a:buNone/>
                        <a:tabLst/>
                        <a:defRPr/>
                      </a:pPr>
                      <a:r>
                        <a:rPr lang="nb-NO" sz="1000" b="1" dirty="0"/>
                        <a:t>FORSKNINGSDREVET FoU (1)</a:t>
                      </a:r>
                    </a:p>
                    <a:p>
                      <a:r>
                        <a:rPr lang="nb-NO" sz="1000" b="1" dirty="0"/>
                        <a:t>FORVALTNINGSDREVET FoU (2)</a:t>
                      </a:r>
                    </a:p>
                    <a:p>
                      <a:r>
                        <a:rPr lang="nb-NO" sz="1000" b="1" dirty="0"/>
                        <a:t>BRUK OG TILPASNING SAMFUNNSKR. TJENESTER (3)</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solidFill>
                      <a:schemeClr val="bg1">
                        <a:lumMod val="95000"/>
                      </a:schemeClr>
                    </a:solidFill>
                  </a:tcPr>
                </a:tc>
                <a:tc>
                  <a:txBody>
                    <a:bodyPr/>
                    <a:lstStyle/>
                    <a:p>
                      <a:endParaRPr lang="nb-NO"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a:txBody>
                    <a:bodyPr/>
                    <a:lstStyle/>
                    <a:p>
                      <a:endParaRPr lang="nb-NO"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a:txBody>
                    <a:bodyPr/>
                    <a:lstStyle/>
                    <a:p>
                      <a:endParaRPr lang="nb-NO"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51723578"/>
                  </a:ext>
                </a:extLst>
              </a:tr>
              <a:tr h="1236779">
                <a:tc vMerge="1">
                  <a:txBody>
                    <a:bodyPr/>
                    <a:lstStyle/>
                    <a:p>
                      <a:endParaRPr lang="nb-NO"/>
                    </a:p>
                  </a:txBody>
                  <a:tcPr>
                    <a:lnR w="12700" cap="flat" cmpd="sng" algn="ctr">
                      <a:solidFill>
                        <a:schemeClr val="bg1">
                          <a:lumMod val="85000"/>
                        </a:schemeClr>
                      </a:solidFill>
                      <a:prstDash val="solid"/>
                      <a:round/>
                      <a:headEnd type="none" w="med" len="med"/>
                      <a:tailEnd type="none" w="med" len="med"/>
                    </a:lnR>
                  </a:tcPr>
                </a:tc>
                <a:tc>
                  <a:txBody>
                    <a:bodyPr/>
                    <a:lstStyle/>
                    <a:p>
                      <a:pPr marL="0" marR="0" lvl="0" indent="0" algn="l" defTabSz="914310" rtl="0" eaLnBrk="1" fontAlgn="auto" latinLnBrk="0" hangingPunct="1">
                        <a:lnSpc>
                          <a:spcPct val="100000"/>
                        </a:lnSpc>
                        <a:spcBef>
                          <a:spcPts val="0"/>
                        </a:spcBef>
                        <a:spcAft>
                          <a:spcPts val="0"/>
                        </a:spcAft>
                        <a:buClrTx/>
                        <a:buSzTx/>
                        <a:buFontTx/>
                        <a:buNone/>
                        <a:tabLst/>
                        <a:defRPr/>
                      </a:pPr>
                      <a:r>
                        <a:rPr lang="nb-NO" sz="1000" b="1" dirty="0"/>
                        <a:t>FORSKNINGSDREVET FoU (1)</a:t>
                      </a:r>
                    </a:p>
                    <a:p>
                      <a:r>
                        <a:rPr lang="nb-NO" sz="1000" b="1" dirty="0"/>
                        <a:t>FORVALTNINGSDREVET FoU (2)</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solidFill>
                      <a:schemeClr val="bg1">
                        <a:lumMod val="95000"/>
                      </a:schemeClr>
                    </a:solidFill>
                  </a:tcPr>
                </a:tc>
                <a:tc>
                  <a:txBody>
                    <a:bodyPr/>
                    <a:lstStyle/>
                    <a:p>
                      <a:endParaRPr lang="nb-NO"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a:txBody>
                    <a:bodyPr/>
                    <a:lstStyle/>
                    <a:p>
                      <a:endParaRPr lang="nb-NO"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a:txBody>
                    <a:bodyPr/>
                    <a:lstStyle/>
                    <a:p>
                      <a:endParaRPr lang="nb-NO"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75717451"/>
                  </a:ext>
                </a:extLst>
              </a:tr>
              <a:tr h="731875">
                <a:tc rowSpan="2" gridSpan="2">
                  <a:txBody>
                    <a:bodyPr/>
                    <a:lstStyle/>
                    <a:p>
                      <a:endParaRPr lang="nb-NO" dirty="0"/>
                    </a:p>
                  </a:txBody>
                  <a:tcPr>
                    <a:lnR w="12700" cap="flat" cmpd="sng" algn="ctr">
                      <a:solidFill>
                        <a:schemeClr val="tx1"/>
                      </a:solidFill>
                      <a:prstDash val="solid"/>
                      <a:round/>
                      <a:headEnd type="none" w="med" len="med"/>
                      <a:tailEnd type="none" w="med" len="med"/>
                    </a:lnR>
                  </a:tcPr>
                </a:tc>
                <a:tc rowSpan="2" hMerge="1">
                  <a:txBody>
                    <a:bodyPr/>
                    <a:lstStyle/>
                    <a:p>
                      <a:endParaRPr lang="nb-NO"/>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a:txBody>
                    <a:bodyPr/>
                    <a:lstStyle/>
                    <a:p>
                      <a:pPr algn="ctr"/>
                      <a:r>
                        <a:rPr lang="nb-NO" sz="900" b="1" dirty="0"/>
                        <a:t>VIDEREFØRING</a:t>
                      </a:r>
                      <a:br>
                        <a:rPr lang="nb-NO" sz="900" b="1" dirty="0"/>
                      </a:br>
                      <a:r>
                        <a:rPr lang="nb-NO" sz="900" b="1" dirty="0"/>
                        <a:t>AV DAGENS KONSEPT</a:t>
                      </a:r>
                    </a:p>
                  </a:txBody>
                  <a:tcPr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solidFill>
                      <a:schemeClr val="bg1">
                        <a:lumMod val="95000"/>
                      </a:schemeClr>
                    </a:solidFill>
                  </a:tcPr>
                </a:tc>
                <a:tc>
                  <a:txBody>
                    <a:bodyPr/>
                    <a:lstStyle/>
                    <a:p>
                      <a:pPr algn="ctr"/>
                      <a:r>
                        <a:rPr lang="nb-NO" sz="900" b="1" dirty="0"/>
                        <a:t>EN FELLES NASJONAL PLATTFORMLEVERANDØR FOR DRIFT AV INFRASTRUKTUR</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solidFill>
                      <a:schemeClr val="bg1">
                        <a:lumMod val="95000"/>
                      </a:schemeClr>
                    </a:solidFill>
                  </a:tcPr>
                </a:tc>
                <a:tc>
                  <a:txBody>
                    <a:bodyPr/>
                    <a:lstStyle/>
                    <a:p>
                      <a:pPr algn="ctr"/>
                      <a:r>
                        <a:rPr lang="nb-NO" sz="900" b="1" dirty="0"/>
                        <a:t>INFRASTRUKTUR</a:t>
                      </a:r>
                      <a:br>
                        <a:rPr lang="nb-NO" sz="900" b="1" dirty="0"/>
                      </a:br>
                      <a:r>
                        <a:rPr lang="nb-NO" sz="900" b="1" dirty="0"/>
                        <a:t>SIKRES I SAMARBEID</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722665365"/>
                  </a:ext>
                </a:extLst>
              </a:tr>
              <a:tr h="454067">
                <a:tc gridSpan="2" vMerge="1">
                  <a:txBody>
                    <a:bodyPr/>
                    <a:lstStyle/>
                    <a:p>
                      <a:endParaRPr lang="nb-NO"/>
                    </a:p>
                  </a:txBody>
                  <a:tcPr>
                    <a:lnR w="12700" cap="flat" cmpd="sng" algn="ctr">
                      <a:solidFill>
                        <a:schemeClr val="bg1">
                          <a:lumMod val="85000"/>
                        </a:schemeClr>
                      </a:solidFill>
                      <a:prstDash val="solid"/>
                      <a:round/>
                      <a:headEnd type="none" w="med" len="med"/>
                      <a:tailEnd type="none" w="med" len="med"/>
                    </a:lnR>
                  </a:tcPr>
                </a:tc>
                <a:tc hMerge="1" vMerge="1">
                  <a:txBody>
                    <a:bodyPr/>
                    <a:lstStyle/>
                    <a:p>
                      <a:endParaRPr lang="nb-NO"/>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gridSpan="3">
                  <a:txBody>
                    <a:bodyPr/>
                    <a:lstStyle/>
                    <a:p>
                      <a:pPr algn="ctr"/>
                      <a:r>
                        <a:rPr lang="nb-NO" sz="1200" b="1" dirty="0"/>
                        <a:t>LEVERANSEMODELL INKL. GRUNNLEGGENDE BRUKERSTØTTE</a:t>
                      </a:r>
                    </a:p>
                    <a:p>
                      <a:pPr algn="ctr"/>
                      <a:r>
                        <a:rPr lang="nb-NO" sz="1200" b="1" dirty="0"/>
                        <a:t>«HVORDAN LEVERE KAPASITET?»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endParaRPr lang="nb-NO"/>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hMerge="1">
                  <a:txBody>
                    <a:bodyPr/>
                    <a:lstStyle/>
                    <a:p>
                      <a:endParaRPr lang="nb-NO"/>
                    </a:p>
                  </a:txBody>
                  <a:tcPr>
                    <a:lnL w="12700" cap="flat" cmpd="sng" algn="ctr">
                      <a:solidFill>
                        <a:schemeClr val="bg1">
                          <a:lumMod val="85000"/>
                        </a:schemeClr>
                      </a:solidFill>
                      <a:prstDash val="solid"/>
                      <a:round/>
                      <a:headEnd type="none" w="med" len="med"/>
                      <a:tailEnd type="none" w="med" len="med"/>
                    </a:lnL>
                  </a:tcPr>
                </a:tc>
                <a:extLst>
                  <a:ext uri="{0D108BD9-81ED-4DB2-BD59-A6C34878D82A}">
                    <a16:rowId xmlns:a16="http://schemas.microsoft.com/office/drawing/2014/main" val="1173810642"/>
                  </a:ext>
                </a:extLst>
              </a:tr>
            </a:tbl>
          </a:graphicData>
        </a:graphic>
      </p:graphicFrame>
      <p:sp>
        <p:nvSpPr>
          <p:cNvPr id="9" name="TekstSylinder 8">
            <a:extLst>
              <a:ext uri="{FF2B5EF4-FFF2-40B4-BE49-F238E27FC236}">
                <a16:creationId xmlns:a16="http://schemas.microsoft.com/office/drawing/2014/main" id="{6037FFE3-E876-281E-95ED-B1AAB7B56D3E}"/>
              </a:ext>
            </a:extLst>
          </p:cNvPr>
          <p:cNvSpPr txBox="1"/>
          <p:nvPr/>
        </p:nvSpPr>
        <p:spPr>
          <a:xfrm>
            <a:off x="6436593" y="4647757"/>
            <a:ext cx="1731999" cy="507831"/>
          </a:xfrm>
          <a:prstGeom prst="rect">
            <a:avLst/>
          </a:prstGeom>
          <a:noFill/>
        </p:spPr>
        <p:txBody>
          <a:bodyPr wrap="square">
            <a:spAutoFit/>
          </a:bodyPr>
          <a:lstStyle/>
          <a:p>
            <a:pPr algn="ctr"/>
            <a:r>
              <a:rPr lang="nb-NO" sz="900" b="1" dirty="0"/>
              <a:t>«Sigma2 pluss»</a:t>
            </a:r>
          </a:p>
          <a:p>
            <a:pPr algn="ctr"/>
            <a:r>
              <a:rPr lang="nb-NO" sz="900" dirty="0"/>
              <a:t>Sigma2 dekker (1+2)</a:t>
            </a:r>
          </a:p>
          <a:p>
            <a:pPr algn="ctr"/>
            <a:r>
              <a:rPr lang="nb-NO" sz="900" dirty="0"/>
              <a:t>Dekke eget behov (3+4)</a:t>
            </a:r>
          </a:p>
        </p:txBody>
      </p:sp>
      <p:sp>
        <p:nvSpPr>
          <p:cNvPr id="10" name="Oval 1">
            <a:extLst>
              <a:ext uri="{FF2B5EF4-FFF2-40B4-BE49-F238E27FC236}">
                <a16:creationId xmlns:a16="http://schemas.microsoft.com/office/drawing/2014/main" id="{5AB93021-E1FD-EAA7-D840-882CF360EEAC}"/>
              </a:ext>
            </a:extLst>
          </p:cNvPr>
          <p:cNvSpPr/>
          <p:nvPr/>
        </p:nvSpPr>
        <p:spPr>
          <a:xfrm>
            <a:off x="7127321" y="4346630"/>
            <a:ext cx="279043" cy="27904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000" dirty="0">
                <a:solidFill>
                  <a:schemeClr val="tx1"/>
                </a:solidFill>
                <a:latin typeface="+mj-lt"/>
              </a:rPr>
              <a:t>K1</a:t>
            </a:r>
          </a:p>
        </p:txBody>
      </p:sp>
      <p:sp>
        <p:nvSpPr>
          <p:cNvPr id="12" name="TekstSylinder 12">
            <a:extLst>
              <a:ext uri="{FF2B5EF4-FFF2-40B4-BE49-F238E27FC236}">
                <a16:creationId xmlns:a16="http://schemas.microsoft.com/office/drawing/2014/main" id="{6CFFDCBF-8E6C-4FB3-4992-3C7ED90CDEC6}"/>
              </a:ext>
            </a:extLst>
          </p:cNvPr>
          <p:cNvSpPr txBox="1"/>
          <p:nvPr/>
        </p:nvSpPr>
        <p:spPr>
          <a:xfrm>
            <a:off x="8139448" y="3588564"/>
            <a:ext cx="1949575" cy="646331"/>
          </a:xfrm>
          <a:prstGeom prst="rect">
            <a:avLst/>
          </a:prstGeom>
          <a:noFill/>
        </p:spPr>
        <p:txBody>
          <a:bodyPr wrap="square">
            <a:spAutoFit/>
          </a:bodyPr>
          <a:lstStyle/>
          <a:p>
            <a:pPr algn="ctr"/>
            <a:r>
              <a:rPr lang="nb-NO" sz="900" b="1" dirty="0"/>
              <a:t>«To leverandører»</a:t>
            </a:r>
          </a:p>
          <a:p>
            <a:pPr algn="ctr"/>
            <a:r>
              <a:rPr lang="nb-NO" sz="900" dirty="0"/>
              <a:t>Sigma2 dekker (1+2)</a:t>
            </a:r>
          </a:p>
          <a:p>
            <a:pPr algn="ctr"/>
            <a:r>
              <a:rPr lang="nb-NO" sz="900" dirty="0"/>
              <a:t>Ny leverandør dekker (3)</a:t>
            </a:r>
          </a:p>
          <a:p>
            <a:pPr algn="ctr"/>
            <a:r>
              <a:rPr lang="nb-NO" sz="900" dirty="0"/>
              <a:t>Dekke eget behov (4)</a:t>
            </a:r>
          </a:p>
        </p:txBody>
      </p:sp>
      <p:sp>
        <p:nvSpPr>
          <p:cNvPr id="13" name="TekstSylinder 24">
            <a:extLst>
              <a:ext uri="{FF2B5EF4-FFF2-40B4-BE49-F238E27FC236}">
                <a16:creationId xmlns:a16="http://schemas.microsoft.com/office/drawing/2014/main" id="{C7C507BE-D40B-99AC-B505-0AFE997677B2}"/>
              </a:ext>
            </a:extLst>
          </p:cNvPr>
          <p:cNvSpPr txBox="1"/>
          <p:nvPr/>
        </p:nvSpPr>
        <p:spPr>
          <a:xfrm>
            <a:off x="8139448" y="2757350"/>
            <a:ext cx="1905265" cy="507831"/>
          </a:xfrm>
          <a:prstGeom prst="rect">
            <a:avLst/>
          </a:prstGeom>
          <a:noFill/>
        </p:spPr>
        <p:txBody>
          <a:bodyPr wrap="square">
            <a:spAutoFit/>
          </a:bodyPr>
          <a:lstStyle/>
          <a:p>
            <a:pPr algn="ctr"/>
            <a:r>
              <a:rPr lang="nb-NO" sz="900" b="1" dirty="0"/>
              <a:t>«En stor leverandør» </a:t>
            </a:r>
            <a:br>
              <a:rPr lang="nb-NO" sz="900" b="1" dirty="0"/>
            </a:br>
            <a:r>
              <a:rPr lang="nb-NO" sz="900" dirty="0"/>
              <a:t>Leverandør dekker (1+2+3)</a:t>
            </a:r>
          </a:p>
          <a:p>
            <a:pPr algn="ctr"/>
            <a:r>
              <a:rPr lang="nb-NO" sz="900" dirty="0"/>
              <a:t>Dekke eget behov (4)</a:t>
            </a:r>
          </a:p>
        </p:txBody>
      </p:sp>
      <p:sp>
        <p:nvSpPr>
          <p:cNvPr id="15" name="TekstSylinder 8">
            <a:extLst>
              <a:ext uri="{FF2B5EF4-FFF2-40B4-BE49-F238E27FC236}">
                <a16:creationId xmlns:a16="http://schemas.microsoft.com/office/drawing/2014/main" id="{64F2DD70-8F96-D040-7058-5CA318C8E31F}"/>
              </a:ext>
            </a:extLst>
          </p:cNvPr>
          <p:cNvSpPr txBox="1"/>
          <p:nvPr/>
        </p:nvSpPr>
        <p:spPr>
          <a:xfrm>
            <a:off x="10089024" y="3217875"/>
            <a:ext cx="1777972" cy="784830"/>
          </a:xfrm>
          <a:prstGeom prst="rect">
            <a:avLst/>
          </a:prstGeom>
          <a:noFill/>
        </p:spPr>
        <p:txBody>
          <a:bodyPr wrap="square">
            <a:spAutoFit/>
          </a:bodyPr>
          <a:lstStyle/>
          <a:p>
            <a:pPr algn="ctr"/>
            <a:r>
              <a:rPr lang="nb-NO" sz="900" b="1" dirty="0"/>
              <a:t>«Europeisk leverandør» </a:t>
            </a:r>
            <a:br>
              <a:rPr lang="nb-NO" sz="900" b="1" dirty="0"/>
            </a:br>
            <a:r>
              <a:rPr lang="nb-NO" sz="900" dirty="0"/>
              <a:t>Dekker (1+2+3)</a:t>
            </a:r>
          </a:p>
          <a:p>
            <a:pPr algn="ctr"/>
            <a:r>
              <a:rPr lang="nb-NO" sz="900" dirty="0"/>
              <a:t>Dekke eget behov (4)</a:t>
            </a:r>
          </a:p>
          <a:p>
            <a:pPr algn="ctr"/>
            <a:r>
              <a:rPr lang="nb-NO" sz="900" dirty="0"/>
              <a:t>Sigma2 forvalter og kompetansesenter</a:t>
            </a:r>
          </a:p>
        </p:txBody>
      </p:sp>
      <p:sp>
        <p:nvSpPr>
          <p:cNvPr id="18" name="TekstSylinder 12">
            <a:extLst>
              <a:ext uri="{FF2B5EF4-FFF2-40B4-BE49-F238E27FC236}">
                <a16:creationId xmlns:a16="http://schemas.microsoft.com/office/drawing/2014/main" id="{F0397A67-96B5-0E9B-067C-7B57C9FC82C5}"/>
              </a:ext>
            </a:extLst>
          </p:cNvPr>
          <p:cNvSpPr txBox="1"/>
          <p:nvPr/>
        </p:nvSpPr>
        <p:spPr>
          <a:xfrm>
            <a:off x="10134997" y="4647757"/>
            <a:ext cx="1731999" cy="784830"/>
          </a:xfrm>
          <a:prstGeom prst="rect">
            <a:avLst/>
          </a:prstGeom>
          <a:noFill/>
        </p:spPr>
        <p:txBody>
          <a:bodyPr wrap="square">
            <a:spAutoFit/>
          </a:bodyPr>
          <a:lstStyle/>
          <a:p>
            <a:pPr algn="ctr"/>
            <a:r>
              <a:rPr lang="nb-NO" sz="900" b="1" dirty="0"/>
              <a:t>«Fleksibelt og utvidet Europasamarbeid</a:t>
            </a:r>
          </a:p>
          <a:p>
            <a:pPr algn="ctr"/>
            <a:r>
              <a:rPr lang="nb-NO" sz="900" dirty="0"/>
              <a:t>Sigma2 dekker (1+2)</a:t>
            </a:r>
          </a:p>
          <a:p>
            <a:pPr algn="ctr"/>
            <a:r>
              <a:rPr lang="nb-NO" sz="900" dirty="0"/>
              <a:t>Europa dekker (1+2)</a:t>
            </a:r>
          </a:p>
          <a:p>
            <a:pPr algn="ctr"/>
            <a:r>
              <a:rPr lang="nb-NO" sz="900" dirty="0"/>
              <a:t>Dekke egne behov (3+4)</a:t>
            </a:r>
          </a:p>
        </p:txBody>
      </p:sp>
      <p:sp>
        <p:nvSpPr>
          <p:cNvPr id="19" name="TekstSylinder 8">
            <a:extLst>
              <a:ext uri="{FF2B5EF4-FFF2-40B4-BE49-F238E27FC236}">
                <a16:creationId xmlns:a16="http://schemas.microsoft.com/office/drawing/2014/main" id="{CC14F9FE-7975-3F11-8B6E-7F9704146C79}"/>
              </a:ext>
            </a:extLst>
          </p:cNvPr>
          <p:cNvSpPr txBox="1"/>
          <p:nvPr/>
        </p:nvSpPr>
        <p:spPr>
          <a:xfrm>
            <a:off x="10272441" y="1785131"/>
            <a:ext cx="1457136" cy="646331"/>
          </a:xfrm>
          <a:prstGeom prst="rect">
            <a:avLst/>
          </a:prstGeom>
          <a:noFill/>
        </p:spPr>
        <p:txBody>
          <a:bodyPr wrap="square">
            <a:spAutoFit/>
          </a:bodyPr>
          <a:lstStyle/>
          <a:p>
            <a:pPr algn="ctr"/>
            <a:r>
              <a:rPr lang="nb-NO" sz="900" b="1" dirty="0"/>
              <a:t>«Offentlig-privat samarbeid»</a:t>
            </a:r>
          </a:p>
          <a:p>
            <a:pPr algn="ctr"/>
            <a:r>
              <a:rPr lang="nb-NO" sz="900" dirty="0"/>
              <a:t>Ny leverandør dekker (1+2+3+4)</a:t>
            </a:r>
          </a:p>
        </p:txBody>
      </p:sp>
      <p:sp>
        <p:nvSpPr>
          <p:cNvPr id="21" name="&quot;Not Allowed&quot; Symbol 20">
            <a:extLst>
              <a:ext uri="{FF2B5EF4-FFF2-40B4-BE49-F238E27FC236}">
                <a16:creationId xmlns:a16="http://schemas.microsoft.com/office/drawing/2014/main" id="{CC03A9E0-81B3-8443-FDD5-FB4D09E27410}"/>
              </a:ext>
            </a:extLst>
          </p:cNvPr>
          <p:cNvSpPr/>
          <p:nvPr/>
        </p:nvSpPr>
        <p:spPr>
          <a:xfrm>
            <a:off x="7006636" y="1424312"/>
            <a:ext cx="536529" cy="507832"/>
          </a:xfrm>
          <a:prstGeom prst="noSmoking">
            <a:avLst/>
          </a:prstGeom>
          <a:solidFill>
            <a:schemeClr val="accent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tx1"/>
              </a:solidFill>
            </a:endParaRPr>
          </a:p>
        </p:txBody>
      </p:sp>
      <p:sp>
        <p:nvSpPr>
          <p:cNvPr id="22" name="&quot;Not Allowed&quot; Symbol 21">
            <a:extLst>
              <a:ext uri="{FF2B5EF4-FFF2-40B4-BE49-F238E27FC236}">
                <a16:creationId xmlns:a16="http://schemas.microsoft.com/office/drawing/2014/main" id="{205E62E0-4C82-8EE3-13F0-CC5EBD24C7F8}"/>
              </a:ext>
            </a:extLst>
          </p:cNvPr>
          <p:cNvSpPr/>
          <p:nvPr/>
        </p:nvSpPr>
        <p:spPr>
          <a:xfrm>
            <a:off x="7006636" y="2873240"/>
            <a:ext cx="536529" cy="507832"/>
          </a:xfrm>
          <a:prstGeom prst="noSmoking">
            <a:avLst/>
          </a:prstGeom>
          <a:solidFill>
            <a:schemeClr val="accent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tx1"/>
              </a:solidFill>
            </a:endParaRPr>
          </a:p>
        </p:txBody>
      </p:sp>
      <p:sp>
        <p:nvSpPr>
          <p:cNvPr id="23" name="TekstSylinder 24">
            <a:extLst>
              <a:ext uri="{FF2B5EF4-FFF2-40B4-BE49-F238E27FC236}">
                <a16:creationId xmlns:a16="http://schemas.microsoft.com/office/drawing/2014/main" id="{EFC138C2-1538-3703-1FF2-32FF0FE8015D}"/>
              </a:ext>
            </a:extLst>
          </p:cNvPr>
          <p:cNvSpPr txBox="1"/>
          <p:nvPr/>
        </p:nvSpPr>
        <p:spPr>
          <a:xfrm>
            <a:off x="8265081" y="1783349"/>
            <a:ext cx="1562345" cy="646331"/>
          </a:xfrm>
          <a:prstGeom prst="rect">
            <a:avLst/>
          </a:prstGeom>
          <a:noFill/>
        </p:spPr>
        <p:txBody>
          <a:bodyPr wrap="square">
            <a:spAutoFit/>
          </a:bodyPr>
          <a:lstStyle/>
          <a:p>
            <a:pPr algn="ctr"/>
            <a:r>
              <a:rPr lang="nb-NO" sz="900" b="1" dirty="0"/>
              <a:t>«En kjempestor leverandør»</a:t>
            </a:r>
            <a:r>
              <a:rPr lang="nb-NO" sz="900" dirty="0"/>
              <a:t> </a:t>
            </a:r>
            <a:br>
              <a:rPr lang="nb-NO" sz="900" dirty="0"/>
            </a:br>
            <a:r>
              <a:rPr lang="nb-NO" sz="900" dirty="0"/>
              <a:t>Ny leverandør dekker (1+2+3+4)</a:t>
            </a:r>
          </a:p>
        </p:txBody>
      </p:sp>
      <p:sp>
        <p:nvSpPr>
          <p:cNvPr id="26" name="&quot;Not Allowed&quot; Symbol 6">
            <a:extLst>
              <a:ext uri="{FF2B5EF4-FFF2-40B4-BE49-F238E27FC236}">
                <a16:creationId xmlns:a16="http://schemas.microsoft.com/office/drawing/2014/main" id="{FC4B5AF0-3C82-491B-6020-AB0F0796F073}"/>
              </a:ext>
            </a:extLst>
          </p:cNvPr>
          <p:cNvSpPr/>
          <p:nvPr/>
        </p:nvSpPr>
        <p:spPr>
          <a:xfrm>
            <a:off x="8849484" y="4416395"/>
            <a:ext cx="536529" cy="507832"/>
          </a:xfrm>
          <a:prstGeom prst="noSmoking">
            <a:avLst/>
          </a:prstGeom>
          <a:solidFill>
            <a:schemeClr val="accent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tx1"/>
              </a:solidFill>
            </a:endParaRPr>
          </a:p>
        </p:txBody>
      </p:sp>
      <p:sp>
        <p:nvSpPr>
          <p:cNvPr id="27" name="Rectangle 26">
            <a:extLst>
              <a:ext uri="{FF2B5EF4-FFF2-40B4-BE49-F238E27FC236}">
                <a16:creationId xmlns:a16="http://schemas.microsoft.com/office/drawing/2014/main" id="{B095441A-88ED-6E5C-E246-D51E1A2B1FC2}"/>
              </a:ext>
            </a:extLst>
          </p:cNvPr>
          <p:cNvSpPr/>
          <p:nvPr/>
        </p:nvSpPr>
        <p:spPr>
          <a:xfrm>
            <a:off x="250632" y="4542200"/>
            <a:ext cx="3387439" cy="1797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b-NO" sz="1100" b="1" dirty="0">
                <a:solidFill>
                  <a:schemeClr val="accent1">
                    <a:lumMod val="10000"/>
                  </a:schemeClr>
                </a:solidFill>
                <a:latin typeface="+mj-lt"/>
              </a:rPr>
              <a:t>Konseptuavhengige forhold</a:t>
            </a:r>
          </a:p>
          <a:p>
            <a:pPr marL="228600" indent="-228600">
              <a:buAutoNum type="arabicPeriod"/>
            </a:pPr>
            <a:r>
              <a:rPr lang="nb-NO" sz="1100" dirty="0">
                <a:solidFill>
                  <a:schemeClr val="accent1">
                    <a:lumMod val="10000"/>
                  </a:schemeClr>
                </a:solidFill>
                <a:latin typeface="+mj-lt"/>
              </a:rPr>
              <a:t>Alle aktører står fritt til å opprettholde og etablere egne lokale tungregneressurser.</a:t>
            </a:r>
          </a:p>
          <a:p>
            <a:pPr marL="228600" indent="-228600">
              <a:buAutoNum type="arabicPeriod"/>
            </a:pPr>
            <a:r>
              <a:rPr lang="nb-NO" sz="1100" dirty="0">
                <a:solidFill>
                  <a:schemeClr val="accent1">
                    <a:lumMod val="10000"/>
                  </a:schemeClr>
                </a:solidFill>
                <a:latin typeface="+mj-lt"/>
              </a:rPr>
              <a:t>Alle konseptene innebærer noe tungregning- kapasitet, støtte- og kompetansetjenester for næringslivet (innenfor statsstøtteregelverket).</a:t>
            </a:r>
          </a:p>
          <a:p>
            <a:pPr marL="228600" indent="-228600">
              <a:buAutoNum type="arabicPeriod"/>
            </a:pPr>
            <a:r>
              <a:rPr lang="nb-NO" sz="1100" dirty="0">
                <a:solidFill>
                  <a:schemeClr val="accent1">
                    <a:lumMod val="10000"/>
                  </a:schemeClr>
                </a:solidFill>
                <a:latin typeface="+mj-lt"/>
              </a:rPr>
              <a:t>Leverandørene står fritt til å inngå og endre avtale om kjøp av kapasitet hos internasjonale samarbeidspartnere.   </a:t>
            </a:r>
          </a:p>
        </p:txBody>
      </p:sp>
      <p:sp>
        <p:nvSpPr>
          <p:cNvPr id="28" name="TekstSylinder 24">
            <a:extLst>
              <a:ext uri="{FF2B5EF4-FFF2-40B4-BE49-F238E27FC236}">
                <a16:creationId xmlns:a16="http://schemas.microsoft.com/office/drawing/2014/main" id="{8238F70A-9D57-64F1-6F8A-0F5D71A7A875}"/>
              </a:ext>
            </a:extLst>
          </p:cNvPr>
          <p:cNvSpPr txBox="1"/>
          <p:nvPr/>
        </p:nvSpPr>
        <p:spPr>
          <a:xfrm>
            <a:off x="6547927" y="2004930"/>
            <a:ext cx="1422593" cy="507831"/>
          </a:xfrm>
          <a:prstGeom prst="rect">
            <a:avLst/>
          </a:prstGeom>
          <a:noFill/>
        </p:spPr>
        <p:txBody>
          <a:bodyPr wrap="square">
            <a:spAutoFit/>
          </a:bodyPr>
          <a:lstStyle/>
          <a:p>
            <a:pPr algn="ctr"/>
            <a:r>
              <a:rPr lang="nb-NO" sz="900" dirty="0"/>
              <a:t>Ikke mulig uten større endringer fra dagens konsept</a:t>
            </a:r>
          </a:p>
        </p:txBody>
      </p:sp>
      <p:sp>
        <p:nvSpPr>
          <p:cNvPr id="29" name="TekstSylinder 24">
            <a:extLst>
              <a:ext uri="{FF2B5EF4-FFF2-40B4-BE49-F238E27FC236}">
                <a16:creationId xmlns:a16="http://schemas.microsoft.com/office/drawing/2014/main" id="{BD3446F2-67E3-4255-9DAB-C68A61E64196}"/>
              </a:ext>
            </a:extLst>
          </p:cNvPr>
          <p:cNvSpPr txBox="1"/>
          <p:nvPr/>
        </p:nvSpPr>
        <p:spPr>
          <a:xfrm>
            <a:off x="6555547" y="3429870"/>
            <a:ext cx="1422593" cy="507831"/>
          </a:xfrm>
          <a:prstGeom prst="rect">
            <a:avLst/>
          </a:prstGeom>
          <a:noFill/>
        </p:spPr>
        <p:txBody>
          <a:bodyPr wrap="square">
            <a:spAutoFit/>
          </a:bodyPr>
          <a:lstStyle/>
          <a:p>
            <a:pPr algn="ctr"/>
            <a:r>
              <a:rPr lang="nb-NO" sz="900" dirty="0"/>
              <a:t>Ikke mulig uten større endringer fra dagens konsept</a:t>
            </a:r>
          </a:p>
        </p:txBody>
      </p:sp>
      <p:sp>
        <p:nvSpPr>
          <p:cNvPr id="30" name="TekstSylinder 24">
            <a:extLst>
              <a:ext uri="{FF2B5EF4-FFF2-40B4-BE49-F238E27FC236}">
                <a16:creationId xmlns:a16="http://schemas.microsoft.com/office/drawing/2014/main" id="{16F3D686-F1DA-F9FD-30C6-8DB92CEA0CB8}"/>
              </a:ext>
            </a:extLst>
          </p:cNvPr>
          <p:cNvSpPr txBox="1"/>
          <p:nvPr/>
        </p:nvSpPr>
        <p:spPr>
          <a:xfrm>
            <a:off x="8410018" y="4942318"/>
            <a:ext cx="1422593" cy="507831"/>
          </a:xfrm>
          <a:prstGeom prst="rect">
            <a:avLst/>
          </a:prstGeom>
          <a:noFill/>
        </p:spPr>
        <p:txBody>
          <a:bodyPr wrap="square">
            <a:spAutoFit/>
          </a:bodyPr>
          <a:lstStyle/>
          <a:p>
            <a:pPr algn="ctr"/>
            <a:r>
              <a:rPr lang="nb-NO" sz="900" dirty="0"/>
              <a:t>Ikke relevant (ingen vesentlig forskjell fra K1)</a:t>
            </a:r>
          </a:p>
        </p:txBody>
      </p:sp>
      <p:sp>
        <p:nvSpPr>
          <p:cNvPr id="31" name="Oval 1">
            <a:extLst>
              <a:ext uri="{FF2B5EF4-FFF2-40B4-BE49-F238E27FC236}">
                <a16:creationId xmlns:a16="http://schemas.microsoft.com/office/drawing/2014/main" id="{83EC4C68-5125-CC91-802A-A2F5C4DDDB2A}"/>
              </a:ext>
            </a:extLst>
          </p:cNvPr>
          <p:cNvSpPr/>
          <p:nvPr/>
        </p:nvSpPr>
        <p:spPr>
          <a:xfrm>
            <a:off x="8960071" y="3344903"/>
            <a:ext cx="279043" cy="27904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000" dirty="0">
                <a:solidFill>
                  <a:schemeClr val="tx1"/>
                </a:solidFill>
                <a:latin typeface="+mj-lt"/>
              </a:rPr>
              <a:t>K2</a:t>
            </a:r>
          </a:p>
        </p:txBody>
      </p:sp>
      <p:sp>
        <p:nvSpPr>
          <p:cNvPr id="32" name="Oval 1">
            <a:extLst>
              <a:ext uri="{FF2B5EF4-FFF2-40B4-BE49-F238E27FC236}">
                <a16:creationId xmlns:a16="http://schemas.microsoft.com/office/drawing/2014/main" id="{2E7B737E-5B47-0D03-5E13-681B293F874E}"/>
              </a:ext>
            </a:extLst>
          </p:cNvPr>
          <p:cNvSpPr/>
          <p:nvPr/>
        </p:nvSpPr>
        <p:spPr>
          <a:xfrm>
            <a:off x="8960071" y="2510557"/>
            <a:ext cx="279043" cy="27904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000" dirty="0">
                <a:solidFill>
                  <a:schemeClr val="tx1"/>
                </a:solidFill>
                <a:latin typeface="+mj-lt"/>
              </a:rPr>
              <a:t>K3</a:t>
            </a:r>
          </a:p>
        </p:txBody>
      </p:sp>
      <p:sp>
        <p:nvSpPr>
          <p:cNvPr id="33" name="Oval 1">
            <a:extLst>
              <a:ext uri="{FF2B5EF4-FFF2-40B4-BE49-F238E27FC236}">
                <a16:creationId xmlns:a16="http://schemas.microsoft.com/office/drawing/2014/main" id="{B9306A35-FBC6-6115-B666-9D40A22C78B5}"/>
              </a:ext>
            </a:extLst>
          </p:cNvPr>
          <p:cNvSpPr/>
          <p:nvPr/>
        </p:nvSpPr>
        <p:spPr>
          <a:xfrm>
            <a:off x="8960071" y="1476917"/>
            <a:ext cx="279043" cy="27904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000" dirty="0">
                <a:solidFill>
                  <a:schemeClr val="tx1"/>
                </a:solidFill>
                <a:latin typeface="+mj-lt"/>
              </a:rPr>
              <a:t>K4</a:t>
            </a:r>
          </a:p>
        </p:txBody>
      </p:sp>
      <p:sp>
        <p:nvSpPr>
          <p:cNvPr id="34" name="Oval 1">
            <a:extLst>
              <a:ext uri="{FF2B5EF4-FFF2-40B4-BE49-F238E27FC236}">
                <a16:creationId xmlns:a16="http://schemas.microsoft.com/office/drawing/2014/main" id="{CA9BBD1F-8251-4F92-7BB9-8AF4C827539F}"/>
              </a:ext>
            </a:extLst>
          </p:cNvPr>
          <p:cNvSpPr/>
          <p:nvPr/>
        </p:nvSpPr>
        <p:spPr>
          <a:xfrm>
            <a:off x="10836266" y="1480801"/>
            <a:ext cx="279043" cy="27904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000" dirty="0">
                <a:solidFill>
                  <a:schemeClr val="tx1"/>
                </a:solidFill>
                <a:latin typeface="+mj-lt"/>
              </a:rPr>
              <a:t>K7</a:t>
            </a:r>
          </a:p>
        </p:txBody>
      </p:sp>
      <p:sp>
        <p:nvSpPr>
          <p:cNvPr id="35" name="Oval 1">
            <a:extLst>
              <a:ext uri="{FF2B5EF4-FFF2-40B4-BE49-F238E27FC236}">
                <a16:creationId xmlns:a16="http://schemas.microsoft.com/office/drawing/2014/main" id="{4FC84BFE-34E4-451C-F39E-339D064824C7}"/>
              </a:ext>
            </a:extLst>
          </p:cNvPr>
          <p:cNvSpPr/>
          <p:nvPr/>
        </p:nvSpPr>
        <p:spPr>
          <a:xfrm>
            <a:off x="10836266" y="2893154"/>
            <a:ext cx="279043" cy="27904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000" dirty="0">
                <a:solidFill>
                  <a:schemeClr val="tx1"/>
                </a:solidFill>
                <a:latin typeface="+mj-lt"/>
              </a:rPr>
              <a:t>K6</a:t>
            </a:r>
          </a:p>
        </p:txBody>
      </p:sp>
      <p:sp>
        <p:nvSpPr>
          <p:cNvPr id="36" name="Oval 1">
            <a:extLst>
              <a:ext uri="{FF2B5EF4-FFF2-40B4-BE49-F238E27FC236}">
                <a16:creationId xmlns:a16="http://schemas.microsoft.com/office/drawing/2014/main" id="{218AA56F-0472-1E96-2AAC-636D30DEFD01}"/>
              </a:ext>
            </a:extLst>
          </p:cNvPr>
          <p:cNvSpPr/>
          <p:nvPr/>
        </p:nvSpPr>
        <p:spPr>
          <a:xfrm>
            <a:off x="10836266" y="4346630"/>
            <a:ext cx="279043" cy="27904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000" dirty="0">
                <a:solidFill>
                  <a:schemeClr val="tx1"/>
                </a:solidFill>
                <a:latin typeface="+mj-lt"/>
              </a:rPr>
              <a:t>K5</a:t>
            </a:r>
          </a:p>
        </p:txBody>
      </p:sp>
    </p:spTree>
    <p:extLst>
      <p:ext uri="{BB962C8B-B14F-4D97-AF65-F5344CB8AC3E}">
        <p14:creationId xmlns:p14="http://schemas.microsoft.com/office/powerpoint/2010/main" val="2049007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F1F8689-21FB-5D92-9485-C5AFFDAF841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6" name="think-cell data - do not delete" hidden="1">
                        <a:extLst>
                          <a:ext uri="{FF2B5EF4-FFF2-40B4-BE49-F238E27FC236}">
                            <a16:creationId xmlns:a16="http://schemas.microsoft.com/office/drawing/2014/main" id="{9F1F8689-21FB-5D92-9485-C5AFFDAF841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2637F827-82E8-A3DE-DA5E-A7846C8C59B5}"/>
              </a:ext>
            </a:extLst>
          </p:cNvPr>
          <p:cNvSpPr>
            <a:spLocks noGrp="1"/>
          </p:cNvSpPr>
          <p:nvPr>
            <p:ph type="ctrTitle"/>
          </p:nvPr>
        </p:nvSpPr>
        <p:spPr>
          <a:xfrm>
            <a:off x="700569" y="284632"/>
            <a:ext cx="4922349" cy="386661"/>
          </a:xfrm>
        </p:spPr>
        <p:txBody>
          <a:bodyPr vert="horz"/>
          <a:lstStyle/>
          <a:p>
            <a:r>
              <a:rPr lang="nb-NO" sz="2800" dirty="0"/>
              <a:t>Oversikt over konsepter</a:t>
            </a:r>
          </a:p>
        </p:txBody>
      </p:sp>
      <p:sp>
        <p:nvSpPr>
          <p:cNvPr id="4" name="Date Placeholder 3">
            <a:extLst>
              <a:ext uri="{FF2B5EF4-FFF2-40B4-BE49-F238E27FC236}">
                <a16:creationId xmlns:a16="http://schemas.microsoft.com/office/drawing/2014/main" id="{91778FDC-83BF-BBF7-1BEE-7544AF9931A9}"/>
              </a:ext>
            </a:extLst>
          </p:cNvPr>
          <p:cNvSpPr>
            <a:spLocks noGrp="1"/>
          </p:cNvSpPr>
          <p:nvPr>
            <p:ph type="dt" sz="half" idx="23"/>
          </p:nvPr>
        </p:nvSpPr>
        <p:spPr/>
        <p:txBody>
          <a:bodyPr/>
          <a:lstStyle/>
          <a:p>
            <a:fld id="{ACD1C610-CF41-475E-9BC0-08DC8100DF62}" type="datetime1">
              <a:rPr lang="nb-NO" smtClean="0"/>
              <a:t>27.01.2025</a:t>
            </a:fld>
            <a:endParaRPr lang="nb-NO" dirty="0"/>
          </a:p>
        </p:txBody>
      </p:sp>
      <p:sp>
        <p:nvSpPr>
          <p:cNvPr id="5" name="Slide Number Placeholder 4">
            <a:extLst>
              <a:ext uri="{FF2B5EF4-FFF2-40B4-BE49-F238E27FC236}">
                <a16:creationId xmlns:a16="http://schemas.microsoft.com/office/drawing/2014/main" id="{22309DD2-917E-ADD2-2349-1C03DEF6BFB0}"/>
              </a:ext>
            </a:extLst>
          </p:cNvPr>
          <p:cNvSpPr>
            <a:spLocks noGrp="1"/>
          </p:cNvSpPr>
          <p:nvPr>
            <p:ph type="sldNum" sz="quarter" idx="25"/>
          </p:nvPr>
        </p:nvSpPr>
        <p:spPr>
          <a:xfrm>
            <a:off x="11490708" y="6073992"/>
            <a:ext cx="321905" cy="270034"/>
          </a:xfrm>
        </p:spPr>
        <p:txBody>
          <a:bodyPr/>
          <a:lstStyle/>
          <a:p>
            <a:fld id="{36F4D1B9-59DF-4B5C-8440-F23B9F46A364}" type="slidenum">
              <a:rPr lang="nb-NO" smtClean="0"/>
              <a:pPr/>
              <a:t>13</a:t>
            </a:fld>
            <a:endParaRPr lang="nb-NO" dirty="0"/>
          </a:p>
        </p:txBody>
      </p:sp>
      <p:graphicFrame>
        <p:nvGraphicFramePr>
          <p:cNvPr id="36" name="Table 35">
            <a:extLst>
              <a:ext uri="{FF2B5EF4-FFF2-40B4-BE49-F238E27FC236}">
                <a16:creationId xmlns:a16="http://schemas.microsoft.com/office/drawing/2014/main" id="{E3E20F95-5290-0D69-FB79-607955219F4F}"/>
              </a:ext>
            </a:extLst>
          </p:cNvPr>
          <p:cNvGraphicFramePr>
            <a:graphicFrameLocks noGrp="1"/>
          </p:cNvGraphicFramePr>
          <p:nvPr>
            <p:extLst>
              <p:ext uri="{D42A27DB-BD31-4B8C-83A1-F6EECF244321}">
                <p14:modId xmlns:p14="http://schemas.microsoft.com/office/powerpoint/2010/main" val="2169181341"/>
              </p:ext>
            </p:extLst>
          </p:nvPr>
        </p:nvGraphicFramePr>
        <p:xfrm>
          <a:off x="283759" y="868122"/>
          <a:ext cx="11528854" cy="5852160"/>
        </p:xfrm>
        <a:graphic>
          <a:graphicData uri="http://schemas.openxmlformats.org/drawingml/2006/table">
            <a:tbl>
              <a:tblPr firstRow="1" bandRow="1">
                <a:tableStyleId>{7AF64A78-0C56-44EE-8F43-343FBBAD8183}</a:tableStyleId>
              </a:tblPr>
              <a:tblGrid>
                <a:gridCol w="2075936">
                  <a:extLst>
                    <a:ext uri="{9D8B030D-6E8A-4147-A177-3AD203B41FA5}">
                      <a16:colId xmlns:a16="http://schemas.microsoft.com/office/drawing/2014/main" val="4298967"/>
                    </a:ext>
                  </a:extLst>
                </a:gridCol>
                <a:gridCol w="9452918">
                  <a:extLst>
                    <a:ext uri="{9D8B030D-6E8A-4147-A177-3AD203B41FA5}">
                      <a16:colId xmlns:a16="http://schemas.microsoft.com/office/drawing/2014/main" val="3439848994"/>
                    </a:ext>
                  </a:extLst>
                </a:gridCol>
              </a:tblGrid>
              <a:tr h="176614">
                <a:tc>
                  <a:txBody>
                    <a:bodyPr/>
                    <a:lstStyle/>
                    <a:p>
                      <a:r>
                        <a:rPr lang="nb-NO" sz="1000" b="1" dirty="0">
                          <a:solidFill>
                            <a:schemeClr val="bg1">
                              <a:lumMod val="85000"/>
                            </a:schemeClr>
                          </a:solidFill>
                          <a:latin typeface="+mj-lt"/>
                        </a:rPr>
                        <a:t>Konsept</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sz="1000" b="1" dirty="0">
                          <a:solidFill>
                            <a:schemeClr val="bg1"/>
                          </a:solidFill>
                          <a:latin typeface="+mj-lt"/>
                        </a:rPr>
                        <a:t>Overordnet beskrivelse (med vekt på formål og bruk)</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4908993"/>
                  </a:ext>
                </a:extLst>
              </a:tr>
              <a:tr h="544603">
                <a:tc>
                  <a:txBody>
                    <a:bodyPr/>
                    <a:lstStyle/>
                    <a:p>
                      <a:r>
                        <a:rPr lang="nb-NO" sz="1100" b="1" dirty="0">
                          <a:solidFill>
                            <a:schemeClr val="bg1"/>
                          </a:solidFill>
                          <a:latin typeface="+mj-lt"/>
                        </a:rPr>
                        <a:t>Nullalternativ (dagens situasjon og forventet utvikling)</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5E5E5D"/>
                    </a:solidFill>
                  </a:tcPr>
                </a:tc>
                <a:tc>
                  <a:txBody>
                    <a:bodyPr/>
                    <a:lstStyle/>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Sigma2 er største offentlige tilbyder av avansert tungregnekraft i Norge</a:t>
                      </a:r>
                    </a:p>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Sigma2 er primært rettet mot forskningsdrevet FoU</a:t>
                      </a:r>
                    </a:p>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Offentlig virksomheter får tilgang til eventuell overkapasitet til forvaltningsdrevet FoU i samarbeid med forskningsorganisasjoner</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13901531"/>
                  </a:ext>
                </a:extLst>
              </a:tr>
              <a:tr h="544603">
                <a:tc>
                  <a:txBody>
                    <a:bodyPr/>
                    <a:lstStyle/>
                    <a:p>
                      <a:r>
                        <a:rPr lang="nb-NO" sz="1100" b="1">
                          <a:solidFill>
                            <a:schemeClr val="bg1"/>
                          </a:solidFill>
                          <a:latin typeface="+mj-lt"/>
                        </a:rPr>
                        <a:t>K1: «Sigma2 pluss»</a:t>
                      </a:r>
                      <a:endParaRPr lang="nb-NO" sz="1100" b="1" dirty="0">
                        <a:solidFill>
                          <a:schemeClr val="bg1"/>
                        </a:solidFill>
                        <a:latin typeface="+mj-lt"/>
                      </a:endParaRPr>
                    </a:p>
                  </a:txBody>
                  <a:tcPr anchor="ctr">
                    <a:lnL w="12700" cap="flat" cmpd="sng" algn="ctr">
                      <a:solidFill>
                        <a:schemeClr val="tx1"/>
                      </a:solidFill>
                      <a:prstDash val="solid"/>
                      <a:round/>
                      <a:headEnd type="none" w="med" len="med"/>
                      <a:tailEnd type="none" w="med" len="med"/>
                    </a:lnL>
                    <a:solidFill>
                      <a:srgbClr val="5E5E5D"/>
                    </a:solidFill>
                  </a:tcPr>
                </a:tc>
                <a:tc>
                  <a:txBody>
                    <a:bodyPr/>
                    <a:lstStyle/>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Sigma2 er største offentlige tilbyder av tungregnekraft i Norge, og får midler til å utvide sin kapasitet til å møte det økende behovet for tungregnekraft for både forsknings- og forvaltningsdrevet FoU</a:t>
                      </a:r>
                    </a:p>
                    <a:p>
                      <a:pPr marL="171450" indent="-171450" algn="l" defTabSz="914310" rtl="0" eaLnBrk="1" latinLnBrk="0" hangingPunct="1">
                        <a:spcBef>
                          <a:spcPts val="200"/>
                        </a:spcBef>
                        <a:buFont typeface="Arial" panose="020B0604020202020204" pitchFamily="34" charset="0"/>
                        <a:buChar char="•"/>
                        <a:tabLst/>
                      </a:pPr>
                      <a:r>
                        <a:rPr lang="nb-NO" sz="1000" kern="1200" dirty="0">
                          <a:solidFill>
                            <a:schemeClr val="dk1"/>
                          </a:solidFill>
                          <a:latin typeface="+mj-lt"/>
                          <a:ea typeface="+mn-ea"/>
                          <a:cs typeface="+mn-cs"/>
                        </a:rPr>
                        <a:t>Den enkelte sektor må bestemme hvordan de skal dekke behovet for tungregnekraft til bruk og tilpasning av alle offentlige tjenester, inkl. KI (internasjonale leverandører, bygge ut egen kapasitet, samarbeid med andre virksomheter eller sektorer). </a:t>
                      </a:r>
                    </a:p>
                    <a:p>
                      <a:pPr marL="171450" indent="-171450" algn="l" defTabSz="914310" rtl="0" eaLnBrk="1" latinLnBrk="0" hangingPunct="1">
                        <a:spcBef>
                          <a:spcPts val="200"/>
                        </a:spcBef>
                        <a:buFont typeface="Arial" panose="020B0604020202020204" pitchFamily="34" charset="0"/>
                        <a:buChar char="•"/>
                        <a:tabLst/>
                      </a:pPr>
                      <a:r>
                        <a:rPr lang="nb-NO" sz="1000" kern="1200" dirty="0">
                          <a:solidFill>
                            <a:schemeClr val="dk1"/>
                          </a:solidFill>
                          <a:latin typeface="+mj-lt"/>
                          <a:ea typeface="+mn-ea"/>
                          <a:cs typeface="+mn-cs"/>
                        </a:rPr>
                        <a:t>Off. virksomheter kan etablere/beholde egne ressurser, men det er krav om samordning innenfor den enkelte sektor</a:t>
                      </a:r>
                    </a:p>
                  </a:txBody>
                  <a:tcPr marL="45720" marR="4572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65512446"/>
                  </a:ext>
                </a:extLst>
              </a:tr>
              <a:tr h="544603">
                <a:tc>
                  <a:txBody>
                    <a:bodyPr/>
                    <a:lstStyle/>
                    <a:p>
                      <a:r>
                        <a:rPr lang="nb-NO" sz="1100" b="1" dirty="0">
                          <a:solidFill>
                            <a:schemeClr val="bg1"/>
                          </a:solidFill>
                          <a:latin typeface="+mj-lt"/>
                        </a:rPr>
                        <a:t>K2: «To leverandører»</a:t>
                      </a:r>
                    </a:p>
                  </a:txBody>
                  <a:tcPr anchor="ctr">
                    <a:lnL w="12700" cap="flat" cmpd="sng" algn="ctr">
                      <a:solidFill>
                        <a:schemeClr val="tx1"/>
                      </a:solidFill>
                      <a:prstDash val="solid"/>
                      <a:round/>
                      <a:headEnd type="none" w="med" len="med"/>
                      <a:tailEnd type="none" w="med" len="med"/>
                    </a:lnL>
                    <a:solidFill>
                      <a:srgbClr val="5E5E5D"/>
                    </a:solidFill>
                  </a:tcPr>
                </a:tc>
                <a:tc>
                  <a:txBody>
                    <a:bodyPr/>
                    <a:lstStyle/>
                    <a:p>
                      <a:pPr marL="171450" indent="-171450">
                        <a:spcBef>
                          <a:spcPts val="200"/>
                        </a:spcBef>
                        <a:buFont typeface="Arial" panose="020B0604020202020204" pitchFamily="34" charset="0"/>
                        <a:buChar char="•"/>
                      </a:pPr>
                      <a:r>
                        <a:rPr lang="nb-NO" sz="1000" kern="1200" dirty="0">
                          <a:solidFill>
                            <a:schemeClr val="dk1"/>
                          </a:solidFill>
                          <a:latin typeface="+mj-lt"/>
                          <a:ea typeface="+mn-ea"/>
                          <a:cs typeface="+mn-cs"/>
                        </a:rPr>
                        <a:t>Det offentlige leverandørmarkedet utvides til </a:t>
                      </a:r>
                      <a:r>
                        <a:rPr lang="nb-NO" sz="1000" i="1" kern="1200" dirty="0">
                          <a:solidFill>
                            <a:schemeClr val="dk1"/>
                          </a:solidFill>
                          <a:latin typeface="+mj-lt"/>
                          <a:ea typeface="+mn-ea"/>
                          <a:cs typeface="+mn-cs"/>
                        </a:rPr>
                        <a:t>to</a:t>
                      </a:r>
                      <a:r>
                        <a:rPr lang="nb-NO" sz="1000" kern="1200" dirty="0">
                          <a:solidFill>
                            <a:schemeClr val="dk1"/>
                          </a:solidFill>
                          <a:latin typeface="+mj-lt"/>
                          <a:ea typeface="+mn-ea"/>
                          <a:cs typeface="+mn-cs"/>
                        </a:rPr>
                        <a:t> leverandører for å ivareta flere brukere av tungregnekraft</a:t>
                      </a:r>
                    </a:p>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Sigma2 får midler til å utvide sin kapasitet til å møte det økende behovet for tungregnekraft for både forsknings- og forvaltningsdrevet FoU</a:t>
                      </a:r>
                    </a:p>
                    <a:p>
                      <a:pPr marL="171450" indent="-171450">
                        <a:spcBef>
                          <a:spcPts val="200"/>
                        </a:spcBef>
                        <a:buFont typeface="Arial" panose="020B0604020202020204" pitchFamily="34" charset="0"/>
                        <a:buChar char="•"/>
                      </a:pPr>
                      <a:r>
                        <a:rPr lang="nb-NO" sz="1000" kern="1200" dirty="0">
                          <a:solidFill>
                            <a:schemeClr val="dk1"/>
                          </a:solidFill>
                          <a:latin typeface="+mj-lt"/>
                          <a:ea typeface="+mn-ea"/>
                          <a:cs typeface="+mn-cs"/>
                        </a:rPr>
                        <a:t>Det etableres ny felles plattformleverandør som skal sikre felles kapasitet til bruk og tilpasning av samfunnskritiske tjenester (inkl. KI)</a:t>
                      </a:r>
                    </a:p>
                  </a:txBody>
                  <a:tcPr marL="45720" marR="4572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25715019"/>
                  </a:ext>
                </a:extLst>
              </a:tr>
              <a:tr h="544603">
                <a:tc>
                  <a:txBody>
                    <a:bodyPr/>
                    <a:lstStyle/>
                    <a:p>
                      <a:r>
                        <a:rPr lang="nb-NO" sz="1100" b="1" dirty="0">
                          <a:solidFill>
                            <a:schemeClr val="bg1"/>
                          </a:solidFill>
                          <a:latin typeface="+mj-lt"/>
                        </a:rPr>
                        <a:t>K3: «En stor nasjonal leverandør»</a:t>
                      </a:r>
                    </a:p>
                  </a:txBody>
                  <a:tcPr anchor="ctr">
                    <a:lnL w="12700" cap="flat" cmpd="sng" algn="ctr">
                      <a:solidFill>
                        <a:schemeClr val="tx1"/>
                      </a:solidFill>
                      <a:prstDash val="solid"/>
                      <a:round/>
                      <a:headEnd type="none" w="med" len="med"/>
                      <a:tailEnd type="none" w="med" len="med"/>
                    </a:lnL>
                    <a:solidFill>
                      <a:srgbClr val="5E5E5D"/>
                    </a:solidFill>
                  </a:tcPr>
                </a:tc>
                <a:tc>
                  <a:txBody>
                    <a:bodyPr/>
                    <a:lstStyle/>
                    <a:p>
                      <a:pPr marL="171450" indent="-171450">
                        <a:spcBef>
                          <a:spcPts val="300"/>
                        </a:spcBef>
                        <a:buFont typeface="Arial" panose="020B0604020202020204" pitchFamily="34" charset="0"/>
                        <a:buChar char="•"/>
                        <a:tabLst/>
                      </a:pPr>
                      <a:r>
                        <a:rPr lang="nb-NO" sz="1000" dirty="0">
                          <a:latin typeface="+mj-lt"/>
                        </a:rPr>
                        <a:t>Det etableres ny plattformleverandør som dekker behovet for tungregnekapasitet (inkludert GPU-basert tungregning) til både forsknings- og forvaltningsdrevet FoU og behovet til offentlige virksomheter som har behov for tungregnekapasitet til bruk og tilpasning av samfunnskritiske tjenester, inkl. KI</a:t>
                      </a:r>
                    </a:p>
                    <a:p>
                      <a:pPr marL="171450" indent="-171450">
                        <a:spcBef>
                          <a:spcPts val="300"/>
                        </a:spcBef>
                        <a:buFont typeface="Arial" panose="020B0604020202020204" pitchFamily="34" charset="0"/>
                        <a:buChar char="•"/>
                        <a:tabLst/>
                      </a:pPr>
                      <a:r>
                        <a:rPr lang="nb-NO" sz="1000" dirty="0">
                          <a:latin typeface="+mj-lt"/>
                        </a:rPr>
                        <a:t>Den enkelte off. virksomhet er selv ansvarlig for å dekke behovet for tungregnekraft til bruk og tilpasning av øvrige offentlige tjenester, inkl. KI </a:t>
                      </a:r>
                    </a:p>
                  </a:txBody>
                  <a:tcPr marL="45720" marR="4572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30249904"/>
                  </a:ext>
                </a:extLst>
              </a:tr>
              <a:tr h="544603">
                <a:tc>
                  <a:txBody>
                    <a:bodyPr/>
                    <a:lstStyle/>
                    <a:p>
                      <a:r>
                        <a:rPr lang="nb-NO" sz="1100" b="1" dirty="0">
                          <a:solidFill>
                            <a:schemeClr val="bg1"/>
                          </a:solidFill>
                          <a:latin typeface="+mj-lt"/>
                        </a:rPr>
                        <a:t>K4: «En kjempestor nasjonal leverandør»</a:t>
                      </a:r>
                    </a:p>
                  </a:txBody>
                  <a:tcPr anchor="ctr">
                    <a:lnL w="12700" cap="flat" cmpd="sng" algn="ctr">
                      <a:solidFill>
                        <a:schemeClr val="tx1"/>
                      </a:solidFill>
                      <a:prstDash val="solid"/>
                      <a:round/>
                      <a:headEnd type="none" w="med" len="med"/>
                      <a:tailEnd type="none" w="med" len="med"/>
                    </a:lnL>
                    <a:solidFill>
                      <a:srgbClr val="5E5E5D"/>
                    </a:solidFill>
                  </a:tcPr>
                </a:tc>
                <a:tc>
                  <a:txBody>
                    <a:bodyPr/>
                    <a:lstStyle/>
                    <a:p>
                      <a:pPr marL="171450" indent="-171450">
                        <a:spcBef>
                          <a:spcPts val="300"/>
                        </a:spcBef>
                        <a:buFont typeface="Arial" panose="020B0604020202020204" pitchFamily="34" charset="0"/>
                        <a:buChar char="•"/>
                        <a:tabLst/>
                      </a:pPr>
                      <a:r>
                        <a:rPr lang="nb-NO" sz="1000" dirty="0">
                          <a:latin typeface="+mj-lt"/>
                        </a:rPr>
                        <a:t>Det etableres ny plattformleverandør som dekker behovet for tungregnekraft til </a:t>
                      </a:r>
                      <a:r>
                        <a:rPr lang="nb-NO" sz="1000" i="1" u="none" dirty="0">
                          <a:latin typeface="+mj-lt"/>
                        </a:rPr>
                        <a:t>alle</a:t>
                      </a:r>
                      <a:r>
                        <a:rPr lang="nb-NO" sz="1000" dirty="0">
                          <a:latin typeface="+mj-lt"/>
                        </a:rPr>
                        <a:t> offentlige virksomheter, dvs. kapasitet til både forsknings- og forvaltningsdrevet FoU, bruk og tilpasning av samfunnskritiske tjenester og øvrige offentlige tjenester, inkl. KI</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Forskningsorganisasjoner og offentlige virksomheter kan beholde og etablere egne ressurser og samarbeide med andre aktører om ønskelig</a:t>
                      </a:r>
                    </a:p>
                  </a:txBody>
                  <a:tcPr marL="45720" marR="4572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54548106"/>
                  </a:ext>
                </a:extLst>
              </a:tr>
              <a:tr h="544603">
                <a:tc>
                  <a:txBody>
                    <a:bodyPr/>
                    <a:lstStyle/>
                    <a:p>
                      <a:r>
                        <a:rPr lang="nb-NO" sz="1100" b="1" dirty="0">
                          <a:solidFill>
                            <a:schemeClr val="bg1"/>
                          </a:solidFill>
                          <a:latin typeface="+mj-lt"/>
                        </a:rPr>
                        <a:t>K5: «Fleksibelt og utvidet Europasamarbeid»</a:t>
                      </a:r>
                    </a:p>
                  </a:txBody>
                  <a:tcPr anchor="ctr">
                    <a:lnL w="12700" cap="flat" cmpd="sng" algn="ctr">
                      <a:solidFill>
                        <a:schemeClr val="tx1"/>
                      </a:solidFill>
                      <a:prstDash val="solid"/>
                      <a:round/>
                      <a:headEnd type="none" w="med" len="med"/>
                      <a:tailEnd type="none" w="med" len="med"/>
                    </a:lnL>
                    <a:solidFill>
                      <a:srgbClr val="5E5E5D"/>
                    </a:solidFill>
                  </a:tcPr>
                </a:tc>
                <a:tc>
                  <a:txBody>
                    <a:bodyPr/>
                    <a:lstStyle/>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Sigma2 er største offentlige tilbyder av tungregnekraft i Norge, og får midler til å utvide kapasitet til å møte økende behov til forsknings- og forvaltningsdrevet FoU</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For å dekke behovene for tungregnekraft vil Norge i mye større grad enn i dag benyttes europeiske leverandørmarkedet, hvor Sigma2 får utvidet mandat til å balansere investeringer i egne ressurser med å anskaffe ressurser gjennom samarbeidet med leverandører i Europa (EuroHPC blir sentral)</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Off. virksomheter er selv ansvarlig for å dekke behovet for tungregnekraft til bruk og tilpasning av samfunnskritiske og øvrige offentlige tjenester, inkl. KI </a:t>
                      </a:r>
                    </a:p>
                  </a:txBody>
                  <a:tcPr marL="45720" marR="4572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23043812"/>
                  </a:ext>
                </a:extLst>
              </a:tr>
              <a:tr h="544603">
                <a:tc>
                  <a:txBody>
                    <a:bodyPr/>
                    <a:lstStyle/>
                    <a:p>
                      <a:r>
                        <a:rPr lang="nb-NO" sz="1100" b="1" dirty="0">
                          <a:solidFill>
                            <a:schemeClr val="bg1"/>
                          </a:solidFill>
                          <a:latin typeface="+mj-lt"/>
                        </a:rPr>
                        <a:t>K6: «Europeisk leverandør»</a:t>
                      </a:r>
                    </a:p>
                  </a:txBody>
                  <a:tcPr anchor="ctr">
                    <a:lnL w="12700" cap="flat" cmpd="sng" algn="ctr">
                      <a:solidFill>
                        <a:schemeClr val="tx1"/>
                      </a:solidFill>
                      <a:prstDash val="solid"/>
                      <a:round/>
                      <a:headEnd type="none" w="med" len="med"/>
                      <a:tailEnd type="none" w="med" len="med"/>
                    </a:lnL>
                    <a:solidFill>
                      <a:srgbClr val="5E5E5D"/>
                    </a:solidFill>
                  </a:tcPr>
                </a:tc>
                <a:tc>
                  <a:txBody>
                    <a:bodyPr/>
                    <a:lstStyle/>
                    <a:p>
                      <a:pPr marL="171450" indent="-171450">
                        <a:spcBef>
                          <a:spcPts val="300"/>
                        </a:spcBef>
                        <a:buFont typeface="Arial" panose="020B0604020202020204" pitchFamily="34" charset="0"/>
                        <a:buChar char="•"/>
                        <a:tabLst/>
                      </a:pPr>
                      <a:r>
                        <a:rPr lang="nb-NO" sz="1000">
                          <a:latin typeface="+mj-lt"/>
                        </a:rPr>
                        <a:t>All nasjonal kapasitet legges til EuroHPC, som innebærer at Sigma2 ikke investerer og drifter egne ressurser, men fokuserer på innkjøp og forvaltning av kontrakter</a:t>
                      </a:r>
                    </a:p>
                    <a:p>
                      <a:pPr marL="171450" indent="-171450">
                        <a:spcBef>
                          <a:spcPts val="300"/>
                        </a:spcBef>
                        <a:buFont typeface="Arial" panose="020B0604020202020204" pitchFamily="34" charset="0"/>
                        <a:buChar char="•"/>
                        <a:tabLst/>
                      </a:pPr>
                      <a:r>
                        <a:rPr lang="nb-NO" sz="1000">
                          <a:latin typeface="+mj-lt"/>
                        </a:rPr>
                        <a:t>EuroHPC dekker behovene for tungregnekraft til forsknings- og forvaltningsdrevet FoU og samf.kritiske tjenester (inkl. KI). Øvrig behov er den enkelte off. virksomhet ansvarlig for å dekke</a:t>
                      </a:r>
                    </a:p>
                    <a:p>
                      <a:pPr marL="171450" indent="-171450">
                        <a:spcBef>
                          <a:spcPts val="300"/>
                        </a:spcBef>
                        <a:buFont typeface="Arial" panose="020B0604020202020204" pitchFamily="34" charset="0"/>
                        <a:buChar char="•"/>
                        <a:tabLst/>
                      </a:pPr>
                      <a:r>
                        <a:rPr lang="nb-NO" sz="1000">
                          <a:latin typeface="+mj-lt"/>
                        </a:rPr>
                        <a:t>Forskningsorganisasjoner og offentlige virksomheter kan beholde og etablere egne ressurser om ønskelig</a:t>
                      </a:r>
                    </a:p>
                  </a:txBody>
                  <a:tcPr marL="45720" marR="4572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73413"/>
                  </a:ext>
                </a:extLst>
              </a:tr>
              <a:tr h="544603">
                <a:tc>
                  <a:txBody>
                    <a:bodyPr/>
                    <a:lstStyle/>
                    <a:p>
                      <a:r>
                        <a:rPr lang="nb-NO" sz="1100" b="1" dirty="0">
                          <a:solidFill>
                            <a:schemeClr val="bg1"/>
                          </a:solidFill>
                          <a:latin typeface="+mj-lt"/>
                        </a:rPr>
                        <a:t>K7: «Offentlig-privat samarbeid»</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5E5E5D"/>
                    </a:solidFill>
                  </a:tcPr>
                </a:tc>
                <a:tc>
                  <a:txBody>
                    <a:bodyPr/>
                    <a:lstStyle/>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Inviterer næringslivets parter til å etablere ny felles plattformleverandør som dekker behovet for tungregnekraft til alle offentlige virksomheter, dvs. kapasitet til både forsknings- og forvaltningsdrevet FoU, bruk og tilpasning av samfunnskritiske tjenester og øvrige offentlige tjenester, inkl. KI</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Forskningsorganisasjoner og offentlige virksomheter kan beholde og etablere egne ressurser og samarbeide med andre aktører om ønskelig</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1000" kern="1200" dirty="0">
                          <a:solidFill>
                            <a:schemeClr val="dk1"/>
                          </a:solidFill>
                          <a:latin typeface="+mj-lt"/>
                          <a:ea typeface="+mn-ea"/>
                          <a:cs typeface="+mn-cs"/>
                        </a:rPr>
                        <a:t>Eierskapsmodellen av ny leverandør er delt mellom offentlig og privat</a:t>
                      </a:r>
                    </a:p>
                  </a:txBody>
                  <a:tcPr marL="45720" marR="4572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7483145"/>
                  </a:ext>
                </a:extLst>
              </a:tr>
            </a:tbl>
          </a:graphicData>
        </a:graphic>
      </p:graphicFrame>
    </p:spTree>
    <p:extLst>
      <p:ext uri="{BB962C8B-B14F-4D97-AF65-F5344CB8AC3E}">
        <p14:creationId xmlns:p14="http://schemas.microsoft.com/office/powerpoint/2010/main" val="3192476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FA029-7A07-5FE5-A53F-1CFFE956C7F9}"/>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69190A3-F9E2-6538-6B35-1F701884334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6" name="think-cell data - do not delete" hidden="1">
                        <a:extLst>
                          <a:ext uri="{FF2B5EF4-FFF2-40B4-BE49-F238E27FC236}">
                            <a16:creationId xmlns:a16="http://schemas.microsoft.com/office/drawing/2014/main" id="{E69190A3-F9E2-6538-6B35-1F701884334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AF7FA288-E0A2-1F67-F1E5-E68BA9BCE597}"/>
              </a:ext>
            </a:extLst>
          </p:cNvPr>
          <p:cNvSpPr>
            <a:spLocks noGrp="1"/>
          </p:cNvSpPr>
          <p:nvPr>
            <p:ph type="dt" sz="half" idx="23"/>
          </p:nvPr>
        </p:nvSpPr>
        <p:spPr>
          <a:xfrm>
            <a:off x="471269" y="6389203"/>
            <a:ext cx="830526" cy="270034"/>
          </a:xfrm>
        </p:spPr>
        <p:txBody>
          <a:bodyPr/>
          <a:lstStyle/>
          <a:p>
            <a:fld id="{ACD1C610-CF41-475E-9BC0-08DC8100DF62}" type="datetime1">
              <a:rPr lang="nb-NO" smtClean="0"/>
              <a:t>27.01.2025</a:t>
            </a:fld>
            <a:endParaRPr lang="nb-NO" dirty="0"/>
          </a:p>
        </p:txBody>
      </p:sp>
      <p:sp>
        <p:nvSpPr>
          <p:cNvPr id="5" name="Slide Number Placeholder 4">
            <a:extLst>
              <a:ext uri="{FF2B5EF4-FFF2-40B4-BE49-F238E27FC236}">
                <a16:creationId xmlns:a16="http://schemas.microsoft.com/office/drawing/2014/main" id="{A2626BF5-23F8-89B1-7085-A70F6C0698EB}"/>
              </a:ext>
            </a:extLst>
          </p:cNvPr>
          <p:cNvSpPr>
            <a:spLocks noGrp="1"/>
          </p:cNvSpPr>
          <p:nvPr>
            <p:ph type="sldNum" sz="quarter" idx="25"/>
          </p:nvPr>
        </p:nvSpPr>
        <p:spPr>
          <a:xfrm>
            <a:off x="11490708" y="6344026"/>
            <a:ext cx="321905" cy="270034"/>
          </a:xfrm>
        </p:spPr>
        <p:txBody>
          <a:bodyPr/>
          <a:lstStyle/>
          <a:p>
            <a:fld id="{36F4D1B9-59DF-4B5C-8440-F23B9F46A364}" type="slidenum">
              <a:rPr lang="nb-NO" smtClean="0"/>
              <a:pPr/>
              <a:t>14</a:t>
            </a:fld>
            <a:endParaRPr lang="nb-NO" dirty="0"/>
          </a:p>
        </p:txBody>
      </p:sp>
      <p:graphicFrame>
        <p:nvGraphicFramePr>
          <p:cNvPr id="19" name="Tabell 18">
            <a:extLst>
              <a:ext uri="{FF2B5EF4-FFF2-40B4-BE49-F238E27FC236}">
                <a16:creationId xmlns:a16="http://schemas.microsoft.com/office/drawing/2014/main" id="{F2B003E8-1FB3-C0CF-714D-B9ECF557A597}"/>
              </a:ext>
            </a:extLst>
          </p:cNvPr>
          <p:cNvGraphicFramePr>
            <a:graphicFrameLocks noGrp="1"/>
          </p:cNvGraphicFramePr>
          <p:nvPr>
            <p:extLst>
              <p:ext uri="{D42A27DB-BD31-4B8C-83A1-F6EECF244321}">
                <p14:modId xmlns:p14="http://schemas.microsoft.com/office/powerpoint/2010/main" val="4054398466"/>
              </p:ext>
            </p:extLst>
          </p:nvPr>
        </p:nvGraphicFramePr>
        <p:xfrm>
          <a:off x="661823" y="126321"/>
          <a:ext cx="10872000" cy="1440000"/>
        </p:xfrm>
        <a:graphic>
          <a:graphicData uri="http://schemas.openxmlformats.org/drawingml/2006/table">
            <a:tbl>
              <a:tblPr firstCol="1">
                <a:tableStyleId>{7AF64A78-0C56-44EE-8F43-343FBBAD8183}</a:tableStyleId>
              </a:tblPr>
              <a:tblGrid>
                <a:gridCol w="2970759">
                  <a:extLst>
                    <a:ext uri="{9D8B030D-6E8A-4147-A177-3AD203B41FA5}">
                      <a16:colId xmlns:a16="http://schemas.microsoft.com/office/drawing/2014/main" val="584628962"/>
                    </a:ext>
                  </a:extLst>
                </a:gridCol>
                <a:gridCol w="2213549">
                  <a:extLst>
                    <a:ext uri="{9D8B030D-6E8A-4147-A177-3AD203B41FA5}">
                      <a16:colId xmlns:a16="http://schemas.microsoft.com/office/drawing/2014/main" val="2437871952"/>
                    </a:ext>
                  </a:extLst>
                </a:gridCol>
                <a:gridCol w="2804154">
                  <a:extLst>
                    <a:ext uri="{9D8B030D-6E8A-4147-A177-3AD203B41FA5}">
                      <a16:colId xmlns:a16="http://schemas.microsoft.com/office/drawing/2014/main" val="2039441619"/>
                    </a:ext>
                  </a:extLst>
                </a:gridCol>
                <a:gridCol w="2883538">
                  <a:extLst>
                    <a:ext uri="{9D8B030D-6E8A-4147-A177-3AD203B41FA5}">
                      <a16:colId xmlns:a16="http://schemas.microsoft.com/office/drawing/2014/main" val="1961080407"/>
                    </a:ext>
                  </a:extLst>
                </a:gridCol>
              </a:tblGrid>
              <a:tr h="296671">
                <a:tc>
                  <a:txBody>
                    <a:bodyPr/>
                    <a:lstStyle/>
                    <a:p>
                      <a:pPr algn="r"/>
                      <a:r>
                        <a:rPr lang="nb-NO" sz="1100" dirty="0">
                          <a:solidFill>
                            <a:schemeClr val="bg1"/>
                          </a:solidFill>
                        </a:rPr>
                        <a:t>NAVN</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gridSpan="3">
                  <a:txBody>
                    <a:bodyPr/>
                    <a:lstStyle/>
                    <a:p>
                      <a:pPr marL="0" marR="0" indent="0" algn="l" defTabSz="914310" rtl="0" eaLnBrk="1" fontAlgn="auto" latinLnBrk="0" hangingPunct="1">
                        <a:lnSpc>
                          <a:spcPct val="100000"/>
                        </a:lnSpc>
                        <a:spcBef>
                          <a:spcPts val="0"/>
                        </a:spcBef>
                        <a:spcAft>
                          <a:spcPts val="0"/>
                        </a:spcAft>
                        <a:buClrTx/>
                        <a:buSzTx/>
                        <a:buFontTx/>
                        <a:buNone/>
                        <a:tabLst/>
                        <a:defRPr/>
                      </a:pPr>
                      <a:r>
                        <a:rPr lang="nb-NO" sz="1100" b="1" dirty="0"/>
                        <a:t>Nullalternativet (dagens situasjon og forventet utvikling)</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183228168"/>
                  </a:ext>
                </a:extLst>
              </a:tr>
              <a:tr h="888402">
                <a:tc>
                  <a:txBody>
                    <a:bodyPr/>
                    <a:lstStyle/>
                    <a:p>
                      <a:pPr algn="r"/>
                      <a:r>
                        <a:rPr lang="nb-NO" sz="1100" dirty="0">
                          <a:solidFill>
                            <a:schemeClr val="bg1"/>
                          </a:solidFill>
                        </a:rPr>
                        <a:t>OVERORDNET BESKRIVELSE OG INNRETNING AV KONSEPTET</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1">
                        <a:lumMod val="65000"/>
                        <a:lumOff val="35000"/>
                      </a:schemeClr>
                    </a:solidFill>
                  </a:tcPr>
                </a:tc>
                <a:tc gridSpan="3">
                  <a:txBody>
                    <a:bodyPr/>
                    <a:lstStyle/>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Sigma2 er største offentlige tilbyder av tungregnekraft i Norge</a:t>
                      </a:r>
                    </a:p>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Sigma2 er primært rettet mot forskningsdrevet FoU</a:t>
                      </a:r>
                    </a:p>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Offentlig virksomheter får tilgang til eventuell overkapasitet til forvaltningsdrevet FoU i samarbeid med forskningsorganisasjoner</a:t>
                      </a:r>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pPr marL="0" indent="0">
                        <a:tabLst/>
                      </a:pPr>
                      <a:endParaRPr lang="nb-NO" sz="900" b="0"/>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124826649"/>
                  </a:ext>
                </a:extLst>
              </a:tr>
              <a:tr h="254927">
                <a:tc>
                  <a:txBody>
                    <a:bodyPr/>
                    <a:lstStyle/>
                    <a:p>
                      <a:pPr algn="r"/>
                      <a:endParaRPr lang="nb-NO" sz="1050" dirty="0">
                        <a:solidFill>
                          <a:schemeClr val="bg1"/>
                        </a:solidFill>
                      </a:endParaRPr>
                    </a:p>
                  </a:txBody>
                  <a:tcPr marL="45720" marR="45720"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800" b="0" dirty="0"/>
                    </a:p>
                  </a:txBody>
                  <a:tcPr marL="45720" marR="4572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981493140"/>
                  </a:ext>
                </a:extLst>
              </a:tr>
            </a:tbl>
          </a:graphicData>
        </a:graphic>
      </p:graphicFrame>
      <p:grpSp>
        <p:nvGrpSpPr>
          <p:cNvPr id="46" name="Gruppe 45">
            <a:extLst>
              <a:ext uri="{FF2B5EF4-FFF2-40B4-BE49-F238E27FC236}">
                <a16:creationId xmlns:a16="http://schemas.microsoft.com/office/drawing/2014/main" id="{9BA814B2-7954-ED85-2417-C8E4545823EB}"/>
              </a:ext>
            </a:extLst>
          </p:cNvPr>
          <p:cNvGrpSpPr>
            <a:grpSpLocks noChangeAspect="1"/>
          </p:cNvGrpSpPr>
          <p:nvPr/>
        </p:nvGrpSpPr>
        <p:grpSpPr>
          <a:xfrm>
            <a:off x="844596" y="794993"/>
            <a:ext cx="396000" cy="411746"/>
            <a:chOff x="844596" y="831746"/>
            <a:chExt cx="457199" cy="475379"/>
          </a:xfrm>
        </p:grpSpPr>
        <p:sp>
          <p:nvSpPr>
            <p:cNvPr id="21" name="Rectangle 10">
              <a:extLst>
                <a:ext uri="{FF2B5EF4-FFF2-40B4-BE49-F238E27FC236}">
                  <a16:creationId xmlns:a16="http://schemas.microsoft.com/office/drawing/2014/main" id="{48278B19-AFA3-A5E5-0AE9-019296E00266}"/>
                </a:ext>
              </a:extLst>
            </p:cNvPr>
            <p:cNvSpPr/>
            <p:nvPr/>
          </p:nvSpPr>
          <p:spPr>
            <a:xfrm>
              <a:off x="844596" y="831746"/>
              <a:ext cx="457199" cy="457199"/>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C84CE9B8-AC88-B770-129E-CDB3AB53E990}"/>
                </a:ext>
              </a:extLst>
            </p:cNvPr>
            <p:cNvSpPr txBox="1"/>
            <p:nvPr/>
          </p:nvSpPr>
          <p:spPr>
            <a:xfrm>
              <a:off x="980221" y="871832"/>
              <a:ext cx="214685" cy="435293"/>
            </a:xfrm>
            <a:prstGeom prst="rect">
              <a:avLst/>
            </a:prstGeom>
            <a:noFill/>
          </p:spPr>
          <p:txBody>
            <a:bodyPr wrap="none" lIns="0" tIns="0" rIns="0" bIns="0" rtlCol="0">
              <a:spAutoFit/>
            </a:bodyPr>
            <a:lstStyle/>
            <a:p>
              <a:pPr algn="l">
                <a:lnSpc>
                  <a:spcPct val="98000"/>
                </a:lnSpc>
              </a:pPr>
              <a:r>
                <a:rPr lang="nb-NO" sz="2500" dirty="0">
                  <a:solidFill>
                    <a:schemeClr val="bg1"/>
                  </a:solidFill>
                </a:rPr>
                <a:t>𝚺</a:t>
              </a:r>
            </a:p>
          </p:txBody>
        </p:sp>
      </p:grpSp>
      <p:graphicFrame>
        <p:nvGraphicFramePr>
          <p:cNvPr id="23" name="Tabell 22">
            <a:extLst>
              <a:ext uri="{FF2B5EF4-FFF2-40B4-BE49-F238E27FC236}">
                <a16:creationId xmlns:a16="http://schemas.microsoft.com/office/drawing/2014/main" id="{EF355728-A7F2-2E53-F460-E3CF5703EB15}"/>
              </a:ext>
            </a:extLst>
          </p:cNvPr>
          <p:cNvGraphicFramePr>
            <a:graphicFrameLocks noGrp="1"/>
          </p:cNvGraphicFramePr>
          <p:nvPr>
            <p:extLst>
              <p:ext uri="{D42A27DB-BD31-4B8C-83A1-F6EECF244321}">
                <p14:modId xmlns:p14="http://schemas.microsoft.com/office/powerpoint/2010/main" val="2419965670"/>
              </p:ext>
            </p:extLst>
          </p:nvPr>
        </p:nvGraphicFramePr>
        <p:xfrm>
          <a:off x="661823" y="1601041"/>
          <a:ext cx="10872000" cy="4724069"/>
        </p:xfrm>
        <a:graphic>
          <a:graphicData uri="http://schemas.openxmlformats.org/drawingml/2006/table">
            <a:tbl>
              <a:tblPr firstCol="1">
                <a:tableStyleId>{7AF64A78-0C56-44EE-8F43-343FBBAD8183}</a:tableStyleId>
              </a:tblPr>
              <a:tblGrid>
                <a:gridCol w="1584000">
                  <a:extLst>
                    <a:ext uri="{9D8B030D-6E8A-4147-A177-3AD203B41FA5}">
                      <a16:colId xmlns:a16="http://schemas.microsoft.com/office/drawing/2014/main" val="3625857182"/>
                    </a:ext>
                  </a:extLst>
                </a:gridCol>
                <a:gridCol w="3852000">
                  <a:extLst>
                    <a:ext uri="{9D8B030D-6E8A-4147-A177-3AD203B41FA5}">
                      <a16:colId xmlns:a16="http://schemas.microsoft.com/office/drawing/2014/main" val="2564952383"/>
                    </a:ext>
                  </a:extLst>
                </a:gridCol>
                <a:gridCol w="1584000">
                  <a:extLst>
                    <a:ext uri="{9D8B030D-6E8A-4147-A177-3AD203B41FA5}">
                      <a16:colId xmlns:a16="http://schemas.microsoft.com/office/drawing/2014/main" val="861845716"/>
                    </a:ext>
                  </a:extLst>
                </a:gridCol>
                <a:gridCol w="3852000">
                  <a:extLst>
                    <a:ext uri="{9D8B030D-6E8A-4147-A177-3AD203B41FA5}">
                      <a16:colId xmlns:a16="http://schemas.microsoft.com/office/drawing/2014/main" val="59713680"/>
                    </a:ext>
                  </a:extLst>
                </a:gridCol>
              </a:tblGrid>
              <a:tr h="1744649">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0" indent="0">
                        <a:tabLst/>
                      </a:pPr>
                      <a:endParaRPr lang="nb-NO" sz="1000" dirty="0"/>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a:solidFill>
                            <a:schemeClr val="dk1"/>
                          </a:solidFill>
                          <a:latin typeface="+mn-lt"/>
                          <a:ea typeface="+mn-ea"/>
                          <a:cs typeface="+mn-cs"/>
                        </a:rPr>
                        <a:t>Dagens ordning med NRIS (tjenesteavtale med BOTT-universitetene) for avansert brukerstøtte til forskningsorganisasjoner videreføres</a:t>
                      </a:r>
                    </a:p>
                    <a:p>
                      <a:pPr marL="171450" indent="-171450">
                        <a:spcBef>
                          <a:spcPts val="300"/>
                        </a:spcBef>
                        <a:buFont typeface="Arial" panose="020B0604020202020204" pitchFamily="34" charset="0"/>
                        <a:buChar char="•"/>
                        <a:tabLst/>
                      </a:pPr>
                      <a:r>
                        <a:rPr lang="nb-NO" sz="900" kern="1200">
                          <a:solidFill>
                            <a:schemeClr val="dk1"/>
                          </a:solidFill>
                          <a:latin typeface="+mn-lt"/>
                          <a:ea typeface="+mn-ea"/>
                          <a:cs typeface="+mn-cs"/>
                        </a:rPr>
                        <a:t>Norwegian Competence Center (NCC) bistår privat industri, med særlig søkelys på små og mellomstore bedrifter, og offentlig forvaltning i å utvikle kompetanse i bruk av avansert teknologi</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323287618"/>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dirty="0"/>
                        <a:t>Sigma2 dekker behovet for tungregnekapasitet (inkludert GPU-basert tungregning) i forskningsdrevet FoU</a:t>
                      </a:r>
                    </a:p>
                    <a:p>
                      <a:pPr marL="171450" indent="-171450">
                        <a:spcBef>
                          <a:spcPts val="300"/>
                        </a:spcBef>
                        <a:buFont typeface="Arial" panose="020B0604020202020204" pitchFamily="34" charset="0"/>
                        <a:buChar char="•"/>
                        <a:tabLst/>
                      </a:pPr>
                      <a:r>
                        <a:rPr lang="nb-NO" sz="900" dirty="0"/>
                        <a:t>Forskningsorganisasjoner og offentlige virksomheter (til bruk og tilpasning av offentlige tjenester) etablerer/beholder egne ressurser</a:t>
                      </a:r>
                    </a:p>
                    <a:p>
                      <a:pPr marL="171450" indent="-171450">
                        <a:spcBef>
                          <a:spcPts val="300"/>
                        </a:spcBef>
                        <a:buFont typeface="Arial" panose="020B0604020202020204" pitchFamily="34" charset="0"/>
                        <a:buChar char="•"/>
                        <a:tabLst/>
                      </a:pPr>
                      <a:r>
                        <a:rPr lang="nb-NO" sz="900" dirty="0"/>
                        <a:t>Offentlige virksomheter og næringsliv (særlig SMB) kan samarbeide med NCC og Sigma2 for utprøving</a:t>
                      </a:r>
                    </a:p>
                    <a:p>
                      <a:pPr marL="171450" indent="-171450">
                        <a:spcBef>
                          <a:spcPts val="300"/>
                        </a:spcBef>
                        <a:buFont typeface="Arial" panose="020B0604020202020204" pitchFamily="34" charset="0"/>
                        <a:buChar char="•"/>
                        <a:tabLst/>
                      </a:pPr>
                      <a:endParaRPr lang="nb-NO" sz="900" dirty="0"/>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For forskningsorganisasjoner skjer tildeling av kapasitet gjennom en evalueringsprosess</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Sigma2 disponerer eventuell overkapasitet til å tildele til prosjekter utenfor forskningsorganisasjoner</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Andel kapasitet som kan brukes til andre formål enn forskning blir bestemt av styret i Sigma2</a:t>
                      </a:r>
                    </a:p>
                    <a:p>
                      <a:pPr marL="0" indent="0">
                        <a:tabLst/>
                      </a:pPr>
                      <a:endParaRPr lang="nb-NO" sz="900" b="0" dirty="0"/>
                    </a:p>
                    <a:p>
                      <a:pPr marL="0" indent="0">
                        <a:tabLst/>
                      </a:pPr>
                      <a:endParaRPr lang="nb-NO" sz="900" b="0" dirty="0"/>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988553532"/>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disponerer investeringsmidler for bygging av ny tungregnekapasitet i eget datasenter eller gjennom EuroHPC</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har inngått tjenesteavtaler med BOTT-universitetene for å få levert driftstjenester og grunnleggende brukerstøtte</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kan ikke gjennom sin leveransemodell garantere 24/7 drift</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Dagens eiermodell, med Kunnskapsdepartementet som eier av Sigma2 videreføres</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Dagens finansieringsmodell av Sigma2 videreføres, dvs. investeringsmidler for ny kapasitet eller erstatning av eksisterende kapasitet søkes og tildeles fra Forskningsrådet/INFRASTRUKTUR. Løpende drift dekkes basert på brukerbetaling (kost-plussmodellen)</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Hver sektor/</a:t>
                      </a:r>
                      <a:r>
                        <a:rPr lang="nb-NO" sz="900" kern="1200" dirty="0" err="1">
                          <a:solidFill>
                            <a:schemeClr val="dk1"/>
                          </a:solidFill>
                          <a:latin typeface="+mn-lt"/>
                          <a:ea typeface="+mn-ea"/>
                          <a:cs typeface="+mn-cs"/>
                        </a:rPr>
                        <a:t>dep.område</a:t>
                      </a:r>
                      <a:r>
                        <a:rPr lang="nb-NO" sz="900" kern="1200" dirty="0">
                          <a:solidFill>
                            <a:schemeClr val="dk1"/>
                          </a:solidFill>
                          <a:latin typeface="+mn-lt"/>
                          <a:ea typeface="+mn-ea"/>
                          <a:cs typeface="+mn-cs"/>
                        </a:rPr>
                        <a:t> finansierer investering og drift av kapasitet til sektorens behov</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14283107"/>
                  </a:ext>
                </a:extLst>
              </a:tr>
            </a:tbl>
          </a:graphicData>
        </a:graphic>
      </p:graphicFrame>
      <p:grpSp>
        <p:nvGrpSpPr>
          <p:cNvPr id="26" name="Group 14">
            <a:extLst>
              <a:ext uri="{FF2B5EF4-FFF2-40B4-BE49-F238E27FC236}">
                <a16:creationId xmlns:a16="http://schemas.microsoft.com/office/drawing/2014/main" id="{032CCF3E-C1F4-2F6B-D53E-33068EB0BD41}"/>
              </a:ext>
            </a:extLst>
          </p:cNvPr>
          <p:cNvGrpSpPr>
            <a:grpSpLocks noChangeAspect="1"/>
          </p:cNvGrpSpPr>
          <p:nvPr/>
        </p:nvGrpSpPr>
        <p:grpSpPr>
          <a:xfrm>
            <a:off x="742532" y="3414161"/>
            <a:ext cx="252000" cy="252000"/>
            <a:chOff x="658009" y="1824560"/>
            <a:chExt cx="468000" cy="468000"/>
          </a:xfrm>
        </p:grpSpPr>
        <p:sp>
          <p:nvSpPr>
            <p:cNvPr id="29" name="Rectangle 10">
              <a:extLst>
                <a:ext uri="{FF2B5EF4-FFF2-40B4-BE49-F238E27FC236}">
                  <a16:creationId xmlns:a16="http://schemas.microsoft.com/office/drawing/2014/main" id="{0A999BAC-C149-FA69-7C66-5AB007F21722}"/>
                </a:ext>
              </a:extLst>
            </p:cNvPr>
            <p:cNvSpPr/>
            <p:nvPr/>
          </p:nvSpPr>
          <p:spPr>
            <a:xfrm>
              <a:off x="658010" y="182456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36" name="Graphic 8" descr="User network with solid fill">
              <a:extLst>
                <a:ext uri="{FF2B5EF4-FFF2-40B4-BE49-F238E27FC236}">
                  <a16:creationId xmlns:a16="http://schemas.microsoft.com/office/drawing/2014/main" id="{F3CEDAF0-C05E-2F59-93FB-0B914EB9D6F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009" y="1824560"/>
              <a:ext cx="468000" cy="468000"/>
            </a:xfrm>
            <a:prstGeom prst="rect">
              <a:avLst/>
            </a:prstGeom>
          </p:spPr>
        </p:pic>
      </p:grpSp>
      <p:sp>
        <p:nvSpPr>
          <p:cNvPr id="37" name="TextBox 32">
            <a:extLst>
              <a:ext uri="{FF2B5EF4-FFF2-40B4-BE49-F238E27FC236}">
                <a16:creationId xmlns:a16="http://schemas.microsoft.com/office/drawing/2014/main" id="{CC75A937-470F-7F20-BA70-EE538BE2A236}"/>
              </a:ext>
            </a:extLst>
          </p:cNvPr>
          <p:cNvSpPr txBox="1"/>
          <p:nvPr/>
        </p:nvSpPr>
        <p:spPr>
          <a:xfrm>
            <a:off x="1023886" y="3393119"/>
            <a:ext cx="1186879" cy="400110"/>
          </a:xfrm>
          <a:prstGeom prst="rect">
            <a:avLst/>
          </a:prstGeom>
          <a:noFill/>
        </p:spPr>
        <p:txBody>
          <a:bodyPr wrap="square">
            <a:spAutoFit/>
          </a:bodyPr>
          <a:lstStyle/>
          <a:p>
            <a:r>
              <a:rPr lang="nb-NO" sz="1000" b="1" dirty="0"/>
              <a:t>FORMÅL OG BRUK</a:t>
            </a:r>
          </a:p>
        </p:txBody>
      </p:sp>
      <p:grpSp>
        <p:nvGrpSpPr>
          <p:cNvPr id="38" name="Group 11">
            <a:extLst>
              <a:ext uri="{FF2B5EF4-FFF2-40B4-BE49-F238E27FC236}">
                <a16:creationId xmlns:a16="http://schemas.microsoft.com/office/drawing/2014/main" id="{B3AE2C2E-BDB8-1160-8065-D42BF22ED78E}"/>
              </a:ext>
            </a:extLst>
          </p:cNvPr>
          <p:cNvGrpSpPr>
            <a:grpSpLocks noChangeAspect="1"/>
          </p:cNvGrpSpPr>
          <p:nvPr/>
        </p:nvGrpSpPr>
        <p:grpSpPr>
          <a:xfrm>
            <a:off x="742532" y="4843151"/>
            <a:ext cx="252000" cy="251290"/>
            <a:chOff x="656216" y="4052775"/>
            <a:chExt cx="469793" cy="468470"/>
          </a:xfrm>
        </p:grpSpPr>
        <p:pic>
          <p:nvPicPr>
            <p:cNvPr id="39" name="Graphic 15" descr="Gears with solid fill">
              <a:extLst>
                <a:ext uri="{FF2B5EF4-FFF2-40B4-BE49-F238E27FC236}">
                  <a16:creationId xmlns:a16="http://schemas.microsoft.com/office/drawing/2014/main" id="{24E6846C-BD43-E863-39EB-23E342141A2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8009" y="4052775"/>
              <a:ext cx="468000" cy="468000"/>
            </a:xfrm>
            <a:prstGeom prst="rect">
              <a:avLst/>
            </a:prstGeom>
          </p:spPr>
        </p:pic>
        <p:sp>
          <p:nvSpPr>
            <p:cNvPr id="40" name="Rectangle 16">
              <a:extLst>
                <a:ext uri="{FF2B5EF4-FFF2-40B4-BE49-F238E27FC236}">
                  <a16:creationId xmlns:a16="http://schemas.microsoft.com/office/drawing/2014/main" id="{A2F05E4B-9DB7-DE0C-33E1-D3938A19D5BB}"/>
                </a:ext>
              </a:extLst>
            </p:cNvPr>
            <p:cNvSpPr/>
            <p:nvPr/>
          </p:nvSpPr>
          <p:spPr>
            <a:xfrm>
              <a:off x="656216" y="406404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1" name="TextBox 19">
            <a:extLst>
              <a:ext uri="{FF2B5EF4-FFF2-40B4-BE49-F238E27FC236}">
                <a16:creationId xmlns:a16="http://schemas.microsoft.com/office/drawing/2014/main" id="{AD165857-9C57-551D-73B2-2E006A13773D}"/>
              </a:ext>
            </a:extLst>
          </p:cNvPr>
          <p:cNvSpPr txBox="1"/>
          <p:nvPr/>
        </p:nvSpPr>
        <p:spPr>
          <a:xfrm>
            <a:off x="987776" y="4784068"/>
            <a:ext cx="1222989" cy="707886"/>
          </a:xfrm>
          <a:prstGeom prst="rect">
            <a:avLst/>
          </a:prstGeom>
          <a:noFill/>
        </p:spPr>
        <p:txBody>
          <a:bodyPr wrap="square">
            <a:spAutoFit/>
          </a:bodyPr>
          <a:lstStyle/>
          <a:p>
            <a:r>
              <a:rPr lang="nb-NO" sz="1000" b="1" dirty="0"/>
              <a:t>LEVERANSE-MODELL INKL. GRUNNLEGGENDE BRUKERSTØTTE</a:t>
            </a:r>
          </a:p>
        </p:txBody>
      </p:sp>
      <p:grpSp>
        <p:nvGrpSpPr>
          <p:cNvPr id="42" name="Group 7">
            <a:extLst>
              <a:ext uri="{FF2B5EF4-FFF2-40B4-BE49-F238E27FC236}">
                <a16:creationId xmlns:a16="http://schemas.microsoft.com/office/drawing/2014/main" id="{9A5E93FD-91FE-B703-CD7C-A43C513EB66B}"/>
              </a:ext>
            </a:extLst>
          </p:cNvPr>
          <p:cNvGrpSpPr>
            <a:grpSpLocks noChangeAspect="1"/>
          </p:cNvGrpSpPr>
          <p:nvPr/>
        </p:nvGrpSpPr>
        <p:grpSpPr>
          <a:xfrm>
            <a:off x="6187356" y="1814152"/>
            <a:ext cx="252000" cy="252000"/>
            <a:chOff x="3942719" y="4154481"/>
            <a:chExt cx="457199" cy="457199"/>
          </a:xfrm>
        </p:grpSpPr>
        <p:pic>
          <p:nvPicPr>
            <p:cNvPr id="43" name="Graphic 26" descr="Cheers with solid fill">
              <a:extLst>
                <a:ext uri="{FF2B5EF4-FFF2-40B4-BE49-F238E27FC236}">
                  <a16:creationId xmlns:a16="http://schemas.microsoft.com/office/drawing/2014/main" id="{FA350485-EDA6-32B0-6962-3FC07AA0895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59342" y="4171118"/>
              <a:ext cx="425064" cy="425064"/>
            </a:xfrm>
            <a:prstGeom prst="rect">
              <a:avLst/>
            </a:prstGeom>
          </p:spPr>
        </p:pic>
        <p:sp>
          <p:nvSpPr>
            <p:cNvPr id="44" name="Rectangle 27">
              <a:extLst>
                <a:ext uri="{FF2B5EF4-FFF2-40B4-BE49-F238E27FC236}">
                  <a16:creationId xmlns:a16="http://schemas.microsoft.com/office/drawing/2014/main" id="{E1769B5E-F0DD-44E2-806D-009BB9730B6B}"/>
                </a:ext>
              </a:extLst>
            </p:cNvPr>
            <p:cNvSpPr/>
            <p:nvPr/>
          </p:nvSpPr>
          <p:spPr>
            <a:xfrm>
              <a:off x="3942719" y="415448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5" name="TextBox 33">
            <a:extLst>
              <a:ext uri="{FF2B5EF4-FFF2-40B4-BE49-F238E27FC236}">
                <a16:creationId xmlns:a16="http://schemas.microsoft.com/office/drawing/2014/main" id="{32D82FFE-3424-9270-33E1-A19559C13652}"/>
              </a:ext>
            </a:extLst>
          </p:cNvPr>
          <p:cNvSpPr txBox="1"/>
          <p:nvPr/>
        </p:nvSpPr>
        <p:spPr>
          <a:xfrm>
            <a:off x="6430806" y="1755141"/>
            <a:ext cx="1220060" cy="553998"/>
          </a:xfrm>
          <a:prstGeom prst="rect">
            <a:avLst/>
          </a:prstGeom>
          <a:noFill/>
        </p:spPr>
        <p:txBody>
          <a:bodyPr wrap="square">
            <a:spAutoFit/>
          </a:bodyPr>
          <a:lstStyle/>
          <a:p>
            <a:r>
              <a:rPr lang="nb-NO" sz="1000" b="1" dirty="0"/>
              <a:t>ORGANISERING AV AVANSERT BRUKERSTØTTE</a:t>
            </a:r>
          </a:p>
        </p:txBody>
      </p:sp>
      <p:sp>
        <p:nvSpPr>
          <p:cNvPr id="47" name="TextBox 12">
            <a:extLst>
              <a:ext uri="{FF2B5EF4-FFF2-40B4-BE49-F238E27FC236}">
                <a16:creationId xmlns:a16="http://schemas.microsoft.com/office/drawing/2014/main" id="{E3D1CA68-4796-A220-7925-C95E6B2F7F48}"/>
              </a:ext>
            </a:extLst>
          </p:cNvPr>
          <p:cNvSpPr txBox="1"/>
          <p:nvPr/>
        </p:nvSpPr>
        <p:spPr>
          <a:xfrm>
            <a:off x="6430806" y="3391408"/>
            <a:ext cx="1220060" cy="553998"/>
          </a:xfrm>
          <a:prstGeom prst="rect">
            <a:avLst/>
          </a:prstGeom>
          <a:noFill/>
        </p:spPr>
        <p:txBody>
          <a:bodyPr wrap="square">
            <a:spAutoFit/>
          </a:bodyPr>
          <a:lstStyle/>
          <a:p>
            <a:r>
              <a:rPr lang="nb-NO" sz="1000" b="1" dirty="0"/>
              <a:t>MODELL FOR TILDELING AV KAPASITET</a:t>
            </a:r>
          </a:p>
        </p:txBody>
      </p:sp>
      <p:grpSp>
        <p:nvGrpSpPr>
          <p:cNvPr id="48" name="Group 1">
            <a:extLst>
              <a:ext uri="{FF2B5EF4-FFF2-40B4-BE49-F238E27FC236}">
                <a16:creationId xmlns:a16="http://schemas.microsoft.com/office/drawing/2014/main" id="{77CE4B4A-DB4A-33DC-CA52-A59715A9B16D}"/>
              </a:ext>
            </a:extLst>
          </p:cNvPr>
          <p:cNvGrpSpPr>
            <a:grpSpLocks noChangeAspect="1"/>
          </p:cNvGrpSpPr>
          <p:nvPr/>
        </p:nvGrpSpPr>
        <p:grpSpPr>
          <a:xfrm>
            <a:off x="6187356" y="3467174"/>
            <a:ext cx="252000" cy="252000"/>
            <a:chOff x="3942719" y="2972790"/>
            <a:chExt cx="457199" cy="457199"/>
          </a:xfrm>
        </p:grpSpPr>
        <p:pic>
          <p:nvPicPr>
            <p:cNvPr id="49" name="Graphic 23" descr="Filter with solid fill">
              <a:extLst>
                <a:ext uri="{FF2B5EF4-FFF2-40B4-BE49-F238E27FC236}">
                  <a16:creationId xmlns:a16="http://schemas.microsoft.com/office/drawing/2014/main" id="{09EB075A-5749-E778-A7AE-6E2509CE3E4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54467" y="2989251"/>
              <a:ext cx="432000" cy="432000"/>
            </a:xfrm>
            <a:prstGeom prst="rect">
              <a:avLst/>
            </a:prstGeom>
          </p:spPr>
        </p:pic>
        <p:sp>
          <p:nvSpPr>
            <p:cNvPr id="50" name="Rectangle 24">
              <a:extLst>
                <a:ext uri="{FF2B5EF4-FFF2-40B4-BE49-F238E27FC236}">
                  <a16:creationId xmlns:a16="http://schemas.microsoft.com/office/drawing/2014/main" id="{F948B422-11AC-D847-27A2-BFF77A59CE41}"/>
                </a:ext>
              </a:extLst>
            </p:cNvPr>
            <p:cNvSpPr/>
            <p:nvPr/>
          </p:nvSpPr>
          <p:spPr>
            <a:xfrm>
              <a:off x="3942719" y="2972790"/>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grpSp>
        <p:nvGrpSpPr>
          <p:cNvPr id="51" name="Group 9">
            <a:extLst>
              <a:ext uri="{FF2B5EF4-FFF2-40B4-BE49-F238E27FC236}">
                <a16:creationId xmlns:a16="http://schemas.microsoft.com/office/drawing/2014/main" id="{311C3547-9F33-5B5F-F208-8403B4971A1D}"/>
              </a:ext>
            </a:extLst>
          </p:cNvPr>
          <p:cNvGrpSpPr>
            <a:grpSpLocks noChangeAspect="1"/>
          </p:cNvGrpSpPr>
          <p:nvPr/>
        </p:nvGrpSpPr>
        <p:grpSpPr>
          <a:xfrm>
            <a:off x="6193831" y="4891768"/>
            <a:ext cx="252000" cy="252000"/>
            <a:chOff x="3951965" y="5369296"/>
            <a:chExt cx="468000" cy="468000"/>
          </a:xfrm>
        </p:grpSpPr>
        <p:pic>
          <p:nvPicPr>
            <p:cNvPr id="52" name="Graphic 29" descr="Bank with solid fill">
              <a:extLst>
                <a:ext uri="{FF2B5EF4-FFF2-40B4-BE49-F238E27FC236}">
                  <a16:creationId xmlns:a16="http://schemas.microsoft.com/office/drawing/2014/main" id="{E3A73168-02F0-7D4E-3CB4-6650D893ABE5}"/>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951965" y="5369296"/>
              <a:ext cx="468000" cy="468000"/>
            </a:xfrm>
            <a:prstGeom prst="rect">
              <a:avLst/>
            </a:prstGeom>
          </p:spPr>
        </p:pic>
        <p:sp>
          <p:nvSpPr>
            <p:cNvPr id="53" name="Rectangle 30">
              <a:extLst>
                <a:ext uri="{FF2B5EF4-FFF2-40B4-BE49-F238E27FC236}">
                  <a16:creationId xmlns:a16="http://schemas.microsoft.com/office/drawing/2014/main" id="{58E2D0B2-4BB0-AD14-C79F-F86828773FB1}"/>
                </a:ext>
              </a:extLst>
            </p:cNvPr>
            <p:cNvSpPr/>
            <p:nvPr/>
          </p:nvSpPr>
          <p:spPr>
            <a:xfrm>
              <a:off x="3957365" y="536940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54" name="TextBox 34">
            <a:extLst>
              <a:ext uri="{FF2B5EF4-FFF2-40B4-BE49-F238E27FC236}">
                <a16:creationId xmlns:a16="http://schemas.microsoft.com/office/drawing/2014/main" id="{DB0E8CD7-2B24-6879-3568-37601714BF13}"/>
              </a:ext>
            </a:extLst>
          </p:cNvPr>
          <p:cNvSpPr txBox="1"/>
          <p:nvPr/>
        </p:nvSpPr>
        <p:spPr>
          <a:xfrm>
            <a:off x="6430806" y="4894431"/>
            <a:ext cx="1220060" cy="400110"/>
          </a:xfrm>
          <a:prstGeom prst="rect">
            <a:avLst/>
          </a:prstGeom>
          <a:noFill/>
        </p:spPr>
        <p:txBody>
          <a:bodyPr wrap="square">
            <a:spAutoFit/>
          </a:bodyPr>
          <a:lstStyle/>
          <a:p>
            <a:r>
              <a:rPr lang="nb-NO" sz="1000" b="1" dirty="0"/>
              <a:t>FINANSERING OG EIERSKAP</a:t>
            </a:r>
          </a:p>
        </p:txBody>
      </p:sp>
      <p:sp>
        <p:nvSpPr>
          <p:cNvPr id="55" name="TextBox 32">
            <a:extLst>
              <a:ext uri="{FF2B5EF4-FFF2-40B4-BE49-F238E27FC236}">
                <a16:creationId xmlns:a16="http://schemas.microsoft.com/office/drawing/2014/main" id="{4DCF9673-D2D9-48B0-0E32-4E09F9F0DB27}"/>
              </a:ext>
            </a:extLst>
          </p:cNvPr>
          <p:cNvSpPr txBox="1"/>
          <p:nvPr/>
        </p:nvSpPr>
        <p:spPr>
          <a:xfrm>
            <a:off x="1042596" y="1821914"/>
            <a:ext cx="1186879" cy="246221"/>
          </a:xfrm>
          <a:prstGeom prst="rect">
            <a:avLst/>
          </a:prstGeom>
          <a:noFill/>
        </p:spPr>
        <p:txBody>
          <a:bodyPr wrap="square">
            <a:spAutoFit/>
          </a:bodyPr>
          <a:lstStyle/>
          <a:p>
            <a:r>
              <a:rPr lang="nb-NO" sz="1000" b="1" dirty="0"/>
              <a:t>ILLUSTRASJON</a:t>
            </a:r>
          </a:p>
        </p:txBody>
      </p:sp>
      <p:sp>
        <p:nvSpPr>
          <p:cNvPr id="56" name="Ellipse 55">
            <a:extLst>
              <a:ext uri="{FF2B5EF4-FFF2-40B4-BE49-F238E27FC236}">
                <a16:creationId xmlns:a16="http://schemas.microsoft.com/office/drawing/2014/main" id="{DC673E55-7571-2F25-4BA0-64B0FC3814E2}"/>
              </a:ext>
            </a:extLst>
          </p:cNvPr>
          <p:cNvSpPr/>
          <p:nvPr/>
        </p:nvSpPr>
        <p:spPr>
          <a:xfrm>
            <a:off x="2329391" y="2198965"/>
            <a:ext cx="180000" cy="180000"/>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1</a:t>
            </a:r>
          </a:p>
        </p:txBody>
      </p:sp>
      <p:graphicFrame>
        <p:nvGraphicFramePr>
          <p:cNvPr id="60" name="Tabell 59">
            <a:extLst>
              <a:ext uri="{FF2B5EF4-FFF2-40B4-BE49-F238E27FC236}">
                <a16:creationId xmlns:a16="http://schemas.microsoft.com/office/drawing/2014/main" id="{BC770582-9E42-2202-F258-B44C599CE329}"/>
              </a:ext>
            </a:extLst>
          </p:cNvPr>
          <p:cNvGraphicFramePr>
            <a:graphicFrameLocks noGrp="1"/>
          </p:cNvGraphicFramePr>
          <p:nvPr>
            <p:extLst>
              <p:ext uri="{D42A27DB-BD31-4B8C-83A1-F6EECF244321}">
                <p14:modId xmlns:p14="http://schemas.microsoft.com/office/powerpoint/2010/main" val="1769151301"/>
              </p:ext>
            </p:extLst>
          </p:nvPr>
        </p:nvGraphicFramePr>
        <p:xfrm>
          <a:off x="2417772" y="2456212"/>
          <a:ext cx="1349315" cy="701040"/>
        </p:xfrm>
        <a:graphic>
          <a:graphicData uri="http://schemas.openxmlformats.org/drawingml/2006/table">
            <a:tbl>
              <a:tblPr>
                <a:tableStyleId>{5940675A-B579-460E-94D1-54222C63F5DA}</a:tableStyleId>
              </a:tblPr>
              <a:tblGrid>
                <a:gridCol w="486222">
                  <a:extLst>
                    <a:ext uri="{9D8B030D-6E8A-4147-A177-3AD203B41FA5}">
                      <a16:colId xmlns:a16="http://schemas.microsoft.com/office/drawing/2014/main" val="3797999769"/>
                    </a:ext>
                  </a:extLst>
                </a:gridCol>
                <a:gridCol w="863093">
                  <a:extLst>
                    <a:ext uri="{9D8B030D-6E8A-4147-A177-3AD203B41FA5}">
                      <a16:colId xmlns:a16="http://schemas.microsoft.com/office/drawing/2014/main" val="2148860321"/>
                    </a:ext>
                  </a:extLst>
                </a:gridCol>
              </a:tblGrid>
              <a:tr h="194464">
                <a:tc gridSpan="2">
                  <a:txBody>
                    <a:bodyPr/>
                    <a:lstStyle/>
                    <a:p>
                      <a:r>
                        <a:rPr lang="nb-NO" dirty="0"/>
                        <a:t>AVANSERT BRUKERSTØTTE</a:t>
                      </a:r>
                    </a:p>
                  </a:txBody>
                  <a:tcPr>
                    <a:solidFill>
                      <a:schemeClr val="accent1">
                        <a:lumMod val="90000"/>
                      </a:schemeClr>
                    </a:solidFill>
                  </a:tcPr>
                </a:tc>
                <a:tc hMerge="1">
                  <a:txBody>
                    <a:bodyPr/>
                    <a:lstStyle/>
                    <a:p>
                      <a:endParaRPr lang="nb-NO"/>
                    </a:p>
                  </a:txBody>
                  <a:tcPr/>
                </a:tc>
                <a:extLst>
                  <a:ext uri="{0D108BD9-81ED-4DB2-BD59-A6C34878D82A}">
                    <a16:rowId xmlns:a16="http://schemas.microsoft.com/office/drawing/2014/main" val="293782330"/>
                  </a:ext>
                </a:extLst>
              </a:tr>
              <a:tr h="244337">
                <a:tc rowSpan="2">
                  <a:txBody>
                    <a:bodyPr/>
                    <a:lstStyle/>
                    <a:p>
                      <a:r>
                        <a:rPr lang="nb-NO" dirty="0"/>
                        <a:t>Euro-HPC</a:t>
                      </a:r>
                    </a:p>
                  </a:txBody>
                  <a:tcPr>
                    <a:solidFill>
                      <a:schemeClr val="accent1">
                        <a:lumMod val="90000"/>
                      </a:schemeClr>
                    </a:solidFill>
                  </a:tcPr>
                </a:tc>
                <a:tc>
                  <a:txBody>
                    <a:bodyPr/>
                    <a:lstStyle/>
                    <a:p>
                      <a:r>
                        <a:rPr lang="nb-NO" dirty="0"/>
                        <a:t>TUNGREGNE-KAPASITET</a:t>
                      </a:r>
                    </a:p>
                  </a:txBody>
                  <a:tcPr>
                    <a:solidFill>
                      <a:schemeClr val="accent1">
                        <a:lumMod val="90000"/>
                      </a:schemeClr>
                    </a:solidFill>
                  </a:tcPr>
                </a:tc>
                <a:extLst>
                  <a:ext uri="{0D108BD9-81ED-4DB2-BD59-A6C34878D82A}">
                    <a16:rowId xmlns:a16="http://schemas.microsoft.com/office/drawing/2014/main" val="62832165"/>
                  </a:ext>
                </a:extLst>
              </a:tr>
              <a:tr h="194464">
                <a:tc vMerge="1">
                  <a:txBody>
                    <a:bodyPr/>
                    <a:lstStyle/>
                    <a:p>
                      <a:endParaRPr lang="nb-NO"/>
                    </a:p>
                  </a:txBody>
                  <a:tcPr/>
                </a:tc>
                <a:tc>
                  <a:txBody>
                    <a:bodyPr/>
                    <a:lstStyle/>
                    <a:p>
                      <a:r>
                        <a:rPr lang="nb-NO" dirty="0"/>
                        <a:t>DATASENTER</a:t>
                      </a:r>
                    </a:p>
                  </a:txBody>
                  <a:tcPr>
                    <a:solidFill>
                      <a:schemeClr val="accent1">
                        <a:lumMod val="90000"/>
                      </a:schemeClr>
                    </a:solidFill>
                  </a:tcPr>
                </a:tc>
                <a:extLst>
                  <a:ext uri="{0D108BD9-81ED-4DB2-BD59-A6C34878D82A}">
                    <a16:rowId xmlns:a16="http://schemas.microsoft.com/office/drawing/2014/main" val="692778370"/>
                  </a:ext>
                </a:extLst>
              </a:tr>
            </a:tbl>
          </a:graphicData>
        </a:graphic>
      </p:graphicFrame>
      <p:sp>
        <p:nvSpPr>
          <p:cNvPr id="62" name="TekstSylinder 61">
            <a:extLst>
              <a:ext uri="{FF2B5EF4-FFF2-40B4-BE49-F238E27FC236}">
                <a16:creationId xmlns:a16="http://schemas.microsoft.com/office/drawing/2014/main" id="{D557C0CD-662D-B27F-2D79-FE4A3DE19D8E}"/>
              </a:ext>
            </a:extLst>
          </p:cNvPr>
          <p:cNvSpPr txBox="1"/>
          <p:nvPr/>
        </p:nvSpPr>
        <p:spPr>
          <a:xfrm>
            <a:off x="2427701" y="3155002"/>
            <a:ext cx="413575" cy="135743"/>
          </a:xfrm>
          <a:prstGeom prst="rect">
            <a:avLst/>
          </a:prstGeom>
          <a:noFill/>
        </p:spPr>
        <p:txBody>
          <a:bodyPr wrap="none" lIns="0" tIns="0" rIns="0" bIns="0" rtlCol="0">
            <a:spAutoFit/>
          </a:bodyPr>
          <a:lstStyle/>
          <a:p>
            <a:pPr algn="l">
              <a:lnSpc>
                <a:spcPct val="98000"/>
              </a:lnSpc>
            </a:pPr>
            <a:r>
              <a:rPr lang="nb-NO" sz="900" dirty="0"/>
              <a:t>Sigma2</a:t>
            </a:r>
          </a:p>
        </p:txBody>
      </p:sp>
      <p:cxnSp>
        <p:nvCxnSpPr>
          <p:cNvPr id="64" name="Rett linje 63">
            <a:extLst>
              <a:ext uri="{FF2B5EF4-FFF2-40B4-BE49-F238E27FC236}">
                <a16:creationId xmlns:a16="http://schemas.microsoft.com/office/drawing/2014/main" id="{55E5D7A8-4B00-B3B4-64F8-C10F5BC58851}"/>
              </a:ext>
            </a:extLst>
          </p:cNvPr>
          <p:cNvCxnSpPr>
            <a:cxnSpLocks/>
          </p:cNvCxnSpPr>
          <p:nvPr/>
        </p:nvCxnSpPr>
        <p:spPr>
          <a:xfrm>
            <a:off x="4027990" y="1665433"/>
            <a:ext cx="0" cy="1625312"/>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65" name="TekstSylinder 64">
            <a:extLst>
              <a:ext uri="{FF2B5EF4-FFF2-40B4-BE49-F238E27FC236}">
                <a16:creationId xmlns:a16="http://schemas.microsoft.com/office/drawing/2014/main" id="{319008D9-C8BE-73D5-54EE-65E2C0BD7238}"/>
              </a:ext>
            </a:extLst>
          </p:cNvPr>
          <p:cNvSpPr txBox="1"/>
          <p:nvPr/>
        </p:nvSpPr>
        <p:spPr>
          <a:xfrm>
            <a:off x="2553385" y="2221093"/>
            <a:ext cx="1218282" cy="120674"/>
          </a:xfrm>
          <a:prstGeom prst="rect">
            <a:avLst/>
          </a:prstGeom>
          <a:noFill/>
        </p:spPr>
        <p:txBody>
          <a:bodyPr wrap="none" lIns="0" tIns="0" rIns="0" bIns="0" rtlCol="0">
            <a:spAutoFit/>
          </a:bodyPr>
          <a:lstStyle/>
          <a:p>
            <a:pPr algn="l">
              <a:lnSpc>
                <a:spcPct val="98000"/>
              </a:lnSpc>
            </a:pPr>
            <a:r>
              <a:rPr lang="nb-NO" sz="800" dirty="0"/>
              <a:t>Forskningsdrevet FoU</a:t>
            </a:r>
          </a:p>
        </p:txBody>
      </p:sp>
      <p:sp>
        <p:nvSpPr>
          <p:cNvPr id="67" name="Ellipse 66">
            <a:extLst>
              <a:ext uri="{FF2B5EF4-FFF2-40B4-BE49-F238E27FC236}">
                <a16:creationId xmlns:a16="http://schemas.microsoft.com/office/drawing/2014/main" id="{EDC573C2-E8F1-B5B2-58AB-C6887D25BE51}"/>
              </a:ext>
            </a:extLst>
          </p:cNvPr>
          <p:cNvSpPr/>
          <p:nvPr/>
        </p:nvSpPr>
        <p:spPr>
          <a:xfrm>
            <a:off x="4152187" y="1690369"/>
            <a:ext cx="180000" cy="180000"/>
          </a:xfrm>
          <a:prstGeom prst="ellipse">
            <a:avLst/>
          </a:prstGeom>
          <a:solidFill>
            <a:schemeClr val="accent6">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2</a:t>
            </a:r>
          </a:p>
        </p:txBody>
      </p:sp>
      <p:sp>
        <p:nvSpPr>
          <p:cNvPr id="68" name="Ellipse 67">
            <a:extLst>
              <a:ext uri="{FF2B5EF4-FFF2-40B4-BE49-F238E27FC236}">
                <a16:creationId xmlns:a16="http://schemas.microsoft.com/office/drawing/2014/main" id="{0C6C1E51-F4E4-4A52-54ED-8CB48C1393EA}"/>
              </a:ext>
            </a:extLst>
          </p:cNvPr>
          <p:cNvSpPr/>
          <p:nvPr/>
        </p:nvSpPr>
        <p:spPr>
          <a:xfrm>
            <a:off x="4152187" y="1912222"/>
            <a:ext cx="180000" cy="180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3</a:t>
            </a:r>
          </a:p>
        </p:txBody>
      </p:sp>
      <p:sp>
        <p:nvSpPr>
          <p:cNvPr id="69" name="Ellipse 68">
            <a:extLst>
              <a:ext uri="{FF2B5EF4-FFF2-40B4-BE49-F238E27FC236}">
                <a16:creationId xmlns:a16="http://schemas.microsoft.com/office/drawing/2014/main" id="{7A809C8C-11DC-9862-D600-759D7B4BF82A}"/>
              </a:ext>
            </a:extLst>
          </p:cNvPr>
          <p:cNvSpPr/>
          <p:nvPr/>
        </p:nvSpPr>
        <p:spPr>
          <a:xfrm>
            <a:off x="4150063" y="2134075"/>
            <a:ext cx="180000" cy="180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4</a:t>
            </a:r>
          </a:p>
        </p:txBody>
      </p:sp>
      <p:sp>
        <p:nvSpPr>
          <p:cNvPr id="73" name="Oppoverbøyd pil 72">
            <a:extLst>
              <a:ext uri="{FF2B5EF4-FFF2-40B4-BE49-F238E27FC236}">
                <a16:creationId xmlns:a16="http://schemas.microsoft.com/office/drawing/2014/main" id="{8159CB60-7941-8FF5-CB70-7222EAB32912}"/>
              </a:ext>
            </a:extLst>
          </p:cNvPr>
          <p:cNvSpPr/>
          <p:nvPr/>
        </p:nvSpPr>
        <p:spPr>
          <a:xfrm rot="16200000" flipH="1">
            <a:off x="4285390" y="2549237"/>
            <a:ext cx="540000" cy="540000"/>
          </a:xfrm>
          <a:prstGeom prst="bentUp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4" name="TekstSylinder 73">
            <a:extLst>
              <a:ext uri="{FF2B5EF4-FFF2-40B4-BE49-F238E27FC236}">
                <a16:creationId xmlns:a16="http://schemas.microsoft.com/office/drawing/2014/main" id="{F684EE7C-2C89-1EB2-ED1C-C6D6D4DAEADF}"/>
              </a:ext>
            </a:extLst>
          </p:cNvPr>
          <p:cNvSpPr txBox="1"/>
          <p:nvPr/>
        </p:nvSpPr>
        <p:spPr>
          <a:xfrm>
            <a:off x="4917739" y="2612033"/>
            <a:ext cx="1044096" cy="542969"/>
          </a:xfrm>
          <a:prstGeom prst="rect">
            <a:avLst/>
          </a:prstGeom>
          <a:noFill/>
        </p:spPr>
        <p:txBody>
          <a:bodyPr wrap="square" lIns="0" tIns="0" rIns="0" bIns="0" rtlCol="0">
            <a:spAutoFit/>
          </a:bodyPr>
          <a:lstStyle/>
          <a:p>
            <a:pPr algn="l">
              <a:lnSpc>
                <a:spcPct val="98000"/>
              </a:lnSpc>
            </a:pPr>
            <a:r>
              <a:rPr lang="nb-NO" sz="900" dirty="0"/>
              <a:t>Utnytter eventuell overkapasitet ved behov</a:t>
            </a:r>
          </a:p>
        </p:txBody>
      </p:sp>
      <p:sp>
        <p:nvSpPr>
          <p:cNvPr id="7" name="TekstSylinder 6">
            <a:extLst>
              <a:ext uri="{FF2B5EF4-FFF2-40B4-BE49-F238E27FC236}">
                <a16:creationId xmlns:a16="http://schemas.microsoft.com/office/drawing/2014/main" id="{C1417B7D-5EEE-8466-F340-68E852336EED}"/>
              </a:ext>
            </a:extLst>
          </p:cNvPr>
          <p:cNvSpPr txBox="1"/>
          <p:nvPr/>
        </p:nvSpPr>
        <p:spPr>
          <a:xfrm>
            <a:off x="4388009" y="1700306"/>
            <a:ext cx="1340110" cy="120674"/>
          </a:xfrm>
          <a:prstGeom prst="rect">
            <a:avLst/>
          </a:prstGeom>
          <a:noFill/>
        </p:spPr>
        <p:txBody>
          <a:bodyPr wrap="none" lIns="0" tIns="0" rIns="0" bIns="0" rtlCol="0">
            <a:spAutoFit/>
          </a:bodyPr>
          <a:lstStyle/>
          <a:p>
            <a:pPr algn="l">
              <a:lnSpc>
                <a:spcPct val="98000"/>
              </a:lnSpc>
            </a:pPr>
            <a:r>
              <a:rPr lang="nb-NO" sz="800" dirty="0"/>
              <a:t>Forvaltningsdrevet FoU</a:t>
            </a:r>
          </a:p>
        </p:txBody>
      </p:sp>
      <p:sp>
        <p:nvSpPr>
          <p:cNvPr id="8" name="TekstSylinder 7">
            <a:extLst>
              <a:ext uri="{FF2B5EF4-FFF2-40B4-BE49-F238E27FC236}">
                <a16:creationId xmlns:a16="http://schemas.microsoft.com/office/drawing/2014/main" id="{690097DB-F1B8-A871-7C42-BB199B673F27}"/>
              </a:ext>
            </a:extLst>
          </p:cNvPr>
          <p:cNvSpPr txBox="1"/>
          <p:nvPr/>
        </p:nvSpPr>
        <p:spPr>
          <a:xfrm>
            <a:off x="4382613" y="1859292"/>
            <a:ext cx="1713388" cy="241348"/>
          </a:xfrm>
          <a:prstGeom prst="rect">
            <a:avLst/>
          </a:prstGeom>
          <a:noFill/>
        </p:spPr>
        <p:txBody>
          <a:bodyPr wrap="square" lIns="0" tIns="0" rIns="0" bIns="0" rtlCol="0">
            <a:spAutoFit/>
          </a:bodyPr>
          <a:lstStyle/>
          <a:p>
            <a:pPr algn="l">
              <a:lnSpc>
                <a:spcPct val="98000"/>
              </a:lnSpc>
            </a:pPr>
            <a:r>
              <a:rPr lang="nb-NO" sz="800" dirty="0"/>
              <a:t>Bruk og tilpasning av samfunnskritiske tjenester</a:t>
            </a:r>
          </a:p>
        </p:txBody>
      </p:sp>
      <p:sp>
        <p:nvSpPr>
          <p:cNvPr id="9" name="TekstSylinder 8">
            <a:extLst>
              <a:ext uri="{FF2B5EF4-FFF2-40B4-BE49-F238E27FC236}">
                <a16:creationId xmlns:a16="http://schemas.microsoft.com/office/drawing/2014/main" id="{9BE9EFC5-E887-33CE-4CEE-817DF63B3F87}"/>
              </a:ext>
            </a:extLst>
          </p:cNvPr>
          <p:cNvSpPr txBox="1"/>
          <p:nvPr/>
        </p:nvSpPr>
        <p:spPr>
          <a:xfrm>
            <a:off x="4388009" y="2100419"/>
            <a:ext cx="1713388" cy="241348"/>
          </a:xfrm>
          <a:prstGeom prst="rect">
            <a:avLst/>
          </a:prstGeom>
          <a:noFill/>
        </p:spPr>
        <p:txBody>
          <a:bodyPr wrap="square" lIns="0" tIns="0" rIns="0" bIns="0" rtlCol="0">
            <a:spAutoFit/>
          </a:bodyPr>
          <a:lstStyle/>
          <a:p>
            <a:pPr algn="l">
              <a:lnSpc>
                <a:spcPct val="98000"/>
              </a:lnSpc>
            </a:pPr>
            <a:r>
              <a:rPr lang="nb-NO" sz="800" dirty="0"/>
              <a:t>Bruk og tilpasning av øvrige offentlige tjenester</a:t>
            </a:r>
          </a:p>
        </p:txBody>
      </p:sp>
    </p:spTree>
    <p:extLst>
      <p:ext uri="{BB962C8B-B14F-4D97-AF65-F5344CB8AC3E}">
        <p14:creationId xmlns:p14="http://schemas.microsoft.com/office/powerpoint/2010/main" val="3555429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DD93B-8B63-A463-2463-8DEB531FEC0B}"/>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1BA2854-DD80-5DF9-B877-69A666979E8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6" name="think-cell data - do not delete" hidden="1">
                        <a:extLst>
                          <a:ext uri="{FF2B5EF4-FFF2-40B4-BE49-F238E27FC236}">
                            <a16:creationId xmlns:a16="http://schemas.microsoft.com/office/drawing/2014/main" id="{E1BA2854-DD80-5DF9-B877-69A666979E8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FBF63130-CBA6-3DC7-9A8B-D9A59BBDF0D9}"/>
              </a:ext>
            </a:extLst>
          </p:cNvPr>
          <p:cNvSpPr>
            <a:spLocks noGrp="1"/>
          </p:cNvSpPr>
          <p:nvPr>
            <p:ph type="dt" sz="half" idx="23"/>
          </p:nvPr>
        </p:nvSpPr>
        <p:spPr>
          <a:xfrm>
            <a:off x="471269" y="6344026"/>
            <a:ext cx="830526" cy="270034"/>
          </a:xfrm>
        </p:spPr>
        <p:txBody>
          <a:bodyPr/>
          <a:lstStyle/>
          <a:p>
            <a:fld id="{ACD1C610-CF41-475E-9BC0-08DC8100DF62}" type="datetime1">
              <a:rPr lang="nb-NO" smtClean="0"/>
              <a:t>27.01.2025</a:t>
            </a:fld>
            <a:endParaRPr lang="nb-NO" dirty="0"/>
          </a:p>
        </p:txBody>
      </p:sp>
      <p:sp>
        <p:nvSpPr>
          <p:cNvPr id="5" name="Slide Number Placeholder 4">
            <a:extLst>
              <a:ext uri="{FF2B5EF4-FFF2-40B4-BE49-F238E27FC236}">
                <a16:creationId xmlns:a16="http://schemas.microsoft.com/office/drawing/2014/main" id="{D644DA78-52F8-56D4-4F2C-F3F1E0089F9F}"/>
              </a:ext>
            </a:extLst>
          </p:cNvPr>
          <p:cNvSpPr>
            <a:spLocks noGrp="1"/>
          </p:cNvSpPr>
          <p:nvPr>
            <p:ph type="sldNum" sz="quarter" idx="25"/>
          </p:nvPr>
        </p:nvSpPr>
        <p:spPr>
          <a:xfrm>
            <a:off x="11490708" y="6344026"/>
            <a:ext cx="321905" cy="270034"/>
          </a:xfrm>
        </p:spPr>
        <p:txBody>
          <a:bodyPr/>
          <a:lstStyle/>
          <a:p>
            <a:fld id="{36F4D1B9-59DF-4B5C-8440-F23B9F46A364}" type="slidenum">
              <a:rPr lang="nb-NO" smtClean="0"/>
              <a:pPr/>
              <a:t>15</a:t>
            </a:fld>
            <a:endParaRPr lang="nb-NO" dirty="0"/>
          </a:p>
        </p:txBody>
      </p:sp>
      <p:graphicFrame>
        <p:nvGraphicFramePr>
          <p:cNvPr id="19" name="Tabell 18">
            <a:extLst>
              <a:ext uri="{FF2B5EF4-FFF2-40B4-BE49-F238E27FC236}">
                <a16:creationId xmlns:a16="http://schemas.microsoft.com/office/drawing/2014/main" id="{A4876348-7F5F-AFF1-F9C4-7C4711881CFB}"/>
              </a:ext>
            </a:extLst>
          </p:cNvPr>
          <p:cNvGraphicFramePr>
            <a:graphicFrameLocks noGrp="1"/>
          </p:cNvGraphicFramePr>
          <p:nvPr>
            <p:extLst>
              <p:ext uri="{D42A27DB-BD31-4B8C-83A1-F6EECF244321}">
                <p14:modId xmlns:p14="http://schemas.microsoft.com/office/powerpoint/2010/main" val="2287165704"/>
              </p:ext>
            </p:extLst>
          </p:nvPr>
        </p:nvGraphicFramePr>
        <p:xfrm>
          <a:off x="661822" y="126322"/>
          <a:ext cx="10868356" cy="1518577"/>
        </p:xfrm>
        <a:graphic>
          <a:graphicData uri="http://schemas.openxmlformats.org/drawingml/2006/table">
            <a:tbl>
              <a:tblPr firstCol="1">
                <a:tableStyleId>{7AF64A78-0C56-44EE-8F43-343FBBAD8183}</a:tableStyleId>
              </a:tblPr>
              <a:tblGrid>
                <a:gridCol w="2868326">
                  <a:extLst>
                    <a:ext uri="{9D8B030D-6E8A-4147-A177-3AD203B41FA5}">
                      <a16:colId xmlns:a16="http://schemas.microsoft.com/office/drawing/2014/main" val="584628962"/>
                    </a:ext>
                  </a:extLst>
                </a:gridCol>
                <a:gridCol w="2314244">
                  <a:extLst>
                    <a:ext uri="{9D8B030D-6E8A-4147-A177-3AD203B41FA5}">
                      <a16:colId xmlns:a16="http://schemas.microsoft.com/office/drawing/2014/main" val="2437871952"/>
                    </a:ext>
                  </a:extLst>
                </a:gridCol>
                <a:gridCol w="2803214">
                  <a:extLst>
                    <a:ext uri="{9D8B030D-6E8A-4147-A177-3AD203B41FA5}">
                      <a16:colId xmlns:a16="http://schemas.microsoft.com/office/drawing/2014/main" val="2039441619"/>
                    </a:ext>
                  </a:extLst>
                </a:gridCol>
                <a:gridCol w="2882572">
                  <a:extLst>
                    <a:ext uri="{9D8B030D-6E8A-4147-A177-3AD203B41FA5}">
                      <a16:colId xmlns:a16="http://schemas.microsoft.com/office/drawing/2014/main" val="1961080407"/>
                    </a:ext>
                  </a:extLst>
                </a:gridCol>
              </a:tblGrid>
              <a:tr h="276517">
                <a:tc>
                  <a:txBody>
                    <a:bodyPr/>
                    <a:lstStyle/>
                    <a:p>
                      <a:pPr algn="r"/>
                      <a:r>
                        <a:rPr lang="nb-NO" sz="1100" dirty="0">
                          <a:solidFill>
                            <a:schemeClr val="bg1"/>
                          </a:solidFill>
                        </a:rPr>
                        <a:t>NAVN</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gridSpan="3">
                  <a:txBody>
                    <a:bodyPr/>
                    <a:lstStyle/>
                    <a:p>
                      <a:r>
                        <a:rPr lang="nb-NO" sz="1100" b="1" dirty="0"/>
                        <a:t>K1: «Sigma2 pluss»</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183228168"/>
                  </a:ext>
                </a:extLst>
              </a:tr>
              <a:tr h="915209">
                <a:tc>
                  <a:txBody>
                    <a:bodyPr/>
                    <a:lstStyle/>
                    <a:p>
                      <a:pPr algn="r"/>
                      <a:r>
                        <a:rPr lang="nb-NO" sz="1100" dirty="0">
                          <a:solidFill>
                            <a:schemeClr val="bg1"/>
                          </a:solidFill>
                        </a:rPr>
                        <a:t>OVERORDNET BESKRIVELSE OG INNRETNING AV KONSEPTET</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1">
                        <a:lumMod val="65000"/>
                        <a:lumOff val="35000"/>
                      </a:schemeClr>
                    </a:solidFill>
                  </a:tcPr>
                </a:tc>
                <a:tc gridSpan="3">
                  <a:txBody>
                    <a:bodyPr/>
                    <a:lstStyle/>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Sigma2 er største offentlige tilbyder av tungregnekraft i Norge, og får midler til å utvide sin kapasitet til å møte det økende behovet for tungregnekraft for både forsknings- og forvaltningsdrevet FoU</a:t>
                      </a:r>
                    </a:p>
                    <a:p>
                      <a:pPr marL="171450" indent="-171450">
                        <a:spcBef>
                          <a:spcPts val="300"/>
                        </a:spcBef>
                        <a:buFont typeface="Arial" panose="020B0604020202020204" pitchFamily="34" charset="0"/>
                        <a:buChar char="•"/>
                        <a:tabLst/>
                      </a:pPr>
                      <a:r>
                        <a:rPr lang="nb-NO" sz="900" dirty="0"/>
                        <a:t>Den enkelte sektor må bestemme hvordan de skal dekke behovet for tungregnekraft til bruk og tilpasning av alle offentlige tjenester, inkl. KI (internasjonale leverandører, bygge ut egen kapasitet, samarbeid med andre virksomheter eller sektorer). </a:t>
                      </a:r>
                    </a:p>
                    <a:p>
                      <a:pPr marL="171450" indent="-171450">
                        <a:spcBef>
                          <a:spcPts val="300"/>
                        </a:spcBef>
                        <a:buFont typeface="Arial" panose="020B0604020202020204" pitchFamily="34" charset="0"/>
                        <a:buChar char="•"/>
                        <a:tabLst/>
                      </a:pPr>
                      <a:r>
                        <a:rPr lang="nb-NO" sz="900" dirty="0"/>
                        <a:t>Off. virksomheter kan etablere/beholde egne ressurser, men det er krav om samordning innenfor den enkelte sektor</a:t>
                      </a:r>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pPr marL="0" indent="0">
                        <a:tabLst/>
                      </a:pPr>
                      <a:endParaRPr lang="nb-NO" sz="900" b="0"/>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124826649"/>
                  </a:ext>
                </a:extLst>
              </a:tr>
              <a:tr h="232492">
                <a:tc>
                  <a:txBody>
                    <a:bodyPr/>
                    <a:lstStyle/>
                    <a:p>
                      <a:pPr algn="r"/>
                      <a:endParaRPr lang="nb-NO" sz="1050" dirty="0">
                        <a:solidFill>
                          <a:schemeClr val="bg1"/>
                        </a:solidFill>
                      </a:endParaRPr>
                    </a:p>
                  </a:txBody>
                  <a:tcPr marL="45720" marR="45720"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800" b="0" dirty="0"/>
                    </a:p>
                  </a:txBody>
                  <a:tcPr marL="45720" marR="4572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981493140"/>
                  </a:ext>
                </a:extLst>
              </a:tr>
            </a:tbl>
          </a:graphicData>
        </a:graphic>
      </p:graphicFrame>
      <p:grpSp>
        <p:nvGrpSpPr>
          <p:cNvPr id="46" name="Gruppe 45">
            <a:extLst>
              <a:ext uri="{FF2B5EF4-FFF2-40B4-BE49-F238E27FC236}">
                <a16:creationId xmlns:a16="http://schemas.microsoft.com/office/drawing/2014/main" id="{883BFE56-6F11-805F-05DB-6DFB92524038}"/>
              </a:ext>
            </a:extLst>
          </p:cNvPr>
          <p:cNvGrpSpPr>
            <a:grpSpLocks noChangeAspect="1"/>
          </p:cNvGrpSpPr>
          <p:nvPr/>
        </p:nvGrpSpPr>
        <p:grpSpPr>
          <a:xfrm>
            <a:off x="844596" y="645850"/>
            <a:ext cx="396000" cy="411746"/>
            <a:chOff x="844596" y="831746"/>
            <a:chExt cx="457199" cy="475379"/>
          </a:xfrm>
        </p:grpSpPr>
        <p:sp>
          <p:nvSpPr>
            <p:cNvPr id="21" name="Rectangle 10">
              <a:extLst>
                <a:ext uri="{FF2B5EF4-FFF2-40B4-BE49-F238E27FC236}">
                  <a16:creationId xmlns:a16="http://schemas.microsoft.com/office/drawing/2014/main" id="{CB787A0A-D366-BA5A-891E-302139D18EC6}"/>
                </a:ext>
              </a:extLst>
            </p:cNvPr>
            <p:cNvSpPr/>
            <p:nvPr/>
          </p:nvSpPr>
          <p:spPr>
            <a:xfrm>
              <a:off x="844596" y="831746"/>
              <a:ext cx="457199" cy="457199"/>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BAD4ECFC-A0AC-5B09-EDF5-7EEC2EFEE3C1}"/>
                </a:ext>
              </a:extLst>
            </p:cNvPr>
            <p:cNvSpPr txBox="1"/>
            <p:nvPr/>
          </p:nvSpPr>
          <p:spPr>
            <a:xfrm>
              <a:off x="980221" y="871832"/>
              <a:ext cx="214685" cy="435293"/>
            </a:xfrm>
            <a:prstGeom prst="rect">
              <a:avLst/>
            </a:prstGeom>
            <a:noFill/>
          </p:spPr>
          <p:txBody>
            <a:bodyPr wrap="none" lIns="0" tIns="0" rIns="0" bIns="0" rtlCol="0">
              <a:spAutoFit/>
            </a:bodyPr>
            <a:lstStyle/>
            <a:p>
              <a:pPr algn="l">
                <a:lnSpc>
                  <a:spcPct val="98000"/>
                </a:lnSpc>
              </a:pPr>
              <a:r>
                <a:rPr lang="nb-NO" sz="2500" dirty="0">
                  <a:solidFill>
                    <a:schemeClr val="bg1"/>
                  </a:solidFill>
                </a:rPr>
                <a:t>𝚺</a:t>
              </a:r>
            </a:p>
          </p:txBody>
        </p:sp>
      </p:grpSp>
      <p:graphicFrame>
        <p:nvGraphicFramePr>
          <p:cNvPr id="23" name="Tabell 22">
            <a:extLst>
              <a:ext uri="{FF2B5EF4-FFF2-40B4-BE49-F238E27FC236}">
                <a16:creationId xmlns:a16="http://schemas.microsoft.com/office/drawing/2014/main" id="{8553065B-6E5B-8926-C152-AD5002DD74D7}"/>
              </a:ext>
            </a:extLst>
          </p:cNvPr>
          <p:cNvGraphicFramePr>
            <a:graphicFrameLocks noGrp="1"/>
          </p:cNvGraphicFramePr>
          <p:nvPr>
            <p:extLst>
              <p:ext uri="{D42A27DB-BD31-4B8C-83A1-F6EECF244321}">
                <p14:modId xmlns:p14="http://schemas.microsoft.com/office/powerpoint/2010/main" val="71576717"/>
              </p:ext>
            </p:extLst>
          </p:nvPr>
        </p:nvGraphicFramePr>
        <p:xfrm>
          <a:off x="661823" y="1573521"/>
          <a:ext cx="10872000" cy="4900680"/>
        </p:xfrm>
        <a:graphic>
          <a:graphicData uri="http://schemas.openxmlformats.org/drawingml/2006/table">
            <a:tbl>
              <a:tblPr firstCol="1">
                <a:tableStyleId>{7AF64A78-0C56-44EE-8F43-343FBBAD8183}</a:tableStyleId>
              </a:tblPr>
              <a:tblGrid>
                <a:gridCol w="1584000">
                  <a:extLst>
                    <a:ext uri="{9D8B030D-6E8A-4147-A177-3AD203B41FA5}">
                      <a16:colId xmlns:a16="http://schemas.microsoft.com/office/drawing/2014/main" val="3625857182"/>
                    </a:ext>
                  </a:extLst>
                </a:gridCol>
                <a:gridCol w="3852000">
                  <a:extLst>
                    <a:ext uri="{9D8B030D-6E8A-4147-A177-3AD203B41FA5}">
                      <a16:colId xmlns:a16="http://schemas.microsoft.com/office/drawing/2014/main" val="2564952383"/>
                    </a:ext>
                  </a:extLst>
                </a:gridCol>
                <a:gridCol w="1584000">
                  <a:extLst>
                    <a:ext uri="{9D8B030D-6E8A-4147-A177-3AD203B41FA5}">
                      <a16:colId xmlns:a16="http://schemas.microsoft.com/office/drawing/2014/main" val="861845716"/>
                    </a:ext>
                  </a:extLst>
                </a:gridCol>
                <a:gridCol w="3852000">
                  <a:extLst>
                    <a:ext uri="{9D8B030D-6E8A-4147-A177-3AD203B41FA5}">
                      <a16:colId xmlns:a16="http://schemas.microsoft.com/office/drawing/2014/main" val="59713680"/>
                    </a:ext>
                  </a:extLst>
                </a:gridCol>
              </a:tblGrid>
              <a:tr h="1746000">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0" indent="0">
                        <a:tabLst/>
                      </a:pPr>
                      <a:endParaRPr lang="nb-NO" sz="1000" dirty="0"/>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Dagens ordning med NRIS (tjenesteavtale med BOTT-universitetene) for avansert brukerstøtte til forskningsorganisasjoner videreføres</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Norwegian </a:t>
                      </a:r>
                      <a:r>
                        <a:rPr lang="nb-NO" sz="900" kern="1200" dirty="0" err="1">
                          <a:solidFill>
                            <a:schemeClr val="dk1"/>
                          </a:solidFill>
                          <a:latin typeface="+mn-lt"/>
                          <a:ea typeface="+mn-ea"/>
                          <a:cs typeface="+mn-cs"/>
                        </a:rPr>
                        <a:t>Competence</a:t>
                      </a:r>
                      <a:r>
                        <a:rPr lang="nb-NO" sz="900" kern="1200" dirty="0">
                          <a:solidFill>
                            <a:schemeClr val="dk1"/>
                          </a:solidFill>
                          <a:latin typeface="+mn-lt"/>
                          <a:ea typeface="+mn-ea"/>
                          <a:cs typeface="+mn-cs"/>
                        </a:rPr>
                        <a:t> Center (NCC) bistår privat industri, med særlig søkelys på små og mellomstore bedrifter, og offentlig forvaltning i å utvikle kompetanse i bruk av avansert teknologi</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Norwegian </a:t>
                      </a:r>
                      <a:r>
                        <a:rPr lang="nb-NO" sz="900" kern="1200" dirty="0" err="1">
                          <a:solidFill>
                            <a:schemeClr val="dk1"/>
                          </a:solidFill>
                          <a:latin typeface="+mn-lt"/>
                          <a:ea typeface="+mn-ea"/>
                          <a:cs typeface="+mn-cs"/>
                        </a:rPr>
                        <a:t>Competence</a:t>
                      </a:r>
                      <a:r>
                        <a:rPr lang="nb-NO" sz="900" kern="1200" dirty="0">
                          <a:solidFill>
                            <a:schemeClr val="dk1"/>
                          </a:solidFill>
                          <a:latin typeface="+mn-lt"/>
                          <a:ea typeface="+mn-ea"/>
                          <a:cs typeface="+mn-cs"/>
                        </a:rPr>
                        <a:t> Center (NCC) får ansvaret til å støtte nye brukere, eventuelt bistår i å etablere egne kompetansenettverk for andre sektorer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323287618"/>
                  </a:ext>
                </a:extLst>
              </a:tr>
              <a:tr h="1280899">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dirty="0"/>
                        <a:t>Sigma2 dekker behovet for tungregnekapasitet (inkludert GPU-basert tungregning) i både  forsknings- og forvaltningsdrevet FoU</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Den enkelte sektor må etablere egne løsninger for bruk og tilpasning av samfunnskritiske og øvrige tjenester (alene eller samarbeid med andre sektorer)</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Offentlige virksomheter kan beholde/etablere egne ressurser om ønskelig, men det er krav om samordning innenfor den enkelte sektor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For forskningsorganisasjoner skjer tildeling av kapasitet gjennom en evalueringsprosess</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Sigma2 disponerer eventuell overkapasitet til å tildele til prosjekter utenfor forskningsorganisasjoner.</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Andel kapasitet som kan brukes til andre formål enn forskning blir bestemt av styret</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Andre sektorer har dedikert kapasitet som de selv disponerer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988553532"/>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disponerer investeringsmidler for bygging av ny tungregnekapasitet i eget datasenter eller gjennom EuroHPC</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har inngått tjenesteavtaler med BOTT-universitetene for å få levert driftstjenester og grunnleggende brukerstøtte</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kan ikke gjennom sin leveransemodell garantere 24/7 drift.</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utvides til å kunne håndtere at andre sektorer ønsker å utnytte deres leverandøravtaler (utstyr, innplassering)</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Dagens eiermodell med Kunnskapsdepartementet som eier av Sigma2 videreføres</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Finansieringsmodellen for Sigma2 endres slik at investeringer i infrastruktur finansieres gjennom grunnbevilgning. Det etableres en langsiktig investeringsplan (fireårig langtidsplan for infrastruktur)</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Løpende drift dekkes basert på brukerbetaling (kost-plussmodellen)</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Hver sektor/</a:t>
                      </a:r>
                      <a:r>
                        <a:rPr lang="nb-NO" sz="900" kern="1200" dirty="0" err="1">
                          <a:solidFill>
                            <a:schemeClr val="dk1"/>
                          </a:solidFill>
                          <a:latin typeface="+mn-lt"/>
                          <a:ea typeface="+mn-ea"/>
                          <a:cs typeface="+mn-cs"/>
                        </a:rPr>
                        <a:t>dep.område</a:t>
                      </a:r>
                      <a:r>
                        <a:rPr lang="nb-NO" sz="900" kern="1200" dirty="0">
                          <a:solidFill>
                            <a:schemeClr val="dk1"/>
                          </a:solidFill>
                          <a:latin typeface="+mn-lt"/>
                          <a:ea typeface="+mn-ea"/>
                          <a:cs typeface="+mn-cs"/>
                        </a:rPr>
                        <a:t> finansierer investering og drift av kapasitet til sektorens behov</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14283107"/>
                  </a:ext>
                </a:extLst>
              </a:tr>
            </a:tbl>
          </a:graphicData>
        </a:graphic>
      </p:graphicFrame>
      <p:grpSp>
        <p:nvGrpSpPr>
          <p:cNvPr id="26" name="Group 14">
            <a:extLst>
              <a:ext uri="{FF2B5EF4-FFF2-40B4-BE49-F238E27FC236}">
                <a16:creationId xmlns:a16="http://schemas.microsoft.com/office/drawing/2014/main" id="{57C1C080-3DCB-F194-09DA-E39CD40A5DE7}"/>
              </a:ext>
            </a:extLst>
          </p:cNvPr>
          <p:cNvGrpSpPr>
            <a:grpSpLocks noChangeAspect="1"/>
          </p:cNvGrpSpPr>
          <p:nvPr/>
        </p:nvGrpSpPr>
        <p:grpSpPr>
          <a:xfrm>
            <a:off x="742532" y="3413545"/>
            <a:ext cx="252000" cy="252000"/>
            <a:chOff x="658009" y="1824560"/>
            <a:chExt cx="468000" cy="468000"/>
          </a:xfrm>
        </p:grpSpPr>
        <p:sp>
          <p:nvSpPr>
            <p:cNvPr id="29" name="Rectangle 10">
              <a:extLst>
                <a:ext uri="{FF2B5EF4-FFF2-40B4-BE49-F238E27FC236}">
                  <a16:creationId xmlns:a16="http://schemas.microsoft.com/office/drawing/2014/main" id="{2B91FF5E-EF31-FCFE-792E-523A09697E4F}"/>
                </a:ext>
              </a:extLst>
            </p:cNvPr>
            <p:cNvSpPr/>
            <p:nvPr/>
          </p:nvSpPr>
          <p:spPr>
            <a:xfrm>
              <a:off x="658010" y="182456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36" name="Graphic 8" descr="User network with solid fill">
              <a:extLst>
                <a:ext uri="{FF2B5EF4-FFF2-40B4-BE49-F238E27FC236}">
                  <a16:creationId xmlns:a16="http://schemas.microsoft.com/office/drawing/2014/main" id="{3F6C1A3A-0FCB-38AD-2634-32CB25303F6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009" y="1824560"/>
              <a:ext cx="468000" cy="468000"/>
            </a:xfrm>
            <a:prstGeom prst="rect">
              <a:avLst/>
            </a:prstGeom>
          </p:spPr>
        </p:pic>
      </p:grpSp>
      <p:sp>
        <p:nvSpPr>
          <p:cNvPr id="37" name="TextBox 32">
            <a:extLst>
              <a:ext uri="{FF2B5EF4-FFF2-40B4-BE49-F238E27FC236}">
                <a16:creationId xmlns:a16="http://schemas.microsoft.com/office/drawing/2014/main" id="{B69FDBD5-E0C8-0375-0275-305581778F6A}"/>
              </a:ext>
            </a:extLst>
          </p:cNvPr>
          <p:cNvSpPr txBox="1"/>
          <p:nvPr/>
        </p:nvSpPr>
        <p:spPr>
          <a:xfrm>
            <a:off x="1023886" y="3392503"/>
            <a:ext cx="1186879" cy="400110"/>
          </a:xfrm>
          <a:prstGeom prst="rect">
            <a:avLst/>
          </a:prstGeom>
          <a:noFill/>
        </p:spPr>
        <p:txBody>
          <a:bodyPr wrap="square">
            <a:spAutoFit/>
          </a:bodyPr>
          <a:lstStyle/>
          <a:p>
            <a:r>
              <a:rPr lang="nb-NO" sz="1000" b="1" dirty="0"/>
              <a:t>FORMÅL OG BRUK</a:t>
            </a:r>
          </a:p>
        </p:txBody>
      </p:sp>
      <p:grpSp>
        <p:nvGrpSpPr>
          <p:cNvPr id="38" name="Group 11">
            <a:extLst>
              <a:ext uri="{FF2B5EF4-FFF2-40B4-BE49-F238E27FC236}">
                <a16:creationId xmlns:a16="http://schemas.microsoft.com/office/drawing/2014/main" id="{3797C8BA-7D65-C8FB-F9F8-A4AB5CCD449A}"/>
              </a:ext>
            </a:extLst>
          </p:cNvPr>
          <p:cNvGrpSpPr>
            <a:grpSpLocks noChangeAspect="1"/>
          </p:cNvGrpSpPr>
          <p:nvPr/>
        </p:nvGrpSpPr>
        <p:grpSpPr>
          <a:xfrm>
            <a:off x="742532" y="4855986"/>
            <a:ext cx="252000" cy="251290"/>
            <a:chOff x="656216" y="4052775"/>
            <a:chExt cx="469793" cy="468470"/>
          </a:xfrm>
        </p:grpSpPr>
        <p:pic>
          <p:nvPicPr>
            <p:cNvPr id="39" name="Graphic 15" descr="Gears with solid fill">
              <a:extLst>
                <a:ext uri="{FF2B5EF4-FFF2-40B4-BE49-F238E27FC236}">
                  <a16:creationId xmlns:a16="http://schemas.microsoft.com/office/drawing/2014/main" id="{0783AAF2-4042-60EF-A7EC-063D93F6074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8009" y="4052775"/>
              <a:ext cx="468000" cy="468000"/>
            </a:xfrm>
            <a:prstGeom prst="rect">
              <a:avLst/>
            </a:prstGeom>
          </p:spPr>
        </p:pic>
        <p:sp>
          <p:nvSpPr>
            <p:cNvPr id="40" name="Rectangle 16">
              <a:extLst>
                <a:ext uri="{FF2B5EF4-FFF2-40B4-BE49-F238E27FC236}">
                  <a16:creationId xmlns:a16="http://schemas.microsoft.com/office/drawing/2014/main" id="{AF6FAB86-BE49-3AE3-884A-A55DB82B4EBD}"/>
                </a:ext>
              </a:extLst>
            </p:cNvPr>
            <p:cNvSpPr/>
            <p:nvPr/>
          </p:nvSpPr>
          <p:spPr>
            <a:xfrm>
              <a:off x="656216" y="406404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1" name="TextBox 19">
            <a:extLst>
              <a:ext uri="{FF2B5EF4-FFF2-40B4-BE49-F238E27FC236}">
                <a16:creationId xmlns:a16="http://schemas.microsoft.com/office/drawing/2014/main" id="{03085875-36C5-69E1-80BE-9A7508BC5945}"/>
              </a:ext>
            </a:extLst>
          </p:cNvPr>
          <p:cNvSpPr txBox="1"/>
          <p:nvPr/>
        </p:nvSpPr>
        <p:spPr>
          <a:xfrm>
            <a:off x="987776" y="4831090"/>
            <a:ext cx="1222989" cy="707886"/>
          </a:xfrm>
          <a:prstGeom prst="rect">
            <a:avLst/>
          </a:prstGeom>
          <a:noFill/>
        </p:spPr>
        <p:txBody>
          <a:bodyPr wrap="square">
            <a:spAutoFit/>
          </a:bodyPr>
          <a:lstStyle/>
          <a:p>
            <a:r>
              <a:rPr lang="nb-NO" sz="1000" b="1" dirty="0"/>
              <a:t>LEVERANSE-MODELL INKL. GRUNNLEGGENDE BRUKERSTØTTE</a:t>
            </a:r>
          </a:p>
        </p:txBody>
      </p:sp>
      <p:grpSp>
        <p:nvGrpSpPr>
          <p:cNvPr id="42" name="Group 7">
            <a:extLst>
              <a:ext uri="{FF2B5EF4-FFF2-40B4-BE49-F238E27FC236}">
                <a16:creationId xmlns:a16="http://schemas.microsoft.com/office/drawing/2014/main" id="{1435A6D1-3F3F-F79F-BE73-63B210B60AEF}"/>
              </a:ext>
            </a:extLst>
          </p:cNvPr>
          <p:cNvGrpSpPr>
            <a:grpSpLocks noChangeAspect="1"/>
          </p:cNvGrpSpPr>
          <p:nvPr/>
        </p:nvGrpSpPr>
        <p:grpSpPr>
          <a:xfrm>
            <a:off x="6187356" y="1786632"/>
            <a:ext cx="252000" cy="252000"/>
            <a:chOff x="3942719" y="4154481"/>
            <a:chExt cx="457199" cy="457199"/>
          </a:xfrm>
        </p:grpSpPr>
        <p:pic>
          <p:nvPicPr>
            <p:cNvPr id="43" name="Graphic 26" descr="Cheers with solid fill">
              <a:extLst>
                <a:ext uri="{FF2B5EF4-FFF2-40B4-BE49-F238E27FC236}">
                  <a16:creationId xmlns:a16="http://schemas.microsoft.com/office/drawing/2014/main" id="{A88E6C8D-31F2-8722-E4E2-6172B7C3B6F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59342" y="4171118"/>
              <a:ext cx="425064" cy="425064"/>
            </a:xfrm>
            <a:prstGeom prst="rect">
              <a:avLst/>
            </a:prstGeom>
          </p:spPr>
        </p:pic>
        <p:sp>
          <p:nvSpPr>
            <p:cNvPr id="44" name="Rectangle 27">
              <a:extLst>
                <a:ext uri="{FF2B5EF4-FFF2-40B4-BE49-F238E27FC236}">
                  <a16:creationId xmlns:a16="http://schemas.microsoft.com/office/drawing/2014/main" id="{5FFC9F93-F614-900B-DD46-A642AA963933}"/>
                </a:ext>
              </a:extLst>
            </p:cNvPr>
            <p:cNvSpPr/>
            <p:nvPr/>
          </p:nvSpPr>
          <p:spPr>
            <a:xfrm>
              <a:off x="3942719" y="415448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5" name="TextBox 33">
            <a:extLst>
              <a:ext uri="{FF2B5EF4-FFF2-40B4-BE49-F238E27FC236}">
                <a16:creationId xmlns:a16="http://schemas.microsoft.com/office/drawing/2014/main" id="{6E319374-F10E-F3BD-ECF2-86E1FBED7B3B}"/>
              </a:ext>
            </a:extLst>
          </p:cNvPr>
          <p:cNvSpPr txBox="1"/>
          <p:nvPr/>
        </p:nvSpPr>
        <p:spPr>
          <a:xfrm>
            <a:off x="6430806" y="1727621"/>
            <a:ext cx="1220060" cy="553998"/>
          </a:xfrm>
          <a:prstGeom prst="rect">
            <a:avLst/>
          </a:prstGeom>
          <a:noFill/>
        </p:spPr>
        <p:txBody>
          <a:bodyPr wrap="square">
            <a:spAutoFit/>
          </a:bodyPr>
          <a:lstStyle/>
          <a:p>
            <a:r>
              <a:rPr lang="nb-NO" sz="1000" b="1" dirty="0"/>
              <a:t>ORGANISERING AV AVANSERT BRUKERSTØTTE</a:t>
            </a:r>
          </a:p>
        </p:txBody>
      </p:sp>
      <p:sp>
        <p:nvSpPr>
          <p:cNvPr id="47" name="TextBox 12">
            <a:extLst>
              <a:ext uri="{FF2B5EF4-FFF2-40B4-BE49-F238E27FC236}">
                <a16:creationId xmlns:a16="http://schemas.microsoft.com/office/drawing/2014/main" id="{A7ABD916-CC9C-C513-A0EB-B19E0F047CB3}"/>
              </a:ext>
            </a:extLst>
          </p:cNvPr>
          <p:cNvSpPr txBox="1"/>
          <p:nvPr/>
        </p:nvSpPr>
        <p:spPr>
          <a:xfrm>
            <a:off x="6430806" y="3390792"/>
            <a:ext cx="1220060" cy="553998"/>
          </a:xfrm>
          <a:prstGeom prst="rect">
            <a:avLst/>
          </a:prstGeom>
          <a:noFill/>
        </p:spPr>
        <p:txBody>
          <a:bodyPr wrap="square">
            <a:spAutoFit/>
          </a:bodyPr>
          <a:lstStyle/>
          <a:p>
            <a:r>
              <a:rPr lang="nb-NO" sz="1000" b="1" dirty="0"/>
              <a:t>MODELL FOR TILDELING AV KAPASITET</a:t>
            </a:r>
          </a:p>
        </p:txBody>
      </p:sp>
      <p:grpSp>
        <p:nvGrpSpPr>
          <p:cNvPr id="48" name="Group 1">
            <a:extLst>
              <a:ext uri="{FF2B5EF4-FFF2-40B4-BE49-F238E27FC236}">
                <a16:creationId xmlns:a16="http://schemas.microsoft.com/office/drawing/2014/main" id="{A7537B49-788E-75A3-626C-9870071D934E}"/>
              </a:ext>
            </a:extLst>
          </p:cNvPr>
          <p:cNvGrpSpPr>
            <a:grpSpLocks noChangeAspect="1"/>
          </p:cNvGrpSpPr>
          <p:nvPr/>
        </p:nvGrpSpPr>
        <p:grpSpPr>
          <a:xfrm>
            <a:off x="6187356" y="3466558"/>
            <a:ext cx="252000" cy="252000"/>
            <a:chOff x="3942719" y="2972790"/>
            <a:chExt cx="457199" cy="457199"/>
          </a:xfrm>
        </p:grpSpPr>
        <p:pic>
          <p:nvPicPr>
            <p:cNvPr id="49" name="Graphic 23" descr="Filter with solid fill">
              <a:extLst>
                <a:ext uri="{FF2B5EF4-FFF2-40B4-BE49-F238E27FC236}">
                  <a16:creationId xmlns:a16="http://schemas.microsoft.com/office/drawing/2014/main" id="{D98DA3FB-5BA6-7C26-34A3-5C53AC4C58B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54467" y="2989251"/>
              <a:ext cx="432000" cy="432000"/>
            </a:xfrm>
            <a:prstGeom prst="rect">
              <a:avLst/>
            </a:prstGeom>
          </p:spPr>
        </p:pic>
        <p:sp>
          <p:nvSpPr>
            <p:cNvPr id="50" name="Rectangle 24">
              <a:extLst>
                <a:ext uri="{FF2B5EF4-FFF2-40B4-BE49-F238E27FC236}">
                  <a16:creationId xmlns:a16="http://schemas.microsoft.com/office/drawing/2014/main" id="{3D9C5299-819A-689D-E674-F583228ED8B2}"/>
                </a:ext>
              </a:extLst>
            </p:cNvPr>
            <p:cNvSpPr/>
            <p:nvPr/>
          </p:nvSpPr>
          <p:spPr>
            <a:xfrm>
              <a:off x="3942719" y="2972790"/>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grpSp>
        <p:nvGrpSpPr>
          <p:cNvPr id="51" name="Group 9">
            <a:extLst>
              <a:ext uri="{FF2B5EF4-FFF2-40B4-BE49-F238E27FC236}">
                <a16:creationId xmlns:a16="http://schemas.microsoft.com/office/drawing/2014/main" id="{FD06FE5F-6594-3E10-6DD9-0771A4E0647D}"/>
              </a:ext>
            </a:extLst>
          </p:cNvPr>
          <p:cNvGrpSpPr>
            <a:grpSpLocks noChangeAspect="1"/>
          </p:cNvGrpSpPr>
          <p:nvPr/>
        </p:nvGrpSpPr>
        <p:grpSpPr>
          <a:xfrm>
            <a:off x="6193831" y="4904603"/>
            <a:ext cx="252000" cy="252000"/>
            <a:chOff x="3951965" y="5369296"/>
            <a:chExt cx="468000" cy="468000"/>
          </a:xfrm>
        </p:grpSpPr>
        <p:pic>
          <p:nvPicPr>
            <p:cNvPr id="52" name="Graphic 29" descr="Bank with solid fill">
              <a:extLst>
                <a:ext uri="{FF2B5EF4-FFF2-40B4-BE49-F238E27FC236}">
                  <a16:creationId xmlns:a16="http://schemas.microsoft.com/office/drawing/2014/main" id="{A2E9DB3C-A50A-AF5A-AE56-1D081735308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951965" y="5369296"/>
              <a:ext cx="468000" cy="468000"/>
            </a:xfrm>
            <a:prstGeom prst="rect">
              <a:avLst/>
            </a:prstGeom>
          </p:spPr>
        </p:pic>
        <p:sp>
          <p:nvSpPr>
            <p:cNvPr id="53" name="Rectangle 30">
              <a:extLst>
                <a:ext uri="{FF2B5EF4-FFF2-40B4-BE49-F238E27FC236}">
                  <a16:creationId xmlns:a16="http://schemas.microsoft.com/office/drawing/2014/main" id="{72D9871C-363F-324C-5978-EA33A9698994}"/>
                </a:ext>
              </a:extLst>
            </p:cNvPr>
            <p:cNvSpPr/>
            <p:nvPr/>
          </p:nvSpPr>
          <p:spPr>
            <a:xfrm>
              <a:off x="3957365" y="536940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54" name="TextBox 34">
            <a:extLst>
              <a:ext uri="{FF2B5EF4-FFF2-40B4-BE49-F238E27FC236}">
                <a16:creationId xmlns:a16="http://schemas.microsoft.com/office/drawing/2014/main" id="{32E98978-93A6-1A1C-A38E-27AEB6AF5431}"/>
              </a:ext>
            </a:extLst>
          </p:cNvPr>
          <p:cNvSpPr txBox="1"/>
          <p:nvPr/>
        </p:nvSpPr>
        <p:spPr>
          <a:xfrm>
            <a:off x="6430806" y="4907266"/>
            <a:ext cx="1220060" cy="400110"/>
          </a:xfrm>
          <a:prstGeom prst="rect">
            <a:avLst/>
          </a:prstGeom>
          <a:noFill/>
        </p:spPr>
        <p:txBody>
          <a:bodyPr wrap="square">
            <a:spAutoFit/>
          </a:bodyPr>
          <a:lstStyle/>
          <a:p>
            <a:r>
              <a:rPr lang="nb-NO" sz="1000" b="1" dirty="0"/>
              <a:t>FINANSERING OG EIERSKAP</a:t>
            </a:r>
          </a:p>
        </p:txBody>
      </p:sp>
      <p:sp>
        <p:nvSpPr>
          <p:cNvPr id="55" name="TextBox 32">
            <a:extLst>
              <a:ext uri="{FF2B5EF4-FFF2-40B4-BE49-F238E27FC236}">
                <a16:creationId xmlns:a16="http://schemas.microsoft.com/office/drawing/2014/main" id="{9B532C2C-A7FE-EA7E-A6F0-46897AF4698C}"/>
              </a:ext>
            </a:extLst>
          </p:cNvPr>
          <p:cNvSpPr txBox="1"/>
          <p:nvPr/>
        </p:nvSpPr>
        <p:spPr>
          <a:xfrm>
            <a:off x="1042596" y="1794394"/>
            <a:ext cx="1186879" cy="246221"/>
          </a:xfrm>
          <a:prstGeom prst="rect">
            <a:avLst/>
          </a:prstGeom>
          <a:noFill/>
        </p:spPr>
        <p:txBody>
          <a:bodyPr wrap="square">
            <a:spAutoFit/>
          </a:bodyPr>
          <a:lstStyle/>
          <a:p>
            <a:r>
              <a:rPr lang="nb-NO" sz="1000" b="1" dirty="0"/>
              <a:t>ILLUSTRASJON</a:t>
            </a:r>
          </a:p>
        </p:txBody>
      </p:sp>
      <p:graphicFrame>
        <p:nvGraphicFramePr>
          <p:cNvPr id="60" name="Tabell 59">
            <a:extLst>
              <a:ext uri="{FF2B5EF4-FFF2-40B4-BE49-F238E27FC236}">
                <a16:creationId xmlns:a16="http://schemas.microsoft.com/office/drawing/2014/main" id="{79DC72C8-BE76-89E7-2E1F-5075E1E0A9E6}"/>
              </a:ext>
            </a:extLst>
          </p:cNvPr>
          <p:cNvGraphicFramePr>
            <a:graphicFrameLocks noGrp="1"/>
          </p:cNvGraphicFramePr>
          <p:nvPr>
            <p:extLst>
              <p:ext uri="{D42A27DB-BD31-4B8C-83A1-F6EECF244321}">
                <p14:modId xmlns:p14="http://schemas.microsoft.com/office/powerpoint/2010/main" val="438791388"/>
              </p:ext>
            </p:extLst>
          </p:nvPr>
        </p:nvGraphicFramePr>
        <p:xfrm>
          <a:off x="2453834" y="2375659"/>
          <a:ext cx="1349316" cy="701040"/>
        </p:xfrm>
        <a:graphic>
          <a:graphicData uri="http://schemas.openxmlformats.org/drawingml/2006/table">
            <a:tbl>
              <a:tblPr>
                <a:tableStyleId>{5940675A-B579-460E-94D1-54222C63F5DA}</a:tableStyleId>
              </a:tblPr>
              <a:tblGrid>
                <a:gridCol w="486223">
                  <a:extLst>
                    <a:ext uri="{9D8B030D-6E8A-4147-A177-3AD203B41FA5}">
                      <a16:colId xmlns:a16="http://schemas.microsoft.com/office/drawing/2014/main" val="3797999769"/>
                    </a:ext>
                  </a:extLst>
                </a:gridCol>
                <a:gridCol w="863093">
                  <a:extLst>
                    <a:ext uri="{9D8B030D-6E8A-4147-A177-3AD203B41FA5}">
                      <a16:colId xmlns:a16="http://schemas.microsoft.com/office/drawing/2014/main" val="2148860321"/>
                    </a:ext>
                  </a:extLst>
                </a:gridCol>
              </a:tblGrid>
              <a:tr h="194464">
                <a:tc gridSpan="2">
                  <a:txBody>
                    <a:bodyPr/>
                    <a:lstStyle/>
                    <a:p>
                      <a:r>
                        <a:rPr lang="nb-NO" dirty="0"/>
                        <a:t>AVANSERT BRUKERSTØTTE</a:t>
                      </a:r>
                    </a:p>
                  </a:txBody>
                  <a:tcPr>
                    <a:solidFill>
                      <a:schemeClr val="accent1">
                        <a:lumMod val="90000"/>
                      </a:schemeClr>
                    </a:solidFill>
                  </a:tcPr>
                </a:tc>
                <a:tc hMerge="1">
                  <a:txBody>
                    <a:bodyPr/>
                    <a:lstStyle/>
                    <a:p>
                      <a:endParaRPr lang="nb-NO"/>
                    </a:p>
                  </a:txBody>
                  <a:tcPr/>
                </a:tc>
                <a:extLst>
                  <a:ext uri="{0D108BD9-81ED-4DB2-BD59-A6C34878D82A}">
                    <a16:rowId xmlns:a16="http://schemas.microsoft.com/office/drawing/2014/main" val="293782330"/>
                  </a:ext>
                </a:extLst>
              </a:tr>
              <a:tr h="244337">
                <a:tc rowSpan="2">
                  <a:txBody>
                    <a:bodyPr/>
                    <a:lstStyle/>
                    <a:p>
                      <a:r>
                        <a:rPr lang="nb-NO" dirty="0"/>
                        <a:t>Euro-HPC</a:t>
                      </a:r>
                    </a:p>
                  </a:txBody>
                  <a:tcPr>
                    <a:solidFill>
                      <a:schemeClr val="accent1">
                        <a:lumMod val="90000"/>
                      </a:schemeClr>
                    </a:solidFill>
                  </a:tcPr>
                </a:tc>
                <a:tc>
                  <a:txBody>
                    <a:bodyPr/>
                    <a:lstStyle/>
                    <a:p>
                      <a:r>
                        <a:rPr lang="nb-NO" dirty="0"/>
                        <a:t>TUNGREGNE-KAPASITET</a:t>
                      </a:r>
                    </a:p>
                  </a:txBody>
                  <a:tcPr>
                    <a:solidFill>
                      <a:schemeClr val="accent1">
                        <a:lumMod val="90000"/>
                      </a:schemeClr>
                    </a:solidFill>
                  </a:tcPr>
                </a:tc>
                <a:extLst>
                  <a:ext uri="{0D108BD9-81ED-4DB2-BD59-A6C34878D82A}">
                    <a16:rowId xmlns:a16="http://schemas.microsoft.com/office/drawing/2014/main" val="62832165"/>
                  </a:ext>
                </a:extLst>
              </a:tr>
              <a:tr h="194464">
                <a:tc vMerge="1">
                  <a:txBody>
                    <a:bodyPr/>
                    <a:lstStyle/>
                    <a:p>
                      <a:endParaRPr lang="nb-NO"/>
                    </a:p>
                  </a:txBody>
                  <a:tcPr/>
                </a:tc>
                <a:tc>
                  <a:txBody>
                    <a:bodyPr/>
                    <a:lstStyle/>
                    <a:p>
                      <a:r>
                        <a:rPr lang="nb-NO" dirty="0"/>
                        <a:t>DATASENTER</a:t>
                      </a:r>
                    </a:p>
                  </a:txBody>
                  <a:tcPr>
                    <a:solidFill>
                      <a:schemeClr val="accent1">
                        <a:lumMod val="90000"/>
                      </a:schemeClr>
                    </a:solidFill>
                  </a:tcPr>
                </a:tc>
                <a:extLst>
                  <a:ext uri="{0D108BD9-81ED-4DB2-BD59-A6C34878D82A}">
                    <a16:rowId xmlns:a16="http://schemas.microsoft.com/office/drawing/2014/main" val="692778370"/>
                  </a:ext>
                </a:extLst>
              </a:tr>
            </a:tbl>
          </a:graphicData>
        </a:graphic>
      </p:graphicFrame>
      <p:sp>
        <p:nvSpPr>
          <p:cNvPr id="62" name="TekstSylinder 61">
            <a:extLst>
              <a:ext uri="{FF2B5EF4-FFF2-40B4-BE49-F238E27FC236}">
                <a16:creationId xmlns:a16="http://schemas.microsoft.com/office/drawing/2014/main" id="{918E498B-B625-5F28-D410-DDDFFFA6D258}"/>
              </a:ext>
            </a:extLst>
          </p:cNvPr>
          <p:cNvSpPr txBox="1"/>
          <p:nvPr/>
        </p:nvSpPr>
        <p:spPr>
          <a:xfrm>
            <a:off x="2463763" y="3142321"/>
            <a:ext cx="413575" cy="135743"/>
          </a:xfrm>
          <a:prstGeom prst="rect">
            <a:avLst/>
          </a:prstGeom>
          <a:noFill/>
        </p:spPr>
        <p:txBody>
          <a:bodyPr wrap="none" lIns="0" tIns="0" rIns="0" bIns="0" rtlCol="0">
            <a:spAutoFit/>
          </a:bodyPr>
          <a:lstStyle/>
          <a:p>
            <a:pPr algn="l">
              <a:lnSpc>
                <a:spcPct val="98000"/>
              </a:lnSpc>
            </a:pPr>
            <a:r>
              <a:rPr lang="nb-NO" sz="900" dirty="0"/>
              <a:t>Sigma2</a:t>
            </a:r>
          </a:p>
        </p:txBody>
      </p:sp>
      <p:cxnSp>
        <p:nvCxnSpPr>
          <p:cNvPr id="64" name="Rett linje 63">
            <a:extLst>
              <a:ext uri="{FF2B5EF4-FFF2-40B4-BE49-F238E27FC236}">
                <a16:creationId xmlns:a16="http://schemas.microsoft.com/office/drawing/2014/main" id="{37C6ED60-1A20-7A90-B32C-8AE025A228C9}"/>
              </a:ext>
            </a:extLst>
          </p:cNvPr>
          <p:cNvCxnSpPr/>
          <p:nvPr/>
        </p:nvCxnSpPr>
        <p:spPr>
          <a:xfrm>
            <a:off x="4597408" y="1637913"/>
            <a:ext cx="0" cy="1343806"/>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71" name="TekstSylinder 70">
            <a:extLst>
              <a:ext uri="{FF2B5EF4-FFF2-40B4-BE49-F238E27FC236}">
                <a16:creationId xmlns:a16="http://schemas.microsoft.com/office/drawing/2014/main" id="{CC199C1D-6D58-51FC-0E96-A0592B61E151}"/>
              </a:ext>
            </a:extLst>
          </p:cNvPr>
          <p:cNvSpPr txBox="1"/>
          <p:nvPr/>
        </p:nvSpPr>
        <p:spPr>
          <a:xfrm>
            <a:off x="4798240" y="3138997"/>
            <a:ext cx="1218282" cy="120674"/>
          </a:xfrm>
          <a:prstGeom prst="rect">
            <a:avLst/>
          </a:prstGeom>
          <a:noFill/>
        </p:spPr>
        <p:txBody>
          <a:bodyPr wrap="none" lIns="0" tIns="0" rIns="0" bIns="0" rtlCol="0">
            <a:spAutoFit/>
          </a:bodyPr>
          <a:lstStyle/>
          <a:p>
            <a:pPr algn="l">
              <a:lnSpc>
                <a:spcPct val="98000"/>
              </a:lnSpc>
            </a:pPr>
            <a:r>
              <a:rPr lang="nb-NO" sz="800" dirty="0" err="1"/>
              <a:t>Sektorvise</a:t>
            </a:r>
            <a:r>
              <a:rPr lang="nb-NO" sz="800" dirty="0"/>
              <a:t> løsninger</a:t>
            </a:r>
          </a:p>
        </p:txBody>
      </p:sp>
      <p:sp>
        <p:nvSpPr>
          <p:cNvPr id="72" name="Ellipse 71">
            <a:extLst>
              <a:ext uri="{FF2B5EF4-FFF2-40B4-BE49-F238E27FC236}">
                <a16:creationId xmlns:a16="http://schemas.microsoft.com/office/drawing/2014/main" id="{156DE210-C6FC-8BA2-87E7-8FCD4BEB639E}"/>
              </a:ext>
            </a:extLst>
          </p:cNvPr>
          <p:cNvSpPr/>
          <p:nvPr/>
        </p:nvSpPr>
        <p:spPr>
          <a:xfrm>
            <a:off x="4452373" y="2538289"/>
            <a:ext cx="290069" cy="290069"/>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a:t>
            </a:r>
          </a:p>
        </p:txBody>
      </p:sp>
      <p:graphicFrame>
        <p:nvGraphicFramePr>
          <p:cNvPr id="8" name="Tabell 7">
            <a:extLst>
              <a:ext uri="{FF2B5EF4-FFF2-40B4-BE49-F238E27FC236}">
                <a16:creationId xmlns:a16="http://schemas.microsoft.com/office/drawing/2014/main" id="{2B771A67-BD67-C897-6AB2-DDAEBC7F67CB}"/>
              </a:ext>
            </a:extLst>
          </p:cNvPr>
          <p:cNvGraphicFramePr>
            <a:graphicFrameLocks noGrp="1"/>
          </p:cNvGraphicFramePr>
          <p:nvPr>
            <p:extLst>
              <p:ext uri="{D42A27DB-BD31-4B8C-83A1-F6EECF244321}">
                <p14:modId xmlns:p14="http://schemas.microsoft.com/office/powerpoint/2010/main" val="4203026045"/>
              </p:ext>
            </p:extLst>
          </p:nvPr>
        </p:nvGraphicFramePr>
        <p:xfrm>
          <a:off x="5568209" y="2375659"/>
          <a:ext cx="308056" cy="701040"/>
        </p:xfrm>
        <a:graphic>
          <a:graphicData uri="http://schemas.openxmlformats.org/drawingml/2006/table">
            <a:tbl>
              <a:tblPr>
                <a:tableStyleId>{5940675A-B579-460E-94D1-54222C63F5DA}</a:tableStyleId>
              </a:tblPr>
              <a:tblGrid>
                <a:gridCol w="308056">
                  <a:extLst>
                    <a:ext uri="{9D8B030D-6E8A-4147-A177-3AD203B41FA5}">
                      <a16:colId xmlns:a16="http://schemas.microsoft.com/office/drawing/2014/main" val="2148860321"/>
                    </a:ext>
                  </a:extLst>
                </a:gridCol>
              </a:tblGrid>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293782330"/>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2832165"/>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92778370"/>
                  </a:ext>
                </a:extLst>
              </a:tr>
            </a:tbl>
          </a:graphicData>
        </a:graphic>
      </p:graphicFrame>
      <p:graphicFrame>
        <p:nvGraphicFramePr>
          <p:cNvPr id="2" name="Tabell 1">
            <a:extLst>
              <a:ext uri="{FF2B5EF4-FFF2-40B4-BE49-F238E27FC236}">
                <a16:creationId xmlns:a16="http://schemas.microsoft.com/office/drawing/2014/main" id="{93050361-A0B4-B05D-7818-FADDA5719290}"/>
              </a:ext>
            </a:extLst>
          </p:cNvPr>
          <p:cNvGraphicFramePr>
            <a:graphicFrameLocks noGrp="1"/>
          </p:cNvGraphicFramePr>
          <p:nvPr>
            <p:extLst>
              <p:ext uri="{D42A27DB-BD31-4B8C-83A1-F6EECF244321}">
                <p14:modId xmlns:p14="http://schemas.microsoft.com/office/powerpoint/2010/main" val="2174603296"/>
              </p:ext>
            </p:extLst>
          </p:nvPr>
        </p:nvGraphicFramePr>
        <p:xfrm>
          <a:off x="5189339" y="2383019"/>
          <a:ext cx="308056" cy="701040"/>
        </p:xfrm>
        <a:graphic>
          <a:graphicData uri="http://schemas.openxmlformats.org/drawingml/2006/table">
            <a:tbl>
              <a:tblPr>
                <a:tableStyleId>{5940675A-B579-460E-94D1-54222C63F5DA}</a:tableStyleId>
              </a:tblPr>
              <a:tblGrid>
                <a:gridCol w="308056">
                  <a:extLst>
                    <a:ext uri="{9D8B030D-6E8A-4147-A177-3AD203B41FA5}">
                      <a16:colId xmlns:a16="http://schemas.microsoft.com/office/drawing/2014/main" val="2148860321"/>
                    </a:ext>
                  </a:extLst>
                </a:gridCol>
              </a:tblGrid>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293782330"/>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2832165"/>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92778370"/>
                  </a:ext>
                </a:extLst>
              </a:tr>
            </a:tbl>
          </a:graphicData>
        </a:graphic>
      </p:graphicFrame>
      <p:graphicFrame>
        <p:nvGraphicFramePr>
          <p:cNvPr id="3" name="Tabell 2">
            <a:extLst>
              <a:ext uri="{FF2B5EF4-FFF2-40B4-BE49-F238E27FC236}">
                <a16:creationId xmlns:a16="http://schemas.microsoft.com/office/drawing/2014/main" id="{5B22AC13-4B63-5032-6865-384A7843EC0A}"/>
              </a:ext>
            </a:extLst>
          </p:cNvPr>
          <p:cNvGraphicFramePr>
            <a:graphicFrameLocks noGrp="1"/>
          </p:cNvGraphicFramePr>
          <p:nvPr>
            <p:extLst>
              <p:ext uri="{D42A27DB-BD31-4B8C-83A1-F6EECF244321}">
                <p14:modId xmlns:p14="http://schemas.microsoft.com/office/powerpoint/2010/main" val="3238954691"/>
              </p:ext>
            </p:extLst>
          </p:nvPr>
        </p:nvGraphicFramePr>
        <p:xfrm>
          <a:off x="4798240" y="2384672"/>
          <a:ext cx="308056" cy="701040"/>
        </p:xfrm>
        <a:graphic>
          <a:graphicData uri="http://schemas.openxmlformats.org/drawingml/2006/table">
            <a:tbl>
              <a:tblPr>
                <a:tableStyleId>{5940675A-B579-460E-94D1-54222C63F5DA}</a:tableStyleId>
              </a:tblPr>
              <a:tblGrid>
                <a:gridCol w="308056">
                  <a:extLst>
                    <a:ext uri="{9D8B030D-6E8A-4147-A177-3AD203B41FA5}">
                      <a16:colId xmlns:a16="http://schemas.microsoft.com/office/drawing/2014/main" val="2148860321"/>
                    </a:ext>
                  </a:extLst>
                </a:gridCol>
              </a:tblGrid>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293782330"/>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2832165"/>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92778370"/>
                  </a:ext>
                </a:extLst>
              </a:tr>
            </a:tbl>
          </a:graphicData>
        </a:graphic>
      </p:graphicFrame>
      <p:sp>
        <p:nvSpPr>
          <p:cNvPr id="9" name="TekstSylinder 8">
            <a:extLst>
              <a:ext uri="{FF2B5EF4-FFF2-40B4-BE49-F238E27FC236}">
                <a16:creationId xmlns:a16="http://schemas.microsoft.com/office/drawing/2014/main" id="{3BD17FFE-C8CD-3418-AE86-D38726BA5DFF}"/>
              </a:ext>
            </a:extLst>
          </p:cNvPr>
          <p:cNvSpPr txBox="1"/>
          <p:nvPr/>
        </p:nvSpPr>
        <p:spPr>
          <a:xfrm>
            <a:off x="4847668" y="2437088"/>
            <a:ext cx="1144544" cy="105542"/>
          </a:xfrm>
          <a:prstGeom prst="rect">
            <a:avLst/>
          </a:prstGeom>
          <a:noFill/>
        </p:spPr>
        <p:txBody>
          <a:bodyPr wrap="none" lIns="0" tIns="0" rIns="0" bIns="0" rtlCol="0">
            <a:spAutoFit/>
          </a:bodyPr>
          <a:lstStyle/>
          <a:p>
            <a:pPr algn="l">
              <a:lnSpc>
                <a:spcPct val="98000"/>
              </a:lnSpc>
            </a:pPr>
            <a:r>
              <a:rPr lang="nb-NO" sz="700" dirty="0"/>
              <a:t>AVANSERT BRUKERSTØTTE</a:t>
            </a:r>
          </a:p>
        </p:txBody>
      </p:sp>
      <p:sp>
        <p:nvSpPr>
          <p:cNvPr id="10" name="TekstSylinder 9">
            <a:extLst>
              <a:ext uri="{FF2B5EF4-FFF2-40B4-BE49-F238E27FC236}">
                <a16:creationId xmlns:a16="http://schemas.microsoft.com/office/drawing/2014/main" id="{23D5374B-72D8-B195-1FE3-78F1A6DF43C4}"/>
              </a:ext>
            </a:extLst>
          </p:cNvPr>
          <p:cNvSpPr txBox="1"/>
          <p:nvPr/>
        </p:nvSpPr>
        <p:spPr>
          <a:xfrm>
            <a:off x="4847668" y="2699228"/>
            <a:ext cx="490519" cy="105542"/>
          </a:xfrm>
          <a:prstGeom prst="rect">
            <a:avLst/>
          </a:prstGeom>
          <a:noFill/>
        </p:spPr>
        <p:txBody>
          <a:bodyPr wrap="none" lIns="0" tIns="0" rIns="0" bIns="0" rtlCol="0">
            <a:spAutoFit/>
          </a:bodyPr>
          <a:lstStyle/>
          <a:p>
            <a:pPr algn="l">
              <a:lnSpc>
                <a:spcPct val="98000"/>
              </a:lnSpc>
            </a:pPr>
            <a:r>
              <a:rPr lang="nb-NO" sz="700" dirty="0"/>
              <a:t>KAPASITET</a:t>
            </a:r>
          </a:p>
        </p:txBody>
      </p:sp>
      <p:sp>
        <p:nvSpPr>
          <p:cNvPr id="11" name="TekstSylinder 10">
            <a:extLst>
              <a:ext uri="{FF2B5EF4-FFF2-40B4-BE49-F238E27FC236}">
                <a16:creationId xmlns:a16="http://schemas.microsoft.com/office/drawing/2014/main" id="{D4108936-DE7F-E377-F988-D1CF1A536671}"/>
              </a:ext>
            </a:extLst>
          </p:cNvPr>
          <p:cNvSpPr txBox="1"/>
          <p:nvPr/>
        </p:nvSpPr>
        <p:spPr>
          <a:xfrm>
            <a:off x="4847668" y="2903913"/>
            <a:ext cx="545021" cy="105542"/>
          </a:xfrm>
          <a:prstGeom prst="rect">
            <a:avLst/>
          </a:prstGeom>
          <a:noFill/>
        </p:spPr>
        <p:txBody>
          <a:bodyPr wrap="none" lIns="0" tIns="0" rIns="0" bIns="0" rtlCol="0">
            <a:spAutoFit/>
          </a:bodyPr>
          <a:lstStyle/>
          <a:p>
            <a:pPr algn="l">
              <a:lnSpc>
                <a:spcPct val="98000"/>
              </a:lnSpc>
            </a:pPr>
            <a:r>
              <a:rPr lang="nb-NO" sz="700" dirty="0"/>
              <a:t>DATASENTER</a:t>
            </a:r>
          </a:p>
        </p:txBody>
      </p:sp>
      <p:graphicFrame>
        <p:nvGraphicFramePr>
          <p:cNvPr id="12" name="Tabell 11">
            <a:extLst>
              <a:ext uri="{FF2B5EF4-FFF2-40B4-BE49-F238E27FC236}">
                <a16:creationId xmlns:a16="http://schemas.microsoft.com/office/drawing/2014/main" id="{F9E21779-18A5-F876-2F3F-B45FB7FED0B6}"/>
              </a:ext>
            </a:extLst>
          </p:cNvPr>
          <p:cNvGraphicFramePr>
            <a:graphicFrameLocks noGrp="1"/>
          </p:cNvGraphicFramePr>
          <p:nvPr>
            <p:extLst>
              <p:ext uri="{D42A27DB-BD31-4B8C-83A1-F6EECF244321}">
                <p14:modId xmlns:p14="http://schemas.microsoft.com/office/powerpoint/2010/main" val="209302285"/>
              </p:ext>
            </p:extLst>
          </p:nvPr>
        </p:nvGraphicFramePr>
        <p:xfrm>
          <a:off x="3815162" y="2375659"/>
          <a:ext cx="554168" cy="701796"/>
        </p:xfrm>
        <a:graphic>
          <a:graphicData uri="http://schemas.openxmlformats.org/drawingml/2006/table">
            <a:tbl>
              <a:tblPr>
                <a:tableStyleId>{5940675A-B579-460E-94D1-54222C63F5DA}</a:tableStyleId>
              </a:tblPr>
              <a:tblGrid>
                <a:gridCol w="554168">
                  <a:extLst>
                    <a:ext uri="{9D8B030D-6E8A-4147-A177-3AD203B41FA5}">
                      <a16:colId xmlns:a16="http://schemas.microsoft.com/office/drawing/2014/main" val="2148860321"/>
                    </a:ext>
                  </a:extLst>
                </a:gridCol>
              </a:tblGrid>
              <a:tr h="2016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93782330"/>
                  </a:ext>
                </a:extLst>
              </a:tr>
              <a:tr h="3060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2832165"/>
                  </a:ext>
                </a:extLst>
              </a:tr>
              <a:tr h="194196">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92778370"/>
                  </a:ext>
                </a:extLst>
              </a:tr>
            </a:tbl>
          </a:graphicData>
        </a:graphic>
      </p:graphicFrame>
      <p:sp>
        <p:nvSpPr>
          <p:cNvPr id="14" name="Pil høyre 13">
            <a:extLst>
              <a:ext uri="{FF2B5EF4-FFF2-40B4-BE49-F238E27FC236}">
                <a16:creationId xmlns:a16="http://schemas.microsoft.com/office/drawing/2014/main" id="{6EBDA31B-6969-B725-D433-24EC82661EBD}"/>
              </a:ext>
            </a:extLst>
          </p:cNvPr>
          <p:cNvSpPr/>
          <p:nvPr/>
        </p:nvSpPr>
        <p:spPr>
          <a:xfrm>
            <a:off x="3743849" y="2595515"/>
            <a:ext cx="198121" cy="216513"/>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Ellipse 6">
            <a:extLst>
              <a:ext uri="{FF2B5EF4-FFF2-40B4-BE49-F238E27FC236}">
                <a16:creationId xmlns:a16="http://schemas.microsoft.com/office/drawing/2014/main" id="{D3951C03-DEE7-0AD8-71F5-AABD958B205E}"/>
              </a:ext>
            </a:extLst>
          </p:cNvPr>
          <p:cNvSpPr/>
          <p:nvPr/>
        </p:nvSpPr>
        <p:spPr>
          <a:xfrm>
            <a:off x="2330484" y="1708186"/>
            <a:ext cx="180000" cy="180000"/>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1</a:t>
            </a:r>
          </a:p>
        </p:txBody>
      </p:sp>
      <p:sp>
        <p:nvSpPr>
          <p:cNvPr id="13" name="TekstSylinder 12">
            <a:extLst>
              <a:ext uri="{FF2B5EF4-FFF2-40B4-BE49-F238E27FC236}">
                <a16:creationId xmlns:a16="http://schemas.microsoft.com/office/drawing/2014/main" id="{D72C62C4-F9D0-655C-9DF3-14B181828274}"/>
              </a:ext>
            </a:extLst>
          </p:cNvPr>
          <p:cNvSpPr txBox="1"/>
          <p:nvPr/>
        </p:nvSpPr>
        <p:spPr>
          <a:xfrm>
            <a:off x="2570072" y="1748476"/>
            <a:ext cx="1218282" cy="120674"/>
          </a:xfrm>
          <a:prstGeom prst="rect">
            <a:avLst/>
          </a:prstGeom>
          <a:noFill/>
        </p:spPr>
        <p:txBody>
          <a:bodyPr wrap="none" lIns="0" tIns="0" rIns="0" bIns="0" rtlCol="0">
            <a:spAutoFit/>
          </a:bodyPr>
          <a:lstStyle/>
          <a:p>
            <a:pPr algn="l">
              <a:lnSpc>
                <a:spcPct val="98000"/>
              </a:lnSpc>
            </a:pPr>
            <a:r>
              <a:rPr lang="nb-NO" sz="800" dirty="0"/>
              <a:t>Forskningsdrevet FoU</a:t>
            </a:r>
          </a:p>
        </p:txBody>
      </p:sp>
      <p:sp>
        <p:nvSpPr>
          <p:cNvPr id="15" name="Ellipse 14">
            <a:extLst>
              <a:ext uri="{FF2B5EF4-FFF2-40B4-BE49-F238E27FC236}">
                <a16:creationId xmlns:a16="http://schemas.microsoft.com/office/drawing/2014/main" id="{3703EE99-8064-30AB-5436-89D18513D295}"/>
              </a:ext>
            </a:extLst>
          </p:cNvPr>
          <p:cNvSpPr/>
          <p:nvPr/>
        </p:nvSpPr>
        <p:spPr>
          <a:xfrm>
            <a:off x="2331163" y="1974607"/>
            <a:ext cx="180000" cy="180000"/>
          </a:xfrm>
          <a:prstGeom prst="ellipse">
            <a:avLst/>
          </a:prstGeom>
          <a:solidFill>
            <a:schemeClr val="accent6">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2</a:t>
            </a:r>
          </a:p>
        </p:txBody>
      </p:sp>
      <p:sp>
        <p:nvSpPr>
          <p:cNvPr id="16" name="Ellipse 15">
            <a:extLst>
              <a:ext uri="{FF2B5EF4-FFF2-40B4-BE49-F238E27FC236}">
                <a16:creationId xmlns:a16="http://schemas.microsoft.com/office/drawing/2014/main" id="{E4BBBCEA-F310-0039-01F0-8287BBF7C245}"/>
              </a:ext>
            </a:extLst>
          </p:cNvPr>
          <p:cNvSpPr/>
          <p:nvPr/>
        </p:nvSpPr>
        <p:spPr>
          <a:xfrm>
            <a:off x="4641502" y="1647466"/>
            <a:ext cx="180000" cy="180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3</a:t>
            </a:r>
          </a:p>
        </p:txBody>
      </p:sp>
      <p:sp>
        <p:nvSpPr>
          <p:cNvPr id="17" name="Ellipse 16">
            <a:extLst>
              <a:ext uri="{FF2B5EF4-FFF2-40B4-BE49-F238E27FC236}">
                <a16:creationId xmlns:a16="http://schemas.microsoft.com/office/drawing/2014/main" id="{3AE79605-B031-DD54-4B7B-C049FA6B3586}"/>
              </a:ext>
            </a:extLst>
          </p:cNvPr>
          <p:cNvSpPr/>
          <p:nvPr/>
        </p:nvSpPr>
        <p:spPr>
          <a:xfrm>
            <a:off x="4639378" y="2006735"/>
            <a:ext cx="180000" cy="180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4</a:t>
            </a:r>
          </a:p>
        </p:txBody>
      </p:sp>
      <p:sp>
        <p:nvSpPr>
          <p:cNvPr id="18" name="TekstSylinder 17">
            <a:extLst>
              <a:ext uri="{FF2B5EF4-FFF2-40B4-BE49-F238E27FC236}">
                <a16:creationId xmlns:a16="http://schemas.microsoft.com/office/drawing/2014/main" id="{C119C121-996D-DCC0-6DBA-DFEE2DA4F734}"/>
              </a:ext>
            </a:extLst>
          </p:cNvPr>
          <p:cNvSpPr txBox="1"/>
          <p:nvPr/>
        </p:nvSpPr>
        <p:spPr>
          <a:xfrm>
            <a:off x="2570072" y="2019693"/>
            <a:ext cx="1340110" cy="120674"/>
          </a:xfrm>
          <a:prstGeom prst="rect">
            <a:avLst/>
          </a:prstGeom>
          <a:noFill/>
        </p:spPr>
        <p:txBody>
          <a:bodyPr wrap="none" lIns="0" tIns="0" rIns="0" bIns="0" rtlCol="0">
            <a:spAutoFit/>
          </a:bodyPr>
          <a:lstStyle/>
          <a:p>
            <a:pPr algn="l">
              <a:lnSpc>
                <a:spcPct val="98000"/>
              </a:lnSpc>
            </a:pPr>
            <a:r>
              <a:rPr lang="nb-NO" sz="800" dirty="0"/>
              <a:t>Forvaltningsdrevet FoU</a:t>
            </a:r>
          </a:p>
        </p:txBody>
      </p:sp>
      <p:sp>
        <p:nvSpPr>
          <p:cNvPr id="20" name="TekstSylinder 19">
            <a:extLst>
              <a:ext uri="{FF2B5EF4-FFF2-40B4-BE49-F238E27FC236}">
                <a16:creationId xmlns:a16="http://schemas.microsoft.com/office/drawing/2014/main" id="{054DF907-5FD2-0962-48C3-BA520316ED25}"/>
              </a:ext>
            </a:extLst>
          </p:cNvPr>
          <p:cNvSpPr txBox="1"/>
          <p:nvPr/>
        </p:nvSpPr>
        <p:spPr>
          <a:xfrm>
            <a:off x="4871928" y="1594535"/>
            <a:ext cx="1218281" cy="362022"/>
          </a:xfrm>
          <a:prstGeom prst="rect">
            <a:avLst/>
          </a:prstGeom>
          <a:noFill/>
        </p:spPr>
        <p:txBody>
          <a:bodyPr wrap="square" lIns="0" tIns="0" rIns="0" bIns="0" rtlCol="0">
            <a:spAutoFit/>
          </a:bodyPr>
          <a:lstStyle/>
          <a:p>
            <a:pPr algn="l">
              <a:lnSpc>
                <a:spcPct val="98000"/>
              </a:lnSpc>
            </a:pPr>
            <a:r>
              <a:rPr lang="nb-NO" sz="800" dirty="0"/>
              <a:t>Bruk og tilpasning av samfunnskritiske tjenester</a:t>
            </a:r>
          </a:p>
        </p:txBody>
      </p:sp>
      <p:sp>
        <p:nvSpPr>
          <p:cNvPr id="24" name="TekstSylinder 23">
            <a:extLst>
              <a:ext uri="{FF2B5EF4-FFF2-40B4-BE49-F238E27FC236}">
                <a16:creationId xmlns:a16="http://schemas.microsoft.com/office/drawing/2014/main" id="{538B557B-5616-FEFE-6275-089760CC3547}"/>
              </a:ext>
            </a:extLst>
          </p:cNvPr>
          <p:cNvSpPr txBox="1"/>
          <p:nvPr/>
        </p:nvSpPr>
        <p:spPr>
          <a:xfrm>
            <a:off x="4877324" y="1973078"/>
            <a:ext cx="1218281" cy="362022"/>
          </a:xfrm>
          <a:prstGeom prst="rect">
            <a:avLst/>
          </a:prstGeom>
          <a:noFill/>
        </p:spPr>
        <p:txBody>
          <a:bodyPr wrap="square" lIns="0" tIns="0" rIns="0" bIns="0" rtlCol="0">
            <a:spAutoFit/>
          </a:bodyPr>
          <a:lstStyle/>
          <a:p>
            <a:pPr algn="l">
              <a:lnSpc>
                <a:spcPct val="98000"/>
              </a:lnSpc>
            </a:pPr>
            <a:r>
              <a:rPr lang="nb-NO" sz="800" dirty="0"/>
              <a:t>Bruk og tilpasning av offentlige tjenester</a:t>
            </a:r>
          </a:p>
        </p:txBody>
      </p:sp>
    </p:spTree>
    <p:extLst>
      <p:ext uri="{BB962C8B-B14F-4D97-AF65-F5344CB8AC3E}">
        <p14:creationId xmlns:p14="http://schemas.microsoft.com/office/powerpoint/2010/main" val="2489226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67365-CA96-DE63-F911-73B7EDCD1918}"/>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FFE6ADD-0328-FB80-716E-2073BC6175D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6" name="think-cell data - do not delete" hidden="1">
                        <a:extLst>
                          <a:ext uri="{FF2B5EF4-FFF2-40B4-BE49-F238E27FC236}">
                            <a16:creationId xmlns:a16="http://schemas.microsoft.com/office/drawing/2014/main" id="{5FFE6ADD-0328-FB80-716E-2073BC6175D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38B90575-DCBC-752C-8EE4-EB50A20D2D27}"/>
              </a:ext>
            </a:extLst>
          </p:cNvPr>
          <p:cNvSpPr>
            <a:spLocks noGrp="1"/>
          </p:cNvSpPr>
          <p:nvPr>
            <p:ph type="dt" sz="half" idx="23"/>
          </p:nvPr>
        </p:nvSpPr>
        <p:spPr>
          <a:xfrm>
            <a:off x="471269" y="6344026"/>
            <a:ext cx="830526" cy="270034"/>
          </a:xfrm>
        </p:spPr>
        <p:txBody>
          <a:bodyPr/>
          <a:lstStyle/>
          <a:p>
            <a:fld id="{ACD1C610-CF41-475E-9BC0-08DC8100DF62}" type="datetime1">
              <a:rPr lang="nb-NO" smtClean="0"/>
              <a:t>27.01.2025</a:t>
            </a:fld>
            <a:endParaRPr lang="nb-NO" dirty="0"/>
          </a:p>
        </p:txBody>
      </p:sp>
      <p:sp>
        <p:nvSpPr>
          <p:cNvPr id="5" name="Slide Number Placeholder 4">
            <a:extLst>
              <a:ext uri="{FF2B5EF4-FFF2-40B4-BE49-F238E27FC236}">
                <a16:creationId xmlns:a16="http://schemas.microsoft.com/office/drawing/2014/main" id="{2395CDE7-BD82-D93F-EE97-3D7B513BDA89}"/>
              </a:ext>
            </a:extLst>
          </p:cNvPr>
          <p:cNvSpPr>
            <a:spLocks noGrp="1"/>
          </p:cNvSpPr>
          <p:nvPr>
            <p:ph type="sldNum" sz="quarter" idx="25"/>
          </p:nvPr>
        </p:nvSpPr>
        <p:spPr>
          <a:xfrm>
            <a:off x="11490708" y="6344026"/>
            <a:ext cx="321905" cy="270034"/>
          </a:xfrm>
        </p:spPr>
        <p:txBody>
          <a:bodyPr/>
          <a:lstStyle/>
          <a:p>
            <a:fld id="{36F4D1B9-59DF-4B5C-8440-F23B9F46A364}" type="slidenum">
              <a:rPr lang="nb-NO" smtClean="0"/>
              <a:pPr/>
              <a:t>16</a:t>
            </a:fld>
            <a:endParaRPr lang="nb-NO" dirty="0"/>
          </a:p>
        </p:txBody>
      </p:sp>
      <p:graphicFrame>
        <p:nvGraphicFramePr>
          <p:cNvPr id="19" name="Tabell 18">
            <a:extLst>
              <a:ext uri="{FF2B5EF4-FFF2-40B4-BE49-F238E27FC236}">
                <a16:creationId xmlns:a16="http://schemas.microsoft.com/office/drawing/2014/main" id="{3BFC4230-D9A9-DA16-E373-307C99BA90BF}"/>
              </a:ext>
            </a:extLst>
          </p:cNvPr>
          <p:cNvGraphicFramePr>
            <a:graphicFrameLocks noGrp="1"/>
          </p:cNvGraphicFramePr>
          <p:nvPr>
            <p:extLst>
              <p:ext uri="{D42A27DB-BD31-4B8C-83A1-F6EECF244321}">
                <p14:modId xmlns:p14="http://schemas.microsoft.com/office/powerpoint/2010/main" val="3108476283"/>
              </p:ext>
            </p:extLst>
          </p:nvPr>
        </p:nvGraphicFramePr>
        <p:xfrm>
          <a:off x="661823" y="126320"/>
          <a:ext cx="10872000" cy="1440000"/>
        </p:xfrm>
        <a:graphic>
          <a:graphicData uri="http://schemas.openxmlformats.org/drawingml/2006/table">
            <a:tbl>
              <a:tblPr firstCol="1">
                <a:tableStyleId>{7AF64A78-0C56-44EE-8F43-343FBBAD8183}</a:tableStyleId>
              </a:tblPr>
              <a:tblGrid>
                <a:gridCol w="2970759">
                  <a:extLst>
                    <a:ext uri="{9D8B030D-6E8A-4147-A177-3AD203B41FA5}">
                      <a16:colId xmlns:a16="http://schemas.microsoft.com/office/drawing/2014/main" val="584628962"/>
                    </a:ext>
                  </a:extLst>
                </a:gridCol>
                <a:gridCol w="2213549">
                  <a:extLst>
                    <a:ext uri="{9D8B030D-6E8A-4147-A177-3AD203B41FA5}">
                      <a16:colId xmlns:a16="http://schemas.microsoft.com/office/drawing/2014/main" val="2437871952"/>
                    </a:ext>
                  </a:extLst>
                </a:gridCol>
                <a:gridCol w="2804154">
                  <a:extLst>
                    <a:ext uri="{9D8B030D-6E8A-4147-A177-3AD203B41FA5}">
                      <a16:colId xmlns:a16="http://schemas.microsoft.com/office/drawing/2014/main" val="2039441619"/>
                    </a:ext>
                  </a:extLst>
                </a:gridCol>
                <a:gridCol w="2883538">
                  <a:extLst>
                    <a:ext uri="{9D8B030D-6E8A-4147-A177-3AD203B41FA5}">
                      <a16:colId xmlns:a16="http://schemas.microsoft.com/office/drawing/2014/main" val="1961080407"/>
                    </a:ext>
                  </a:extLst>
                </a:gridCol>
              </a:tblGrid>
              <a:tr h="291230">
                <a:tc>
                  <a:txBody>
                    <a:bodyPr/>
                    <a:lstStyle/>
                    <a:p>
                      <a:pPr algn="r"/>
                      <a:r>
                        <a:rPr lang="nb-NO" sz="1100" dirty="0">
                          <a:solidFill>
                            <a:schemeClr val="bg1"/>
                          </a:solidFill>
                        </a:rPr>
                        <a:t>NAVN</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gridSpan="3">
                  <a:txBody>
                    <a:bodyPr/>
                    <a:lstStyle/>
                    <a:p>
                      <a:r>
                        <a:rPr lang="nb-NO" sz="1100" b="1" dirty="0"/>
                        <a:t>K2: «To leverandører»</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183228168"/>
                  </a:ext>
                </a:extLst>
              </a:tr>
              <a:tr h="881174">
                <a:tc>
                  <a:txBody>
                    <a:bodyPr/>
                    <a:lstStyle/>
                    <a:p>
                      <a:pPr algn="r"/>
                      <a:r>
                        <a:rPr lang="nb-NO" sz="1100" dirty="0">
                          <a:solidFill>
                            <a:schemeClr val="bg1"/>
                          </a:solidFill>
                        </a:rPr>
                        <a:t>OVERORDNET BESKRIVELSE OG INNRETNING AV KONSEPTET</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1">
                        <a:lumMod val="65000"/>
                        <a:lumOff val="35000"/>
                      </a:schemeClr>
                    </a:solidFill>
                  </a:tcPr>
                </a:tc>
                <a:tc gridSpan="3">
                  <a:txBody>
                    <a:bodyPr/>
                    <a:lstStyle/>
                    <a:p>
                      <a:pPr marL="171450" indent="-171450">
                        <a:spcBef>
                          <a:spcPts val="200"/>
                        </a:spcBef>
                        <a:buFont typeface="Arial" panose="020B0604020202020204" pitchFamily="34" charset="0"/>
                        <a:buChar char="•"/>
                      </a:pPr>
                      <a:r>
                        <a:rPr lang="nb-NO" sz="900" kern="1200" dirty="0">
                          <a:solidFill>
                            <a:schemeClr val="dk1"/>
                          </a:solidFill>
                          <a:latin typeface="+mn-lt"/>
                          <a:ea typeface="+mn-ea"/>
                          <a:cs typeface="+mn-cs"/>
                        </a:rPr>
                        <a:t>Det offentlige leverandørmarkedet utvides til </a:t>
                      </a:r>
                      <a:r>
                        <a:rPr lang="nb-NO" sz="900" i="1" kern="1200" dirty="0">
                          <a:solidFill>
                            <a:schemeClr val="dk1"/>
                          </a:solidFill>
                          <a:latin typeface="+mn-lt"/>
                          <a:ea typeface="+mn-ea"/>
                          <a:cs typeface="+mn-cs"/>
                        </a:rPr>
                        <a:t>to</a:t>
                      </a:r>
                      <a:r>
                        <a:rPr lang="nb-NO" sz="900" kern="1200" dirty="0">
                          <a:solidFill>
                            <a:schemeClr val="dk1"/>
                          </a:solidFill>
                          <a:latin typeface="+mn-lt"/>
                          <a:ea typeface="+mn-ea"/>
                          <a:cs typeface="+mn-cs"/>
                        </a:rPr>
                        <a:t> leverandører for å ivareta flere brukere av tungregnekraft</a:t>
                      </a:r>
                    </a:p>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Sigma2 får midler til å utvide sin kapasitet til å møte det økende behovet for tungregnekraft for både forsknings- og forvaltningsdrevet FoU</a:t>
                      </a:r>
                    </a:p>
                    <a:p>
                      <a:pPr marL="171450" indent="-171450">
                        <a:spcBef>
                          <a:spcPts val="200"/>
                        </a:spcBef>
                        <a:buFont typeface="Arial" panose="020B0604020202020204" pitchFamily="34" charset="0"/>
                        <a:buChar char="•"/>
                      </a:pPr>
                      <a:r>
                        <a:rPr lang="nb-NO" sz="900" kern="1200" dirty="0">
                          <a:solidFill>
                            <a:schemeClr val="dk1"/>
                          </a:solidFill>
                          <a:latin typeface="+mn-lt"/>
                          <a:ea typeface="+mn-ea"/>
                          <a:cs typeface="+mn-cs"/>
                        </a:rPr>
                        <a:t>Det etableres ny felles plattformleverandør som skal sikre felles kapasitet til bruk og tilpasning av samfunnskritiske tjenester (inkl. KI)</a:t>
                      </a:r>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pPr marL="0" indent="0">
                        <a:tabLst/>
                      </a:pPr>
                      <a:endParaRPr lang="nb-NO" sz="900" b="0"/>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124826649"/>
                  </a:ext>
                </a:extLst>
              </a:tr>
              <a:tr h="267596">
                <a:tc>
                  <a:txBody>
                    <a:bodyPr/>
                    <a:lstStyle/>
                    <a:p>
                      <a:pPr algn="r"/>
                      <a:endParaRPr lang="nb-NO" sz="1050" dirty="0">
                        <a:solidFill>
                          <a:schemeClr val="bg1"/>
                        </a:solidFill>
                      </a:endParaRPr>
                    </a:p>
                  </a:txBody>
                  <a:tcPr marL="45720" marR="45720"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800" b="0" dirty="0"/>
                    </a:p>
                  </a:txBody>
                  <a:tcPr marL="45720" marR="4572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981493140"/>
                  </a:ext>
                </a:extLst>
              </a:tr>
            </a:tbl>
          </a:graphicData>
        </a:graphic>
      </p:graphicFrame>
      <p:grpSp>
        <p:nvGrpSpPr>
          <p:cNvPr id="46" name="Gruppe 45">
            <a:extLst>
              <a:ext uri="{FF2B5EF4-FFF2-40B4-BE49-F238E27FC236}">
                <a16:creationId xmlns:a16="http://schemas.microsoft.com/office/drawing/2014/main" id="{77440AAF-B991-9579-21C2-C9C20D50794D}"/>
              </a:ext>
            </a:extLst>
          </p:cNvPr>
          <p:cNvGrpSpPr>
            <a:grpSpLocks noChangeAspect="1"/>
          </p:cNvGrpSpPr>
          <p:nvPr/>
        </p:nvGrpSpPr>
        <p:grpSpPr>
          <a:xfrm>
            <a:off x="844596" y="794993"/>
            <a:ext cx="396000" cy="411746"/>
            <a:chOff x="844596" y="831746"/>
            <a:chExt cx="457199" cy="475379"/>
          </a:xfrm>
        </p:grpSpPr>
        <p:sp>
          <p:nvSpPr>
            <p:cNvPr id="21" name="Rectangle 10">
              <a:extLst>
                <a:ext uri="{FF2B5EF4-FFF2-40B4-BE49-F238E27FC236}">
                  <a16:creationId xmlns:a16="http://schemas.microsoft.com/office/drawing/2014/main" id="{A278F512-C275-CE8A-B26B-84DC682994D9}"/>
                </a:ext>
              </a:extLst>
            </p:cNvPr>
            <p:cNvSpPr/>
            <p:nvPr/>
          </p:nvSpPr>
          <p:spPr>
            <a:xfrm>
              <a:off x="844596" y="831746"/>
              <a:ext cx="457199" cy="457199"/>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3F09F667-E060-91E5-A5B5-511E98DF6952}"/>
                </a:ext>
              </a:extLst>
            </p:cNvPr>
            <p:cNvSpPr txBox="1"/>
            <p:nvPr/>
          </p:nvSpPr>
          <p:spPr>
            <a:xfrm>
              <a:off x="980221" y="871832"/>
              <a:ext cx="214685" cy="435293"/>
            </a:xfrm>
            <a:prstGeom prst="rect">
              <a:avLst/>
            </a:prstGeom>
            <a:noFill/>
          </p:spPr>
          <p:txBody>
            <a:bodyPr wrap="none" lIns="0" tIns="0" rIns="0" bIns="0" rtlCol="0">
              <a:spAutoFit/>
            </a:bodyPr>
            <a:lstStyle/>
            <a:p>
              <a:pPr algn="l">
                <a:lnSpc>
                  <a:spcPct val="98000"/>
                </a:lnSpc>
              </a:pPr>
              <a:r>
                <a:rPr lang="nb-NO" sz="2500" dirty="0">
                  <a:solidFill>
                    <a:schemeClr val="bg1"/>
                  </a:solidFill>
                </a:rPr>
                <a:t>𝚺</a:t>
              </a:r>
            </a:p>
          </p:txBody>
        </p:sp>
      </p:grpSp>
      <p:graphicFrame>
        <p:nvGraphicFramePr>
          <p:cNvPr id="23" name="Tabell 22">
            <a:extLst>
              <a:ext uri="{FF2B5EF4-FFF2-40B4-BE49-F238E27FC236}">
                <a16:creationId xmlns:a16="http://schemas.microsoft.com/office/drawing/2014/main" id="{6787521A-5852-8363-3CB6-C5B9CB734F89}"/>
              </a:ext>
            </a:extLst>
          </p:cNvPr>
          <p:cNvGraphicFramePr>
            <a:graphicFrameLocks noGrp="1"/>
          </p:cNvGraphicFramePr>
          <p:nvPr>
            <p:extLst>
              <p:ext uri="{D42A27DB-BD31-4B8C-83A1-F6EECF244321}">
                <p14:modId xmlns:p14="http://schemas.microsoft.com/office/powerpoint/2010/main" val="4078101989"/>
              </p:ext>
            </p:extLst>
          </p:nvPr>
        </p:nvGraphicFramePr>
        <p:xfrm>
          <a:off x="661823" y="1601040"/>
          <a:ext cx="11150790" cy="5252498"/>
        </p:xfrm>
        <a:graphic>
          <a:graphicData uri="http://schemas.openxmlformats.org/drawingml/2006/table">
            <a:tbl>
              <a:tblPr firstCol="1">
                <a:tableStyleId>{7AF64A78-0C56-44EE-8F43-343FBBAD8183}</a:tableStyleId>
              </a:tblPr>
              <a:tblGrid>
                <a:gridCol w="1624618">
                  <a:extLst>
                    <a:ext uri="{9D8B030D-6E8A-4147-A177-3AD203B41FA5}">
                      <a16:colId xmlns:a16="http://schemas.microsoft.com/office/drawing/2014/main" val="3625857182"/>
                    </a:ext>
                  </a:extLst>
                </a:gridCol>
                <a:gridCol w="3950777">
                  <a:extLst>
                    <a:ext uri="{9D8B030D-6E8A-4147-A177-3AD203B41FA5}">
                      <a16:colId xmlns:a16="http://schemas.microsoft.com/office/drawing/2014/main" val="2564952383"/>
                    </a:ext>
                  </a:extLst>
                </a:gridCol>
                <a:gridCol w="1624618">
                  <a:extLst>
                    <a:ext uri="{9D8B030D-6E8A-4147-A177-3AD203B41FA5}">
                      <a16:colId xmlns:a16="http://schemas.microsoft.com/office/drawing/2014/main" val="861845716"/>
                    </a:ext>
                  </a:extLst>
                </a:gridCol>
                <a:gridCol w="3950777">
                  <a:extLst>
                    <a:ext uri="{9D8B030D-6E8A-4147-A177-3AD203B41FA5}">
                      <a16:colId xmlns:a16="http://schemas.microsoft.com/office/drawing/2014/main" val="59713680"/>
                    </a:ext>
                  </a:extLst>
                </a:gridCol>
              </a:tblGrid>
              <a:tr h="1686338">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0" indent="0">
                        <a:tabLst/>
                      </a:pPr>
                      <a:endParaRPr lang="nb-NO" sz="1000" dirty="0"/>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Videreføring av dagens ordning med NRIS for avansert brukerstøtte til forskningsmiljøer</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Norwegian </a:t>
                      </a:r>
                      <a:r>
                        <a:rPr lang="nb-NO" sz="900" kern="1200" dirty="0" err="1">
                          <a:solidFill>
                            <a:schemeClr val="dk1"/>
                          </a:solidFill>
                          <a:latin typeface="+mn-lt"/>
                          <a:ea typeface="+mn-ea"/>
                          <a:cs typeface="+mn-cs"/>
                        </a:rPr>
                        <a:t>Competence</a:t>
                      </a:r>
                      <a:r>
                        <a:rPr lang="nb-NO" sz="900" kern="1200" dirty="0">
                          <a:solidFill>
                            <a:schemeClr val="dk1"/>
                          </a:solidFill>
                          <a:latin typeface="+mn-lt"/>
                          <a:ea typeface="+mn-ea"/>
                          <a:cs typeface="+mn-cs"/>
                        </a:rPr>
                        <a:t> Center (NCC) får ansvaret til å støtte nye brukere, eventuelt bistår i å etablere egne kompetansenettverk for andre sektorer</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Ny felles leverandør samarbeider med deltakende virksomheter for å bygge opp nødvendige tjenester for avansert brukerstøtte</a:t>
                      </a:r>
                    </a:p>
                    <a:p>
                      <a:pPr marL="171450" indent="-171450">
                        <a:buFont typeface="Arial" panose="020B0604020202020204" pitchFamily="34" charset="0"/>
                        <a:buChar char="•"/>
                        <a:tabLst/>
                      </a:pPr>
                      <a:endParaRPr lang="nb-NO" sz="900" b="0" dirty="0"/>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323287618"/>
                  </a:ext>
                </a:extLst>
              </a:tr>
              <a:tr h="165591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dirty="0"/>
                        <a:t>Sigma2 dekker behovet for tungregnekapasitet (inkludert GPU-basert tungregning) i både  forsknings- og forvaltningsdrevet FoU</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Det etableres en ny plattformleverandør som ivaretar behovene for tungregnekapasitet for bruk og tilpasning av samfunnskritiske tjenester, inkl. KI</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Den enkelte off. virksomhet er selv ansvarlig for å dekke behovet for tungregnekraft til bruk og tilpasning av øvrige offentlige tjenester, inkl. KI</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Forskningsorganisasjoner og offentlige virksomheter kan beholde og etablere egne ressurser om ønskelig</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Overordnet fordeling av kapasitet til ulike formål vil ikke lenger defineres av styret i Sigma2</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Det etableres et system der ulike virksomheter/ sektorer «bestiller» kapasitet hos Sigma2, som de kan disponere gjennom året.</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For forskningsorganisasjoner skjer tildeling av kapasitet gjennom en evalueringsprosess</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Virksomheter som skal bruke ny plattformleverandør «bestiller» og får tildelt dedikert kapasitet, som de disponerer 24/7</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988553532"/>
                  </a:ext>
                </a:extLst>
              </a:tr>
              <a:tr h="1788388">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AS fortsetter med ansvar for å anskaffe og drifte infrastrukturen, samt å forvalte investeringene i EuroHPC knyttet til forskning</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Ny felles leverandør disponerer investeringsmidler for å anskaffe og drifte kapasitet. I tillegg etablerer de en driftsorganisasjon som sikrer 24/7 tilgjengelighet på infrastrukturen</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Det oppfordres til samarbeid mellom Sigma2 og ny felles leverandør for å sikre volumfordeler i innkjøp av utstyr og tjenester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Dagens eiermodell, med Kunnskapsdepartementet som eier av Sigma2 videreføres</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Finansieringsmodellen for Sigma2 endres slik at investeringer i infrastruktur finansieres gjennom grunnbevilgning. </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Eierskap til ny felles offentlig leverandør plasseres til et departement som kan ivareta tverrsektorielle interesser</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Ny plattformleverandør finansieres basert på en tjenesteeierfinansiering (samfinansiering) der deltakende departementer betaler i henhold til bestilt kapasitet</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14283107"/>
                  </a:ext>
                </a:extLst>
              </a:tr>
            </a:tbl>
          </a:graphicData>
        </a:graphic>
      </p:graphicFrame>
      <p:grpSp>
        <p:nvGrpSpPr>
          <p:cNvPr id="26" name="Group 14">
            <a:extLst>
              <a:ext uri="{FF2B5EF4-FFF2-40B4-BE49-F238E27FC236}">
                <a16:creationId xmlns:a16="http://schemas.microsoft.com/office/drawing/2014/main" id="{04956ACB-C23C-7753-5B83-378881D342C1}"/>
              </a:ext>
            </a:extLst>
          </p:cNvPr>
          <p:cNvGrpSpPr>
            <a:grpSpLocks noChangeAspect="1"/>
          </p:cNvGrpSpPr>
          <p:nvPr/>
        </p:nvGrpSpPr>
        <p:grpSpPr>
          <a:xfrm>
            <a:off x="742532" y="3476419"/>
            <a:ext cx="252000" cy="252000"/>
            <a:chOff x="658009" y="1824560"/>
            <a:chExt cx="468000" cy="468000"/>
          </a:xfrm>
        </p:grpSpPr>
        <p:sp>
          <p:nvSpPr>
            <p:cNvPr id="29" name="Rectangle 10">
              <a:extLst>
                <a:ext uri="{FF2B5EF4-FFF2-40B4-BE49-F238E27FC236}">
                  <a16:creationId xmlns:a16="http://schemas.microsoft.com/office/drawing/2014/main" id="{FCEA1541-3D0E-360E-A3E5-5152317052FB}"/>
                </a:ext>
              </a:extLst>
            </p:cNvPr>
            <p:cNvSpPr/>
            <p:nvPr/>
          </p:nvSpPr>
          <p:spPr>
            <a:xfrm>
              <a:off x="658010" y="182456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36" name="Graphic 8" descr="User network with solid fill">
              <a:extLst>
                <a:ext uri="{FF2B5EF4-FFF2-40B4-BE49-F238E27FC236}">
                  <a16:creationId xmlns:a16="http://schemas.microsoft.com/office/drawing/2014/main" id="{97B98E31-3C05-F92F-5449-197823A2454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009" y="1824560"/>
              <a:ext cx="468000" cy="468000"/>
            </a:xfrm>
            <a:prstGeom prst="rect">
              <a:avLst/>
            </a:prstGeom>
          </p:spPr>
        </p:pic>
      </p:grpSp>
      <p:sp>
        <p:nvSpPr>
          <p:cNvPr id="37" name="TextBox 32">
            <a:extLst>
              <a:ext uri="{FF2B5EF4-FFF2-40B4-BE49-F238E27FC236}">
                <a16:creationId xmlns:a16="http://schemas.microsoft.com/office/drawing/2014/main" id="{963D35B9-4E18-BDF1-E198-50033740D1D0}"/>
              </a:ext>
            </a:extLst>
          </p:cNvPr>
          <p:cNvSpPr txBox="1"/>
          <p:nvPr/>
        </p:nvSpPr>
        <p:spPr>
          <a:xfrm>
            <a:off x="1023886" y="3455377"/>
            <a:ext cx="1186879" cy="400110"/>
          </a:xfrm>
          <a:prstGeom prst="rect">
            <a:avLst/>
          </a:prstGeom>
          <a:noFill/>
        </p:spPr>
        <p:txBody>
          <a:bodyPr wrap="square">
            <a:spAutoFit/>
          </a:bodyPr>
          <a:lstStyle/>
          <a:p>
            <a:r>
              <a:rPr lang="nb-NO" sz="1000" b="1" dirty="0"/>
              <a:t>FORMÅL OG BRUK</a:t>
            </a:r>
          </a:p>
        </p:txBody>
      </p:sp>
      <p:grpSp>
        <p:nvGrpSpPr>
          <p:cNvPr id="38" name="Group 11">
            <a:extLst>
              <a:ext uri="{FF2B5EF4-FFF2-40B4-BE49-F238E27FC236}">
                <a16:creationId xmlns:a16="http://schemas.microsoft.com/office/drawing/2014/main" id="{F249FF46-5137-17EC-26E7-B95B5E064F85}"/>
              </a:ext>
            </a:extLst>
          </p:cNvPr>
          <p:cNvGrpSpPr>
            <a:grpSpLocks noChangeAspect="1"/>
          </p:cNvGrpSpPr>
          <p:nvPr/>
        </p:nvGrpSpPr>
        <p:grpSpPr>
          <a:xfrm>
            <a:off x="742532" y="5136358"/>
            <a:ext cx="252000" cy="251290"/>
            <a:chOff x="656216" y="4052775"/>
            <a:chExt cx="469793" cy="468470"/>
          </a:xfrm>
        </p:grpSpPr>
        <p:pic>
          <p:nvPicPr>
            <p:cNvPr id="39" name="Graphic 15" descr="Gears with solid fill">
              <a:extLst>
                <a:ext uri="{FF2B5EF4-FFF2-40B4-BE49-F238E27FC236}">
                  <a16:creationId xmlns:a16="http://schemas.microsoft.com/office/drawing/2014/main" id="{5E36670B-A458-7E5A-DD0F-B98CE9C4FEA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8009" y="4052775"/>
              <a:ext cx="468000" cy="468000"/>
            </a:xfrm>
            <a:prstGeom prst="rect">
              <a:avLst/>
            </a:prstGeom>
          </p:spPr>
        </p:pic>
        <p:sp>
          <p:nvSpPr>
            <p:cNvPr id="40" name="Rectangle 16">
              <a:extLst>
                <a:ext uri="{FF2B5EF4-FFF2-40B4-BE49-F238E27FC236}">
                  <a16:creationId xmlns:a16="http://schemas.microsoft.com/office/drawing/2014/main" id="{BE8AEC91-FB93-8E9F-969C-801329F0F27F}"/>
                </a:ext>
              </a:extLst>
            </p:cNvPr>
            <p:cNvSpPr/>
            <p:nvPr/>
          </p:nvSpPr>
          <p:spPr>
            <a:xfrm>
              <a:off x="656216" y="406404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1" name="TextBox 19">
            <a:extLst>
              <a:ext uri="{FF2B5EF4-FFF2-40B4-BE49-F238E27FC236}">
                <a16:creationId xmlns:a16="http://schemas.microsoft.com/office/drawing/2014/main" id="{DF85F91E-0B6C-D854-0681-7C1858C0FDF9}"/>
              </a:ext>
            </a:extLst>
          </p:cNvPr>
          <p:cNvSpPr txBox="1"/>
          <p:nvPr/>
        </p:nvSpPr>
        <p:spPr>
          <a:xfrm>
            <a:off x="987776" y="5111462"/>
            <a:ext cx="1222989" cy="707886"/>
          </a:xfrm>
          <a:prstGeom prst="rect">
            <a:avLst/>
          </a:prstGeom>
          <a:noFill/>
        </p:spPr>
        <p:txBody>
          <a:bodyPr wrap="square">
            <a:spAutoFit/>
          </a:bodyPr>
          <a:lstStyle/>
          <a:p>
            <a:r>
              <a:rPr lang="nb-NO" sz="1000" b="1" dirty="0"/>
              <a:t>LEVERANSE-MODELL INKL. GRUNNLEGGENDE BRUKERSTØTTE</a:t>
            </a:r>
          </a:p>
        </p:txBody>
      </p:sp>
      <p:grpSp>
        <p:nvGrpSpPr>
          <p:cNvPr id="42" name="Group 7">
            <a:extLst>
              <a:ext uri="{FF2B5EF4-FFF2-40B4-BE49-F238E27FC236}">
                <a16:creationId xmlns:a16="http://schemas.microsoft.com/office/drawing/2014/main" id="{4E596E1E-F044-B236-BAB1-4826926B10AA}"/>
              </a:ext>
            </a:extLst>
          </p:cNvPr>
          <p:cNvGrpSpPr>
            <a:grpSpLocks noChangeAspect="1"/>
          </p:cNvGrpSpPr>
          <p:nvPr/>
        </p:nvGrpSpPr>
        <p:grpSpPr>
          <a:xfrm>
            <a:off x="6274817" y="1814151"/>
            <a:ext cx="252000" cy="252000"/>
            <a:chOff x="3942719" y="4154481"/>
            <a:chExt cx="457199" cy="457199"/>
          </a:xfrm>
        </p:grpSpPr>
        <p:pic>
          <p:nvPicPr>
            <p:cNvPr id="43" name="Graphic 26" descr="Cheers with solid fill">
              <a:extLst>
                <a:ext uri="{FF2B5EF4-FFF2-40B4-BE49-F238E27FC236}">
                  <a16:creationId xmlns:a16="http://schemas.microsoft.com/office/drawing/2014/main" id="{25B19AA1-A87E-AB0E-A288-C84077523A5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59342" y="4171118"/>
              <a:ext cx="425064" cy="425064"/>
            </a:xfrm>
            <a:prstGeom prst="rect">
              <a:avLst/>
            </a:prstGeom>
          </p:spPr>
        </p:pic>
        <p:sp>
          <p:nvSpPr>
            <p:cNvPr id="44" name="Rectangle 27">
              <a:extLst>
                <a:ext uri="{FF2B5EF4-FFF2-40B4-BE49-F238E27FC236}">
                  <a16:creationId xmlns:a16="http://schemas.microsoft.com/office/drawing/2014/main" id="{BA27A835-4D38-E455-6F59-E40E68C7B193}"/>
                </a:ext>
              </a:extLst>
            </p:cNvPr>
            <p:cNvSpPr/>
            <p:nvPr/>
          </p:nvSpPr>
          <p:spPr>
            <a:xfrm>
              <a:off x="3942719" y="415448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5" name="TextBox 33">
            <a:extLst>
              <a:ext uri="{FF2B5EF4-FFF2-40B4-BE49-F238E27FC236}">
                <a16:creationId xmlns:a16="http://schemas.microsoft.com/office/drawing/2014/main" id="{EFC5A9AA-6F94-9369-17E1-99DC70818152}"/>
              </a:ext>
            </a:extLst>
          </p:cNvPr>
          <p:cNvSpPr txBox="1"/>
          <p:nvPr/>
        </p:nvSpPr>
        <p:spPr>
          <a:xfrm>
            <a:off x="6518267" y="1755140"/>
            <a:ext cx="1220060" cy="553998"/>
          </a:xfrm>
          <a:prstGeom prst="rect">
            <a:avLst/>
          </a:prstGeom>
          <a:noFill/>
        </p:spPr>
        <p:txBody>
          <a:bodyPr wrap="square">
            <a:spAutoFit/>
          </a:bodyPr>
          <a:lstStyle/>
          <a:p>
            <a:r>
              <a:rPr lang="nb-NO" sz="1000" b="1" dirty="0"/>
              <a:t>ORGANISERING AV AVANSERT BRUKERSTØTTE</a:t>
            </a:r>
          </a:p>
        </p:txBody>
      </p:sp>
      <p:sp>
        <p:nvSpPr>
          <p:cNvPr id="47" name="TextBox 12">
            <a:extLst>
              <a:ext uri="{FF2B5EF4-FFF2-40B4-BE49-F238E27FC236}">
                <a16:creationId xmlns:a16="http://schemas.microsoft.com/office/drawing/2014/main" id="{B4394803-8D69-56A2-4DC0-026CF929C654}"/>
              </a:ext>
            </a:extLst>
          </p:cNvPr>
          <p:cNvSpPr txBox="1"/>
          <p:nvPr/>
        </p:nvSpPr>
        <p:spPr>
          <a:xfrm>
            <a:off x="6518267" y="3453666"/>
            <a:ext cx="1220060" cy="553998"/>
          </a:xfrm>
          <a:prstGeom prst="rect">
            <a:avLst/>
          </a:prstGeom>
          <a:noFill/>
        </p:spPr>
        <p:txBody>
          <a:bodyPr wrap="square">
            <a:spAutoFit/>
          </a:bodyPr>
          <a:lstStyle/>
          <a:p>
            <a:r>
              <a:rPr lang="nb-NO" sz="1000" b="1" dirty="0"/>
              <a:t>MODELL FOR TILDELING AV KAPASITET</a:t>
            </a:r>
          </a:p>
        </p:txBody>
      </p:sp>
      <p:grpSp>
        <p:nvGrpSpPr>
          <p:cNvPr id="48" name="Group 1">
            <a:extLst>
              <a:ext uri="{FF2B5EF4-FFF2-40B4-BE49-F238E27FC236}">
                <a16:creationId xmlns:a16="http://schemas.microsoft.com/office/drawing/2014/main" id="{0AC02698-CFF6-88FA-E6B3-C5F082453AA2}"/>
              </a:ext>
            </a:extLst>
          </p:cNvPr>
          <p:cNvGrpSpPr>
            <a:grpSpLocks noChangeAspect="1"/>
          </p:cNvGrpSpPr>
          <p:nvPr/>
        </p:nvGrpSpPr>
        <p:grpSpPr>
          <a:xfrm>
            <a:off x="6274817" y="3529432"/>
            <a:ext cx="252000" cy="252000"/>
            <a:chOff x="3942719" y="2972790"/>
            <a:chExt cx="457199" cy="457199"/>
          </a:xfrm>
        </p:grpSpPr>
        <p:pic>
          <p:nvPicPr>
            <p:cNvPr id="49" name="Graphic 23" descr="Filter with solid fill">
              <a:extLst>
                <a:ext uri="{FF2B5EF4-FFF2-40B4-BE49-F238E27FC236}">
                  <a16:creationId xmlns:a16="http://schemas.microsoft.com/office/drawing/2014/main" id="{19DE46C7-5D66-AFE6-9511-C1B52859258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54467" y="2989251"/>
              <a:ext cx="432000" cy="432000"/>
            </a:xfrm>
            <a:prstGeom prst="rect">
              <a:avLst/>
            </a:prstGeom>
          </p:spPr>
        </p:pic>
        <p:sp>
          <p:nvSpPr>
            <p:cNvPr id="50" name="Rectangle 24">
              <a:extLst>
                <a:ext uri="{FF2B5EF4-FFF2-40B4-BE49-F238E27FC236}">
                  <a16:creationId xmlns:a16="http://schemas.microsoft.com/office/drawing/2014/main" id="{EB98D83E-53D2-E89E-7CC3-6480B5DCFFB2}"/>
                </a:ext>
              </a:extLst>
            </p:cNvPr>
            <p:cNvSpPr/>
            <p:nvPr/>
          </p:nvSpPr>
          <p:spPr>
            <a:xfrm>
              <a:off x="3942719" y="2972790"/>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grpSp>
        <p:nvGrpSpPr>
          <p:cNvPr id="51" name="Group 9">
            <a:extLst>
              <a:ext uri="{FF2B5EF4-FFF2-40B4-BE49-F238E27FC236}">
                <a16:creationId xmlns:a16="http://schemas.microsoft.com/office/drawing/2014/main" id="{D55E6C36-1E5A-04EC-90F2-C40D8A50F544}"/>
              </a:ext>
            </a:extLst>
          </p:cNvPr>
          <p:cNvGrpSpPr>
            <a:grpSpLocks noChangeAspect="1"/>
          </p:cNvGrpSpPr>
          <p:nvPr/>
        </p:nvGrpSpPr>
        <p:grpSpPr>
          <a:xfrm>
            <a:off x="6281292" y="5184975"/>
            <a:ext cx="252000" cy="252000"/>
            <a:chOff x="3951965" y="5369296"/>
            <a:chExt cx="468000" cy="468000"/>
          </a:xfrm>
        </p:grpSpPr>
        <p:pic>
          <p:nvPicPr>
            <p:cNvPr id="52" name="Graphic 29" descr="Bank with solid fill">
              <a:extLst>
                <a:ext uri="{FF2B5EF4-FFF2-40B4-BE49-F238E27FC236}">
                  <a16:creationId xmlns:a16="http://schemas.microsoft.com/office/drawing/2014/main" id="{3B104198-728F-1B84-6E0D-06A08B76E0E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951965" y="5369296"/>
              <a:ext cx="468000" cy="468000"/>
            </a:xfrm>
            <a:prstGeom prst="rect">
              <a:avLst/>
            </a:prstGeom>
          </p:spPr>
        </p:pic>
        <p:sp>
          <p:nvSpPr>
            <p:cNvPr id="53" name="Rectangle 30">
              <a:extLst>
                <a:ext uri="{FF2B5EF4-FFF2-40B4-BE49-F238E27FC236}">
                  <a16:creationId xmlns:a16="http://schemas.microsoft.com/office/drawing/2014/main" id="{B6CCBA25-3580-DA4A-4B3F-48462C21EF14}"/>
                </a:ext>
              </a:extLst>
            </p:cNvPr>
            <p:cNvSpPr/>
            <p:nvPr/>
          </p:nvSpPr>
          <p:spPr>
            <a:xfrm>
              <a:off x="3957365" y="536940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54" name="TextBox 34">
            <a:extLst>
              <a:ext uri="{FF2B5EF4-FFF2-40B4-BE49-F238E27FC236}">
                <a16:creationId xmlns:a16="http://schemas.microsoft.com/office/drawing/2014/main" id="{9FC2B10E-A725-7A63-62B7-2D3F2E79BFA4}"/>
              </a:ext>
            </a:extLst>
          </p:cNvPr>
          <p:cNvSpPr txBox="1"/>
          <p:nvPr/>
        </p:nvSpPr>
        <p:spPr>
          <a:xfrm>
            <a:off x="6518267" y="5187638"/>
            <a:ext cx="1220060" cy="400110"/>
          </a:xfrm>
          <a:prstGeom prst="rect">
            <a:avLst/>
          </a:prstGeom>
          <a:noFill/>
        </p:spPr>
        <p:txBody>
          <a:bodyPr wrap="square">
            <a:spAutoFit/>
          </a:bodyPr>
          <a:lstStyle/>
          <a:p>
            <a:r>
              <a:rPr lang="nb-NO" sz="1000" b="1" dirty="0"/>
              <a:t>FINANSERING OG EIERSKAP</a:t>
            </a:r>
          </a:p>
        </p:txBody>
      </p:sp>
      <p:sp>
        <p:nvSpPr>
          <p:cNvPr id="55" name="TextBox 32">
            <a:extLst>
              <a:ext uri="{FF2B5EF4-FFF2-40B4-BE49-F238E27FC236}">
                <a16:creationId xmlns:a16="http://schemas.microsoft.com/office/drawing/2014/main" id="{C01F2FA6-57AB-B138-B767-34A5A90EBE3C}"/>
              </a:ext>
            </a:extLst>
          </p:cNvPr>
          <p:cNvSpPr txBox="1"/>
          <p:nvPr/>
        </p:nvSpPr>
        <p:spPr>
          <a:xfrm>
            <a:off x="1042596" y="1821913"/>
            <a:ext cx="1186879" cy="246221"/>
          </a:xfrm>
          <a:prstGeom prst="rect">
            <a:avLst/>
          </a:prstGeom>
          <a:noFill/>
        </p:spPr>
        <p:txBody>
          <a:bodyPr wrap="square">
            <a:spAutoFit/>
          </a:bodyPr>
          <a:lstStyle/>
          <a:p>
            <a:r>
              <a:rPr lang="nb-NO" sz="1000" b="1" dirty="0"/>
              <a:t>ILLUSTRASJON</a:t>
            </a:r>
          </a:p>
        </p:txBody>
      </p:sp>
      <p:graphicFrame>
        <p:nvGraphicFramePr>
          <p:cNvPr id="11" name="Tabell 10">
            <a:extLst>
              <a:ext uri="{FF2B5EF4-FFF2-40B4-BE49-F238E27FC236}">
                <a16:creationId xmlns:a16="http://schemas.microsoft.com/office/drawing/2014/main" id="{F9B641E3-96CD-8EB7-6E52-F1ED73D0B8AB}"/>
              </a:ext>
            </a:extLst>
          </p:cNvPr>
          <p:cNvGraphicFramePr>
            <a:graphicFrameLocks noGrp="1"/>
          </p:cNvGraphicFramePr>
          <p:nvPr>
            <p:extLst>
              <p:ext uri="{D42A27DB-BD31-4B8C-83A1-F6EECF244321}">
                <p14:modId xmlns:p14="http://schemas.microsoft.com/office/powerpoint/2010/main" val="3532278942"/>
              </p:ext>
            </p:extLst>
          </p:nvPr>
        </p:nvGraphicFramePr>
        <p:xfrm>
          <a:off x="2453834" y="2375659"/>
          <a:ext cx="1349316" cy="701040"/>
        </p:xfrm>
        <a:graphic>
          <a:graphicData uri="http://schemas.openxmlformats.org/drawingml/2006/table">
            <a:tbl>
              <a:tblPr>
                <a:tableStyleId>{5940675A-B579-460E-94D1-54222C63F5DA}</a:tableStyleId>
              </a:tblPr>
              <a:tblGrid>
                <a:gridCol w="486223">
                  <a:extLst>
                    <a:ext uri="{9D8B030D-6E8A-4147-A177-3AD203B41FA5}">
                      <a16:colId xmlns:a16="http://schemas.microsoft.com/office/drawing/2014/main" val="3797999769"/>
                    </a:ext>
                  </a:extLst>
                </a:gridCol>
                <a:gridCol w="863093">
                  <a:extLst>
                    <a:ext uri="{9D8B030D-6E8A-4147-A177-3AD203B41FA5}">
                      <a16:colId xmlns:a16="http://schemas.microsoft.com/office/drawing/2014/main" val="2148860321"/>
                    </a:ext>
                  </a:extLst>
                </a:gridCol>
              </a:tblGrid>
              <a:tr h="194464">
                <a:tc gridSpan="2">
                  <a:txBody>
                    <a:bodyPr/>
                    <a:lstStyle/>
                    <a:p>
                      <a:r>
                        <a:rPr lang="nb-NO" dirty="0"/>
                        <a:t>AVANSERT BRUKERSTØTTE</a:t>
                      </a:r>
                    </a:p>
                  </a:txBody>
                  <a:tcPr>
                    <a:solidFill>
                      <a:schemeClr val="accent1">
                        <a:lumMod val="90000"/>
                      </a:schemeClr>
                    </a:solidFill>
                  </a:tcPr>
                </a:tc>
                <a:tc hMerge="1">
                  <a:txBody>
                    <a:bodyPr/>
                    <a:lstStyle/>
                    <a:p>
                      <a:endParaRPr lang="nb-NO"/>
                    </a:p>
                  </a:txBody>
                  <a:tcPr/>
                </a:tc>
                <a:extLst>
                  <a:ext uri="{0D108BD9-81ED-4DB2-BD59-A6C34878D82A}">
                    <a16:rowId xmlns:a16="http://schemas.microsoft.com/office/drawing/2014/main" val="293782330"/>
                  </a:ext>
                </a:extLst>
              </a:tr>
              <a:tr h="244337">
                <a:tc rowSpan="2">
                  <a:txBody>
                    <a:bodyPr/>
                    <a:lstStyle/>
                    <a:p>
                      <a:r>
                        <a:rPr lang="nb-NO" dirty="0"/>
                        <a:t>Euro-HPC</a:t>
                      </a:r>
                    </a:p>
                  </a:txBody>
                  <a:tcPr>
                    <a:solidFill>
                      <a:schemeClr val="accent1">
                        <a:lumMod val="90000"/>
                      </a:schemeClr>
                    </a:solidFill>
                  </a:tcPr>
                </a:tc>
                <a:tc>
                  <a:txBody>
                    <a:bodyPr/>
                    <a:lstStyle/>
                    <a:p>
                      <a:r>
                        <a:rPr lang="nb-NO" dirty="0"/>
                        <a:t>TUNGREGNE-KAPASITET</a:t>
                      </a:r>
                    </a:p>
                  </a:txBody>
                  <a:tcPr>
                    <a:solidFill>
                      <a:schemeClr val="accent1">
                        <a:lumMod val="90000"/>
                      </a:schemeClr>
                    </a:solidFill>
                  </a:tcPr>
                </a:tc>
                <a:extLst>
                  <a:ext uri="{0D108BD9-81ED-4DB2-BD59-A6C34878D82A}">
                    <a16:rowId xmlns:a16="http://schemas.microsoft.com/office/drawing/2014/main" val="62832165"/>
                  </a:ext>
                </a:extLst>
              </a:tr>
              <a:tr h="194464">
                <a:tc vMerge="1">
                  <a:txBody>
                    <a:bodyPr/>
                    <a:lstStyle/>
                    <a:p>
                      <a:endParaRPr lang="nb-NO"/>
                    </a:p>
                  </a:txBody>
                  <a:tcPr/>
                </a:tc>
                <a:tc>
                  <a:txBody>
                    <a:bodyPr/>
                    <a:lstStyle/>
                    <a:p>
                      <a:r>
                        <a:rPr lang="nb-NO" dirty="0"/>
                        <a:t>DATASENTER</a:t>
                      </a:r>
                    </a:p>
                  </a:txBody>
                  <a:tcPr>
                    <a:solidFill>
                      <a:schemeClr val="accent1">
                        <a:lumMod val="90000"/>
                      </a:schemeClr>
                    </a:solidFill>
                  </a:tcPr>
                </a:tc>
                <a:extLst>
                  <a:ext uri="{0D108BD9-81ED-4DB2-BD59-A6C34878D82A}">
                    <a16:rowId xmlns:a16="http://schemas.microsoft.com/office/drawing/2014/main" val="692778370"/>
                  </a:ext>
                </a:extLst>
              </a:tr>
            </a:tbl>
          </a:graphicData>
        </a:graphic>
      </p:graphicFrame>
      <p:sp>
        <p:nvSpPr>
          <p:cNvPr id="12" name="TekstSylinder 11">
            <a:extLst>
              <a:ext uri="{FF2B5EF4-FFF2-40B4-BE49-F238E27FC236}">
                <a16:creationId xmlns:a16="http://schemas.microsoft.com/office/drawing/2014/main" id="{0A7B144F-A8E1-E77E-3434-1D71CA6D28D1}"/>
              </a:ext>
            </a:extLst>
          </p:cNvPr>
          <p:cNvSpPr txBox="1"/>
          <p:nvPr/>
        </p:nvSpPr>
        <p:spPr>
          <a:xfrm>
            <a:off x="2463763" y="3142321"/>
            <a:ext cx="413575" cy="135743"/>
          </a:xfrm>
          <a:prstGeom prst="rect">
            <a:avLst/>
          </a:prstGeom>
          <a:noFill/>
        </p:spPr>
        <p:txBody>
          <a:bodyPr wrap="none" lIns="0" tIns="0" rIns="0" bIns="0" rtlCol="0">
            <a:spAutoFit/>
          </a:bodyPr>
          <a:lstStyle/>
          <a:p>
            <a:pPr algn="l">
              <a:lnSpc>
                <a:spcPct val="98000"/>
              </a:lnSpc>
            </a:pPr>
            <a:r>
              <a:rPr lang="nb-NO" sz="900" dirty="0"/>
              <a:t>Sigma2</a:t>
            </a:r>
          </a:p>
        </p:txBody>
      </p:sp>
      <p:cxnSp>
        <p:nvCxnSpPr>
          <p:cNvPr id="13" name="Rett linje 12">
            <a:extLst>
              <a:ext uri="{FF2B5EF4-FFF2-40B4-BE49-F238E27FC236}">
                <a16:creationId xmlns:a16="http://schemas.microsoft.com/office/drawing/2014/main" id="{781955B4-C977-4503-3F9A-EC5BAA40F642}"/>
              </a:ext>
            </a:extLst>
          </p:cNvPr>
          <p:cNvCxnSpPr/>
          <p:nvPr/>
        </p:nvCxnSpPr>
        <p:spPr>
          <a:xfrm>
            <a:off x="4597408" y="1637913"/>
            <a:ext cx="0" cy="1343806"/>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5" name="Ellipse 14">
            <a:extLst>
              <a:ext uri="{FF2B5EF4-FFF2-40B4-BE49-F238E27FC236}">
                <a16:creationId xmlns:a16="http://schemas.microsoft.com/office/drawing/2014/main" id="{A3710B68-7538-2EC2-7ED0-0A35EEF2D5B0}"/>
              </a:ext>
            </a:extLst>
          </p:cNvPr>
          <p:cNvSpPr/>
          <p:nvPr/>
        </p:nvSpPr>
        <p:spPr>
          <a:xfrm>
            <a:off x="4452373" y="2538289"/>
            <a:ext cx="290069" cy="290069"/>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a:t>
            </a:r>
          </a:p>
        </p:txBody>
      </p:sp>
      <p:graphicFrame>
        <p:nvGraphicFramePr>
          <p:cNvPr id="27" name="Tabell 26">
            <a:extLst>
              <a:ext uri="{FF2B5EF4-FFF2-40B4-BE49-F238E27FC236}">
                <a16:creationId xmlns:a16="http://schemas.microsoft.com/office/drawing/2014/main" id="{FBAA54EF-5418-7B5E-C78E-E472EB7D6FBB}"/>
              </a:ext>
            </a:extLst>
          </p:cNvPr>
          <p:cNvGraphicFramePr>
            <a:graphicFrameLocks noGrp="1"/>
          </p:cNvGraphicFramePr>
          <p:nvPr>
            <p:extLst>
              <p:ext uri="{D42A27DB-BD31-4B8C-83A1-F6EECF244321}">
                <p14:modId xmlns:p14="http://schemas.microsoft.com/office/powerpoint/2010/main" val="472976225"/>
              </p:ext>
            </p:extLst>
          </p:nvPr>
        </p:nvGraphicFramePr>
        <p:xfrm>
          <a:off x="3815162" y="2375659"/>
          <a:ext cx="554168" cy="701796"/>
        </p:xfrm>
        <a:graphic>
          <a:graphicData uri="http://schemas.openxmlformats.org/drawingml/2006/table">
            <a:tbl>
              <a:tblPr>
                <a:tableStyleId>{5940675A-B579-460E-94D1-54222C63F5DA}</a:tableStyleId>
              </a:tblPr>
              <a:tblGrid>
                <a:gridCol w="554168">
                  <a:extLst>
                    <a:ext uri="{9D8B030D-6E8A-4147-A177-3AD203B41FA5}">
                      <a16:colId xmlns:a16="http://schemas.microsoft.com/office/drawing/2014/main" val="2148860321"/>
                    </a:ext>
                  </a:extLst>
                </a:gridCol>
              </a:tblGrid>
              <a:tr h="2016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93782330"/>
                  </a:ext>
                </a:extLst>
              </a:tr>
              <a:tr h="3060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2832165"/>
                  </a:ext>
                </a:extLst>
              </a:tr>
              <a:tr h="194196">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92778370"/>
                  </a:ext>
                </a:extLst>
              </a:tr>
            </a:tbl>
          </a:graphicData>
        </a:graphic>
      </p:graphicFrame>
      <p:sp>
        <p:nvSpPr>
          <p:cNvPr id="28" name="Pil høyre 27">
            <a:extLst>
              <a:ext uri="{FF2B5EF4-FFF2-40B4-BE49-F238E27FC236}">
                <a16:creationId xmlns:a16="http://schemas.microsoft.com/office/drawing/2014/main" id="{932BE22F-E6A8-D372-D0D1-3FE9C1E4A400}"/>
              </a:ext>
            </a:extLst>
          </p:cNvPr>
          <p:cNvSpPr/>
          <p:nvPr/>
        </p:nvSpPr>
        <p:spPr>
          <a:xfrm>
            <a:off x="3743849" y="2595515"/>
            <a:ext cx="198121" cy="216513"/>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3" name="Ellipse 32">
            <a:extLst>
              <a:ext uri="{FF2B5EF4-FFF2-40B4-BE49-F238E27FC236}">
                <a16:creationId xmlns:a16="http://schemas.microsoft.com/office/drawing/2014/main" id="{23067073-D0DF-D34C-7F7A-D4DE3A445166}"/>
              </a:ext>
            </a:extLst>
          </p:cNvPr>
          <p:cNvSpPr/>
          <p:nvPr/>
        </p:nvSpPr>
        <p:spPr>
          <a:xfrm>
            <a:off x="4647991" y="1865743"/>
            <a:ext cx="180000" cy="180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3</a:t>
            </a:r>
          </a:p>
        </p:txBody>
      </p:sp>
      <p:sp>
        <p:nvSpPr>
          <p:cNvPr id="56" name="TekstSylinder 55">
            <a:extLst>
              <a:ext uri="{FF2B5EF4-FFF2-40B4-BE49-F238E27FC236}">
                <a16:creationId xmlns:a16="http://schemas.microsoft.com/office/drawing/2014/main" id="{08F39EC3-3F93-4B14-4674-8A084AEE6FBC}"/>
              </a:ext>
            </a:extLst>
          </p:cNvPr>
          <p:cNvSpPr txBox="1"/>
          <p:nvPr/>
        </p:nvSpPr>
        <p:spPr>
          <a:xfrm>
            <a:off x="4878417" y="1812812"/>
            <a:ext cx="1218281" cy="362022"/>
          </a:xfrm>
          <a:prstGeom prst="rect">
            <a:avLst/>
          </a:prstGeom>
          <a:noFill/>
        </p:spPr>
        <p:txBody>
          <a:bodyPr wrap="square" lIns="0" tIns="0" rIns="0" bIns="0" rtlCol="0">
            <a:spAutoFit/>
          </a:bodyPr>
          <a:lstStyle/>
          <a:p>
            <a:pPr algn="l">
              <a:lnSpc>
                <a:spcPct val="98000"/>
              </a:lnSpc>
            </a:pPr>
            <a:r>
              <a:rPr lang="nb-NO" sz="800" dirty="0"/>
              <a:t>Bruk og tilpasning av samfunnskritiske tjenester</a:t>
            </a:r>
          </a:p>
        </p:txBody>
      </p:sp>
      <p:graphicFrame>
        <p:nvGraphicFramePr>
          <p:cNvPr id="58" name="Tabell 57">
            <a:extLst>
              <a:ext uri="{FF2B5EF4-FFF2-40B4-BE49-F238E27FC236}">
                <a16:creationId xmlns:a16="http://schemas.microsoft.com/office/drawing/2014/main" id="{2B065881-66F2-EBAE-E1C0-F091C41E660E}"/>
              </a:ext>
            </a:extLst>
          </p:cNvPr>
          <p:cNvGraphicFramePr>
            <a:graphicFrameLocks noGrp="1"/>
          </p:cNvGraphicFramePr>
          <p:nvPr>
            <p:extLst>
              <p:ext uri="{D42A27DB-BD31-4B8C-83A1-F6EECF244321}">
                <p14:modId xmlns:p14="http://schemas.microsoft.com/office/powerpoint/2010/main" val="2022756934"/>
              </p:ext>
            </p:extLst>
          </p:nvPr>
        </p:nvGraphicFramePr>
        <p:xfrm>
          <a:off x="4821502" y="2373205"/>
          <a:ext cx="1208485" cy="729572"/>
        </p:xfrm>
        <a:graphic>
          <a:graphicData uri="http://schemas.openxmlformats.org/drawingml/2006/table">
            <a:tbl>
              <a:tblPr>
                <a:tableStyleId>{5940675A-B579-460E-94D1-54222C63F5DA}</a:tableStyleId>
              </a:tblPr>
              <a:tblGrid>
                <a:gridCol w="1208485">
                  <a:extLst>
                    <a:ext uri="{9D8B030D-6E8A-4147-A177-3AD203B41FA5}">
                      <a16:colId xmlns:a16="http://schemas.microsoft.com/office/drawing/2014/main" val="2148860321"/>
                    </a:ext>
                  </a:extLst>
                </a:gridCol>
              </a:tblGrid>
              <a:tr h="277025">
                <a:tc>
                  <a:txBody>
                    <a:bodyPr/>
                    <a:lstStyle/>
                    <a:p>
                      <a:r>
                        <a:rPr lang="nb-NO" dirty="0"/>
                        <a:t>AVANSERT BRUKERSTØTTE</a:t>
                      </a:r>
                    </a:p>
                  </a:txBody>
                  <a:tcP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293782330"/>
                  </a:ext>
                </a:extLst>
              </a:tr>
              <a:tr h="212386">
                <a:tc>
                  <a:txBody>
                    <a:bodyPr/>
                    <a:lstStyle/>
                    <a:p>
                      <a:r>
                        <a:rPr lang="nb-NO" dirty="0"/>
                        <a:t>TUNGREGNEKAPASITET</a:t>
                      </a:r>
                    </a:p>
                  </a:txBody>
                  <a:tcP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2832165"/>
                  </a:ext>
                </a:extLst>
              </a:tr>
              <a:tr h="212386">
                <a:tc>
                  <a:txBody>
                    <a:bodyPr/>
                    <a:lstStyle/>
                    <a:p>
                      <a:r>
                        <a:rPr lang="nb-NO" dirty="0"/>
                        <a:t>DATASENTER</a:t>
                      </a:r>
                    </a:p>
                  </a:txBody>
                  <a:tcP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92778370"/>
                  </a:ext>
                </a:extLst>
              </a:tr>
            </a:tbl>
          </a:graphicData>
        </a:graphic>
      </p:graphicFrame>
      <p:sp>
        <p:nvSpPr>
          <p:cNvPr id="59" name="TekstSylinder 58">
            <a:extLst>
              <a:ext uri="{FF2B5EF4-FFF2-40B4-BE49-F238E27FC236}">
                <a16:creationId xmlns:a16="http://schemas.microsoft.com/office/drawing/2014/main" id="{1B514C19-1535-642A-AD48-653B96018118}"/>
              </a:ext>
            </a:extLst>
          </p:cNvPr>
          <p:cNvSpPr txBox="1"/>
          <p:nvPr/>
        </p:nvSpPr>
        <p:spPr>
          <a:xfrm>
            <a:off x="4701315" y="3111669"/>
            <a:ext cx="1378583" cy="135743"/>
          </a:xfrm>
          <a:prstGeom prst="rect">
            <a:avLst/>
          </a:prstGeom>
          <a:noFill/>
        </p:spPr>
        <p:txBody>
          <a:bodyPr wrap="none" lIns="0" tIns="0" rIns="0" bIns="0" rtlCol="0">
            <a:spAutoFit/>
          </a:bodyPr>
          <a:lstStyle/>
          <a:p>
            <a:pPr algn="l">
              <a:lnSpc>
                <a:spcPct val="98000"/>
              </a:lnSpc>
            </a:pPr>
            <a:r>
              <a:rPr lang="nb-NO" sz="900" dirty="0"/>
              <a:t>Ny felles leverandør</a:t>
            </a:r>
          </a:p>
        </p:txBody>
      </p:sp>
      <p:sp>
        <p:nvSpPr>
          <p:cNvPr id="2" name="Ellipse 6">
            <a:extLst>
              <a:ext uri="{FF2B5EF4-FFF2-40B4-BE49-F238E27FC236}">
                <a16:creationId xmlns:a16="http://schemas.microsoft.com/office/drawing/2014/main" id="{091195D6-2A13-8FDF-64A4-7D30BACA17BE}"/>
              </a:ext>
            </a:extLst>
          </p:cNvPr>
          <p:cNvSpPr/>
          <p:nvPr/>
        </p:nvSpPr>
        <p:spPr>
          <a:xfrm>
            <a:off x="2330484" y="1708186"/>
            <a:ext cx="180000" cy="180000"/>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1</a:t>
            </a:r>
          </a:p>
        </p:txBody>
      </p:sp>
      <p:sp>
        <p:nvSpPr>
          <p:cNvPr id="3" name="TekstSylinder 12">
            <a:extLst>
              <a:ext uri="{FF2B5EF4-FFF2-40B4-BE49-F238E27FC236}">
                <a16:creationId xmlns:a16="http://schemas.microsoft.com/office/drawing/2014/main" id="{12A02100-765C-E4E0-48D3-7BD7DB132E70}"/>
              </a:ext>
            </a:extLst>
          </p:cNvPr>
          <p:cNvSpPr txBox="1"/>
          <p:nvPr/>
        </p:nvSpPr>
        <p:spPr>
          <a:xfrm>
            <a:off x="2570072" y="1748476"/>
            <a:ext cx="1218282" cy="120674"/>
          </a:xfrm>
          <a:prstGeom prst="rect">
            <a:avLst/>
          </a:prstGeom>
          <a:noFill/>
        </p:spPr>
        <p:txBody>
          <a:bodyPr wrap="none" lIns="0" tIns="0" rIns="0" bIns="0" rtlCol="0">
            <a:spAutoFit/>
          </a:bodyPr>
          <a:lstStyle/>
          <a:p>
            <a:pPr algn="l">
              <a:lnSpc>
                <a:spcPct val="98000"/>
              </a:lnSpc>
            </a:pPr>
            <a:r>
              <a:rPr lang="nb-NO" sz="800" dirty="0"/>
              <a:t>Forskningsdrevet FoU</a:t>
            </a:r>
          </a:p>
        </p:txBody>
      </p:sp>
      <p:sp>
        <p:nvSpPr>
          <p:cNvPr id="7" name="Ellipse 14">
            <a:extLst>
              <a:ext uri="{FF2B5EF4-FFF2-40B4-BE49-F238E27FC236}">
                <a16:creationId xmlns:a16="http://schemas.microsoft.com/office/drawing/2014/main" id="{9A53E12D-42E6-E324-4470-2F9DF95498A3}"/>
              </a:ext>
            </a:extLst>
          </p:cNvPr>
          <p:cNvSpPr/>
          <p:nvPr/>
        </p:nvSpPr>
        <p:spPr>
          <a:xfrm>
            <a:off x="2331163" y="1974607"/>
            <a:ext cx="180000" cy="180000"/>
          </a:xfrm>
          <a:prstGeom prst="ellipse">
            <a:avLst/>
          </a:prstGeom>
          <a:solidFill>
            <a:schemeClr val="accent6">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2</a:t>
            </a:r>
          </a:p>
        </p:txBody>
      </p:sp>
      <p:sp>
        <p:nvSpPr>
          <p:cNvPr id="8" name="TekstSylinder 17">
            <a:extLst>
              <a:ext uri="{FF2B5EF4-FFF2-40B4-BE49-F238E27FC236}">
                <a16:creationId xmlns:a16="http://schemas.microsoft.com/office/drawing/2014/main" id="{D02F0495-718A-7340-62AF-396EEA2A1BBA}"/>
              </a:ext>
            </a:extLst>
          </p:cNvPr>
          <p:cNvSpPr txBox="1"/>
          <p:nvPr/>
        </p:nvSpPr>
        <p:spPr>
          <a:xfrm>
            <a:off x="2570072" y="2019693"/>
            <a:ext cx="1340110" cy="120674"/>
          </a:xfrm>
          <a:prstGeom prst="rect">
            <a:avLst/>
          </a:prstGeom>
          <a:noFill/>
        </p:spPr>
        <p:txBody>
          <a:bodyPr wrap="none" lIns="0" tIns="0" rIns="0" bIns="0" rtlCol="0">
            <a:spAutoFit/>
          </a:bodyPr>
          <a:lstStyle/>
          <a:p>
            <a:pPr algn="l">
              <a:lnSpc>
                <a:spcPct val="98000"/>
              </a:lnSpc>
            </a:pPr>
            <a:r>
              <a:rPr lang="nb-NO" sz="800" dirty="0"/>
              <a:t>Forvaltningsdrevet FoU</a:t>
            </a:r>
          </a:p>
        </p:txBody>
      </p:sp>
    </p:spTree>
    <p:extLst>
      <p:ext uri="{BB962C8B-B14F-4D97-AF65-F5344CB8AC3E}">
        <p14:creationId xmlns:p14="http://schemas.microsoft.com/office/powerpoint/2010/main" val="2179747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F2138-8BC8-F24F-AFBA-C18900FEBEF8}"/>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1852D4C-631C-EB22-D403-1C19CB9381F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6" name="think-cell data - do not delete" hidden="1">
                        <a:extLst>
                          <a:ext uri="{FF2B5EF4-FFF2-40B4-BE49-F238E27FC236}">
                            <a16:creationId xmlns:a16="http://schemas.microsoft.com/office/drawing/2014/main" id="{E1852D4C-631C-EB22-D403-1C19CB9381F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DC56B0A4-486A-19E6-A51E-E199B8434BB0}"/>
              </a:ext>
            </a:extLst>
          </p:cNvPr>
          <p:cNvSpPr>
            <a:spLocks noGrp="1"/>
          </p:cNvSpPr>
          <p:nvPr>
            <p:ph type="dt" sz="half" idx="23"/>
          </p:nvPr>
        </p:nvSpPr>
        <p:spPr>
          <a:xfrm>
            <a:off x="471269" y="6344026"/>
            <a:ext cx="830526" cy="270034"/>
          </a:xfrm>
        </p:spPr>
        <p:txBody>
          <a:bodyPr/>
          <a:lstStyle/>
          <a:p>
            <a:fld id="{ACD1C610-CF41-475E-9BC0-08DC8100DF62}" type="datetime1">
              <a:rPr lang="nb-NO" smtClean="0"/>
              <a:t>27.01.2025</a:t>
            </a:fld>
            <a:endParaRPr lang="nb-NO" dirty="0"/>
          </a:p>
        </p:txBody>
      </p:sp>
      <p:sp>
        <p:nvSpPr>
          <p:cNvPr id="5" name="Slide Number Placeholder 4">
            <a:extLst>
              <a:ext uri="{FF2B5EF4-FFF2-40B4-BE49-F238E27FC236}">
                <a16:creationId xmlns:a16="http://schemas.microsoft.com/office/drawing/2014/main" id="{158AD221-1C67-B0E6-4E88-2694198FF2D4}"/>
              </a:ext>
            </a:extLst>
          </p:cNvPr>
          <p:cNvSpPr>
            <a:spLocks noGrp="1"/>
          </p:cNvSpPr>
          <p:nvPr>
            <p:ph type="sldNum" sz="quarter" idx="25"/>
          </p:nvPr>
        </p:nvSpPr>
        <p:spPr>
          <a:xfrm>
            <a:off x="11490708" y="6344026"/>
            <a:ext cx="321905" cy="270034"/>
          </a:xfrm>
        </p:spPr>
        <p:txBody>
          <a:bodyPr/>
          <a:lstStyle/>
          <a:p>
            <a:fld id="{36F4D1B9-59DF-4B5C-8440-F23B9F46A364}" type="slidenum">
              <a:rPr lang="nb-NO" smtClean="0"/>
              <a:pPr/>
              <a:t>17</a:t>
            </a:fld>
            <a:endParaRPr lang="nb-NO" dirty="0"/>
          </a:p>
        </p:txBody>
      </p:sp>
      <p:graphicFrame>
        <p:nvGraphicFramePr>
          <p:cNvPr id="19" name="Tabell 18">
            <a:extLst>
              <a:ext uri="{FF2B5EF4-FFF2-40B4-BE49-F238E27FC236}">
                <a16:creationId xmlns:a16="http://schemas.microsoft.com/office/drawing/2014/main" id="{36F48217-FC64-CE90-B557-1D6308DFB5A3}"/>
              </a:ext>
            </a:extLst>
          </p:cNvPr>
          <p:cNvGraphicFramePr>
            <a:graphicFrameLocks noGrp="1"/>
          </p:cNvGraphicFramePr>
          <p:nvPr>
            <p:extLst>
              <p:ext uri="{D42A27DB-BD31-4B8C-83A1-F6EECF244321}">
                <p14:modId xmlns:p14="http://schemas.microsoft.com/office/powerpoint/2010/main" val="2069129888"/>
              </p:ext>
            </p:extLst>
          </p:nvPr>
        </p:nvGraphicFramePr>
        <p:xfrm>
          <a:off x="661823" y="126320"/>
          <a:ext cx="10872000" cy="1481939"/>
        </p:xfrm>
        <a:graphic>
          <a:graphicData uri="http://schemas.openxmlformats.org/drawingml/2006/table">
            <a:tbl>
              <a:tblPr firstCol="1">
                <a:tableStyleId>{7AF64A78-0C56-44EE-8F43-343FBBAD8183}</a:tableStyleId>
              </a:tblPr>
              <a:tblGrid>
                <a:gridCol w="2970759">
                  <a:extLst>
                    <a:ext uri="{9D8B030D-6E8A-4147-A177-3AD203B41FA5}">
                      <a16:colId xmlns:a16="http://schemas.microsoft.com/office/drawing/2014/main" val="584628962"/>
                    </a:ext>
                  </a:extLst>
                </a:gridCol>
                <a:gridCol w="2213549">
                  <a:extLst>
                    <a:ext uri="{9D8B030D-6E8A-4147-A177-3AD203B41FA5}">
                      <a16:colId xmlns:a16="http://schemas.microsoft.com/office/drawing/2014/main" val="2437871952"/>
                    </a:ext>
                  </a:extLst>
                </a:gridCol>
                <a:gridCol w="2804154">
                  <a:extLst>
                    <a:ext uri="{9D8B030D-6E8A-4147-A177-3AD203B41FA5}">
                      <a16:colId xmlns:a16="http://schemas.microsoft.com/office/drawing/2014/main" val="2039441619"/>
                    </a:ext>
                  </a:extLst>
                </a:gridCol>
                <a:gridCol w="2883538">
                  <a:extLst>
                    <a:ext uri="{9D8B030D-6E8A-4147-A177-3AD203B41FA5}">
                      <a16:colId xmlns:a16="http://schemas.microsoft.com/office/drawing/2014/main" val="1961080407"/>
                    </a:ext>
                  </a:extLst>
                </a:gridCol>
              </a:tblGrid>
              <a:tr h="308038">
                <a:tc>
                  <a:txBody>
                    <a:bodyPr/>
                    <a:lstStyle/>
                    <a:p>
                      <a:pPr algn="r"/>
                      <a:r>
                        <a:rPr lang="nb-NO" sz="1100" dirty="0">
                          <a:solidFill>
                            <a:schemeClr val="bg1"/>
                          </a:solidFill>
                        </a:rPr>
                        <a:t>NAVN</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gridSpan="3">
                  <a:txBody>
                    <a:bodyPr/>
                    <a:lstStyle/>
                    <a:p>
                      <a:r>
                        <a:rPr lang="nb-NO" sz="1100" b="1" dirty="0"/>
                        <a:t>K3: «En stor nasjonal leverandør»</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183228168"/>
                  </a:ext>
                </a:extLst>
              </a:tr>
              <a:tr h="922441">
                <a:tc>
                  <a:txBody>
                    <a:bodyPr/>
                    <a:lstStyle/>
                    <a:p>
                      <a:pPr algn="r"/>
                      <a:r>
                        <a:rPr lang="nb-NO" sz="1100" dirty="0">
                          <a:solidFill>
                            <a:schemeClr val="bg1"/>
                          </a:solidFill>
                        </a:rPr>
                        <a:t>OVERORDNET BESKRIVELSE OG INNRETNING AV KONSEPTET</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1">
                        <a:lumMod val="65000"/>
                        <a:lumOff val="35000"/>
                      </a:schemeClr>
                    </a:solidFill>
                  </a:tcPr>
                </a:tc>
                <a:tc gridSpan="3">
                  <a:txBody>
                    <a:bodyPr/>
                    <a:lstStyle/>
                    <a:p>
                      <a:pPr marL="171450" indent="-171450">
                        <a:spcBef>
                          <a:spcPts val="300"/>
                        </a:spcBef>
                        <a:buFont typeface="Arial" panose="020B0604020202020204" pitchFamily="34" charset="0"/>
                        <a:buChar char="•"/>
                        <a:tabLst/>
                      </a:pPr>
                      <a:r>
                        <a:rPr lang="nb-NO" sz="900" dirty="0"/>
                        <a:t>Det etableres ny plattformleverandør som dekker behovet for tungregnekapasitet (inkludert GPU-basert tungregning) til både forsknings- og forvaltningsdrevet FoU og behovet til offentlige virksomheter som har behov for tungregnekapasitet til bruk og tilpasning av samfunnskritiske tjenester </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Den enkelte off. virksomhet er selv ansvarlig for å dekke behovet for tungregnekraft til bruk og tilpasning av øvrige offentlige tjenester, inkl. KI </a:t>
                      </a:r>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pPr marL="0" indent="0">
                        <a:tabLst/>
                      </a:pPr>
                      <a:endParaRPr lang="nb-NO" sz="900" b="0"/>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124826649"/>
                  </a:ext>
                </a:extLst>
              </a:tr>
              <a:tr h="209521">
                <a:tc>
                  <a:txBody>
                    <a:bodyPr/>
                    <a:lstStyle/>
                    <a:p>
                      <a:pPr algn="r"/>
                      <a:endParaRPr lang="nb-NO" sz="1050" dirty="0">
                        <a:solidFill>
                          <a:schemeClr val="bg1"/>
                        </a:solidFill>
                      </a:endParaRPr>
                    </a:p>
                  </a:txBody>
                  <a:tcPr marL="45720" marR="45720"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800" b="0" dirty="0"/>
                    </a:p>
                  </a:txBody>
                  <a:tcPr marL="45720" marR="4572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981493140"/>
                  </a:ext>
                </a:extLst>
              </a:tr>
            </a:tbl>
          </a:graphicData>
        </a:graphic>
      </p:graphicFrame>
      <p:grpSp>
        <p:nvGrpSpPr>
          <p:cNvPr id="46" name="Gruppe 45">
            <a:extLst>
              <a:ext uri="{FF2B5EF4-FFF2-40B4-BE49-F238E27FC236}">
                <a16:creationId xmlns:a16="http://schemas.microsoft.com/office/drawing/2014/main" id="{8F32D901-5F09-4F9A-7B08-D8A32AD94DD2}"/>
              </a:ext>
            </a:extLst>
          </p:cNvPr>
          <p:cNvGrpSpPr>
            <a:grpSpLocks noChangeAspect="1"/>
          </p:cNvGrpSpPr>
          <p:nvPr/>
        </p:nvGrpSpPr>
        <p:grpSpPr>
          <a:xfrm>
            <a:off x="844596" y="794993"/>
            <a:ext cx="396000" cy="411746"/>
            <a:chOff x="844596" y="831746"/>
            <a:chExt cx="457199" cy="475379"/>
          </a:xfrm>
        </p:grpSpPr>
        <p:sp>
          <p:nvSpPr>
            <p:cNvPr id="21" name="Rectangle 10">
              <a:extLst>
                <a:ext uri="{FF2B5EF4-FFF2-40B4-BE49-F238E27FC236}">
                  <a16:creationId xmlns:a16="http://schemas.microsoft.com/office/drawing/2014/main" id="{2C0BE58A-CEF4-3A98-D7EF-2740C8D737BD}"/>
                </a:ext>
              </a:extLst>
            </p:cNvPr>
            <p:cNvSpPr/>
            <p:nvPr/>
          </p:nvSpPr>
          <p:spPr>
            <a:xfrm>
              <a:off x="844596" y="831746"/>
              <a:ext cx="457199" cy="457199"/>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88EBA3EA-3897-F5A1-EF89-99BB8C9973D4}"/>
                </a:ext>
              </a:extLst>
            </p:cNvPr>
            <p:cNvSpPr txBox="1"/>
            <p:nvPr/>
          </p:nvSpPr>
          <p:spPr>
            <a:xfrm>
              <a:off x="980221" y="871832"/>
              <a:ext cx="214685" cy="435293"/>
            </a:xfrm>
            <a:prstGeom prst="rect">
              <a:avLst/>
            </a:prstGeom>
            <a:noFill/>
          </p:spPr>
          <p:txBody>
            <a:bodyPr wrap="none" lIns="0" tIns="0" rIns="0" bIns="0" rtlCol="0">
              <a:spAutoFit/>
            </a:bodyPr>
            <a:lstStyle/>
            <a:p>
              <a:pPr algn="l">
                <a:lnSpc>
                  <a:spcPct val="98000"/>
                </a:lnSpc>
              </a:pPr>
              <a:r>
                <a:rPr lang="nb-NO" sz="2500" dirty="0">
                  <a:solidFill>
                    <a:schemeClr val="bg1"/>
                  </a:solidFill>
                </a:rPr>
                <a:t>𝚺</a:t>
              </a:r>
            </a:p>
          </p:txBody>
        </p:sp>
      </p:grpSp>
      <p:graphicFrame>
        <p:nvGraphicFramePr>
          <p:cNvPr id="23" name="Tabell 22">
            <a:extLst>
              <a:ext uri="{FF2B5EF4-FFF2-40B4-BE49-F238E27FC236}">
                <a16:creationId xmlns:a16="http://schemas.microsoft.com/office/drawing/2014/main" id="{42DF3517-38E8-20F7-83B4-7FB813A9DF09}"/>
              </a:ext>
            </a:extLst>
          </p:cNvPr>
          <p:cNvGraphicFramePr>
            <a:graphicFrameLocks noGrp="1"/>
          </p:cNvGraphicFramePr>
          <p:nvPr>
            <p:extLst>
              <p:ext uri="{D42A27DB-BD31-4B8C-83A1-F6EECF244321}">
                <p14:modId xmlns:p14="http://schemas.microsoft.com/office/powerpoint/2010/main" val="2453059359"/>
              </p:ext>
            </p:extLst>
          </p:nvPr>
        </p:nvGraphicFramePr>
        <p:xfrm>
          <a:off x="661823" y="1642979"/>
          <a:ext cx="10872000" cy="4808277"/>
        </p:xfrm>
        <a:graphic>
          <a:graphicData uri="http://schemas.openxmlformats.org/drawingml/2006/table">
            <a:tbl>
              <a:tblPr firstCol="1">
                <a:tableStyleId>{7AF64A78-0C56-44EE-8F43-343FBBAD8183}</a:tableStyleId>
              </a:tblPr>
              <a:tblGrid>
                <a:gridCol w="1584000">
                  <a:extLst>
                    <a:ext uri="{9D8B030D-6E8A-4147-A177-3AD203B41FA5}">
                      <a16:colId xmlns:a16="http://schemas.microsoft.com/office/drawing/2014/main" val="3625857182"/>
                    </a:ext>
                  </a:extLst>
                </a:gridCol>
                <a:gridCol w="3852000">
                  <a:extLst>
                    <a:ext uri="{9D8B030D-6E8A-4147-A177-3AD203B41FA5}">
                      <a16:colId xmlns:a16="http://schemas.microsoft.com/office/drawing/2014/main" val="2564952383"/>
                    </a:ext>
                  </a:extLst>
                </a:gridCol>
                <a:gridCol w="1584000">
                  <a:extLst>
                    <a:ext uri="{9D8B030D-6E8A-4147-A177-3AD203B41FA5}">
                      <a16:colId xmlns:a16="http://schemas.microsoft.com/office/drawing/2014/main" val="861845716"/>
                    </a:ext>
                  </a:extLst>
                </a:gridCol>
                <a:gridCol w="3852000">
                  <a:extLst>
                    <a:ext uri="{9D8B030D-6E8A-4147-A177-3AD203B41FA5}">
                      <a16:colId xmlns:a16="http://schemas.microsoft.com/office/drawing/2014/main" val="59713680"/>
                    </a:ext>
                  </a:extLst>
                </a:gridCol>
              </a:tblGrid>
              <a:tr h="1733130">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0" indent="0">
                        <a:tabLst/>
                      </a:pPr>
                      <a:endParaRPr lang="nb-NO" sz="1000" dirty="0"/>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Dagens ordning med NRIS (tjenesteavtale med BOTT-universitetene) for avansert brukerstøtte til forskningsorganisasjoner videreføres</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Norwegian </a:t>
                      </a:r>
                      <a:r>
                        <a:rPr lang="nb-NO" sz="900" kern="1200" dirty="0" err="1">
                          <a:solidFill>
                            <a:schemeClr val="dk1"/>
                          </a:solidFill>
                          <a:latin typeface="+mn-lt"/>
                          <a:ea typeface="+mn-ea"/>
                          <a:cs typeface="+mn-cs"/>
                        </a:rPr>
                        <a:t>Competence</a:t>
                      </a:r>
                      <a:r>
                        <a:rPr lang="nb-NO" sz="900" kern="1200" dirty="0">
                          <a:solidFill>
                            <a:schemeClr val="dk1"/>
                          </a:solidFill>
                          <a:latin typeface="+mn-lt"/>
                          <a:ea typeface="+mn-ea"/>
                          <a:cs typeface="+mn-cs"/>
                        </a:rPr>
                        <a:t> Center (NCC) bistår privat næringsliv, med særlig søkelys på små og mellomstore bedrifter, og offentlig forvaltning i å utvikle kompetanse i bruk av avansert teknologi</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Ny felles leverandør samarbeider med deltakende virksomheter for å bygge opp nødvendige tjenester for avansert brukerstøtte</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323287618"/>
                  </a:ext>
                </a:extLst>
              </a:tr>
              <a:tr h="1664043">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dirty="0"/>
                        <a:t>Det etableres ny plattformleverandør som dekker behovet for tungregnekapasitet (inkludert GPU-basert tungregning) i både  forsknings- og forvaltningsdrevet FoU, samt kan tilby kapasitet til virksomheter som har behov for tungregnekapasitet til bruk og tilpasning av tjenester</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Den enkelte off. virksomhet er selv ansvarlig for å dekke behovet for tungregnekraft til bruk og tilpasning av øvrige offentlige tjenester, inkl. KI </a:t>
                      </a:r>
                    </a:p>
                    <a:p>
                      <a:pPr marL="171450" indent="-171450">
                        <a:spcBef>
                          <a:spcPts val="300"/>
                        </a:spcBef>
                        <a:buFont typeface="Arial" panose="020B0604020202020204" pitchFamily="34" charset="0"/>
                        <a:buChar char="•"/>
                        <a:tabLst/>
                      </a:pPr>
                      <a:r>
                        <a:rPr lang="nb-NO" sz="900" dirty="0"/>
                        <a:t>Forskningsorganisasjoner og offentlige virksomheter kan beholde og etablere egne ressurser om ønskelig</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b="0" dirty="0"/>
                        <a:t>Det etableres et system der ulike virksomheter/ sektorer «bestiller» kapasitet hos plattformleverandøren, som de kan disponere gjennom året.</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b="0" dirty="0"/>
                        <a:t>For forskningsorganisasjoner skjer tildeling av kapasitet gjennom en evalueringsprosess</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988553532"/>
                  </a:ext>
                </a:extLst>
              </a:tr>
              <a:tr h="1398747">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Plattformleverandøren har ansvar for å anskaffe og drifte infrastrukturen, samt å forvalte investeringene i EuroHPC </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Ny kapasitet til andre formål etableres gjennom en utvidelse av plattformleverandørens infrastruktur</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Plattformleverandøren etablerer en driftsorganisasjon som sikrer 24/7-tjenester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Plattformleverandøren eies av ett eller flere departement som sikrer tverrsektorielle interesser </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Deltakende departementer bidrar med finansiering for sine kvoter gjennom en tjenesteeierfinansiering (samfinansiering)</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Det etableres en langsiktig investeringsplan (fireårig langtidsplan for infrastruktur)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14283107"/>
                  </a:ext>
                </a:extLst>
              </a:tr>
            </a:tbl>
          </a:graphicData>
        </a:graphic>
      </p:graphicFrame>
      <p:grpSp>
        <p:nvGrpSpPr>
          <p:cNvPr id="26" name="Group 14">
            <a:extLst>
              <a:ext uri="{FF2B5EF4-FFF2-40B4-BE49-F238E27FC236}">
                <a16:creationId xmlns:a16="http://schemas.microsoft.com/office/drawing/2014/main" id="{6C3A6F76-AF06-0545-0673-E64468D9369F}"/>
              </a:ext>
            </a:extLst>
          </p:cNvPr>
          <p:cNvGrpSpPr>
            <a:grpSpLocks noChangeAspect="1"/>
          </p:cNvGrpSpPr>
          <p:nvPr/>
        </p:nvGrpSpPr>
        <p:grpSpPr>
          <a:xfrm>
            <a:off x="742532" y="3558478"/>
            <a:ext cx="252000" cy="252000"/>
            <a:chOff x="658009" y="1824560"/>
            <a:chExt cx="468000" cy="468000"/>
          </a:xfrm>
        </p:grpSpPr>
        <p:sp>
          <p:nvSpPr>
            <p:cNvPr id="29" name="Rectangle 10">
              <a:extLst>
                <a:ext uri="{FF2B5EF4-FFF2-40B4-BE49-F238E27FC236}">
                  <a16:creationId xmlns:a16="http://schemas.microsoft.com/office/drawing/2014/main" id="{597975A9-B88C-E7CA-8E91-B609EEBE98AB}"/>
                </a:ext>
              </a:extLst>
            </p:cNvPr>
            <p:cNvSpPr/>
            <p:nvPr/>
          </p:nvSpPr>
          <p:spPr>
            <a:xfrm>
              <a:off x="658010" y="182456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36" name="Graphic 8" descr="User network with solid fill">
              <a:extLst>
                <a:ext uri="{FF2B5EF4-FFF2-40B4-BE49-F238E27FC236}">
                  <a16:creationId xmlns:a16="http://schemas.microsoft.com/office/drawing/2014/main" id="{EDF8927F-9ED3-D7D7-D9F0-C6FD8AEBB16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009" y="1824560"/>
              <a:ext cx="468000" cy="468000"/>
            </a:xfrm>
            <a:prstGeom prst="rect">
              <a:avLst/>
            </a:prstGeom>
          </p:spPr>
        </p:pic>
      </p:grpSp>
      <p:sp>
        <p:nvSpPr>
          <p:cNvPr id="37" name="TextBox 32">
            <a:extLst>
              <a:ext uri="{FF2B5EF4-FFF2-40B4-BE49-F238E27FC236}">
                <a16:creationId xmlns:a16="http://schemas.microsoft.com/office/drawing/2014/main" id="{23D1995C-8CC1-5100-598F-2D68122467D3}"/>
              </a:ext>
            </a:extLst>
          </p:cNvPr>
          <p:cNvSpPr txBox="1"/>
          <p:nvPr/>
        </p:nvSpPr>
        <p:spPr>
          <a:xfrm>
            <a:off x="1023886" y="3537436"/>
            <a:ext cx="1186879" cy="400110"/>
          </a:xfrm>
          <a:prstGeom prst="rect">
            <a:avLst/>
          </a:prstGeom>
          <a:noFill/>
        </p:spPr>
        <p:txBody>
          <a:bodyPr wrap="square">
            <a:spAutoFit/>
          </a:bodyPr>
          <a:lstStyle/>
          <a:p>
            <a:r>
              <a:rPr lang="nb-NO" sz="1000" b="1" dirty="0"/>
              <a:t>FORMÅL OG BRUK</a:t>
            </a:r>
          </a:p>
        </p:txBody>
      </p:sp>
      <p:grpSp>
        <p:nvGrpSpPr>
          <p:cNvPr id="38" name="Group 11">
            <a:extLst>
              <a:ext uri="{FF2B5EF4-FFF2-40B4-BE49-F238E27FC236}">
                <a16:creationId xmlns:a16="http://schemas.microsoft.com/office/drawing/2014/main" id="{EE173652-DC17-A040-4392-5795DE400E49}"/>
              </a:ext>
            </a:extLst>
          </p:cNvPr>
          <p:cNvGrpSpPr>
            <a:grpSpLocks noChangeAspect="1"/>
          </p:cNvGrpSpPr>
          <p:nvPr/>
        </p:nvGrpSpPr>
        <p:grpSpPr>
          <a:xfrm>
            <a:off x="742532" y="5175722"/>
            <a:ext cx="252000" cy="251290"/>
            <a:chOff x="656216" y="4052775"/>
            <a:chExt cx="469793" cy="468470"/>
          </a:xfrm>
        </p:grpSpPr>
        <p:pic>
          <p:nvPicPr>
            <p:cNvPr id="39" name="Graphic 15" descr="Gears with solid fill">
              <a:extLst>
                <a:ext uri="{FF2B5EF4-FFF2-40B4-BE49-F238E27FC236}">
                  <a16:creationId xmlns:a16="http://schemas.microsoft.com/office/drawing/2014/main" id="{8D23B087-1F29-9C74-E9C0-EEF7010B755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8009" y="4052775"/>
              <a:ext cx="468000" cy="468000"/>
            </a:xfrm>
            <a:prstGeom prst="rect">
              <a:avLst/>
            </a:prstGeom>
          </p:spPr>
        </p:pic>
        <p:sp>
          <p:nvSpPr>
            <p:cNvPr id="40" name="Rectangle 16">
              <a:extLst>
                <a:ext uri="{FF2B5EF4-FFF2-40B4-BE49-F238E27FC236}">
                  <a16:creationId xmlns:a16="http://schemas.microsoft.com/office/drawing/2014/main" id="{5DEBAF8E-E27B-FA59-ED30-D6D979849F2F}"/>
                </a:ext>
              </a:extLst>
            </p:cNvPr>
            <p:cNvSpPr/>
            <p:nvPr/>
          </p:nvSpPr>
          <p:spPr>
            <a:xfrm>
              <a:off x="656216" y="406404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1" name="TextBox 19">
            <a:extLst>
              <a:ext uri="{FF2B5EF4-FFF2-40B4-BE49-F238E27FC236}">
                <a16:creationId xmlns:a16="http://schemas.microsoft.com/office/drawing/2014/main" id="{5E7AD668-6DD4-9446-6E1E-FA0684F4DEFF}"/>
              </a:ext>
            </a:extLst>
          </p:cNvPr>
          <p:cNvSpPr txBox="1"/>
          <p:nvPr/>
        </p:nvSpPr>
        <p:spPr>
          <a:xfrm>
            <a:off x="987776" y="5150826"/>
            <a:ext cx="1222989" cy="707886"/>
          </a:xfrm>
          <a:prstGeom prst="rect">
            <a:avLst/>
          </a:prstGeom>
          <a:noFill/>
        </p:spPr>
        <p:txBody>
          <a:bodyPr wrap="square">
            <a:spAutoFit/>
          </a:bodyPr>
          <a:lstStyle/>
          <a:p>
            <a:r>
              <a:rPr lang="nb-NO" sz="1000" b="1" dirty="0"/>
              <a:t>LEVERANSE-MODELL INKL. GRUNNLEGGENDE BRUKERSTØTTE</a:t>
            </a:r>
          </a:p>
        </p:txBody>
      </p:sp>
      <p:grpSp>
        <p:nvGrpSpPr>
          <p:cNvPr id="42" name="Group 7">
            <a:extLst>
              <a:ext uri="{FF2B5EF4-FFF2-40B4-BE49-F238E27FC236}">
                <a16:creationId xmlns:a16="http://schemas.microsoft.com/office/drawing/2014/main" id="{30D353DB-A31B-7B12-1079-D39BCB13F1A0}"/>
              </a:ext>
            </a:extLst>
          </p:cNvPr>
          <p:cNvGrpSpPr>
            <a:grpSpLocks noChangeAspect="1"/>
          </p:cNvGrpSpPr>
          <p:nvPr/>
        </p:nvGrpSpPr>
        <p:grpSpPr>
          <a:xfrm>
            <a:off x="6187356" y="1856090"/>
            <a:ext cx="252000" cy="252000"/>
            <a:chOff x="3942719" y="4154481"/>
            <a:chExt cx="457199" cy="457199"/>
          </a:xfrm>
        </p:grpSpPr>
        <p:pic>
          <p:nvPicPr>
            <p:cNvPr id="43" name="Graphic 26" descr="Cheers with solid fill">
              <a:extLst>
                <a:ext uri="{FF2B5EF4-FFF2-40B4-BE49-F238E27FC236}">
                  <a16:creationId xmlns:a16="http://schemas.microsoft.com/office/drawing/2014/main" id="{6C1CFD22-9524-6712-2678-18B54BEE25C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59342" y="4171118"/>
              <a:ext cx="425064" cy="425064"/>
            </a:xfrm>
            <a:prstGeom prst="rect">
              <a:avLst/>
            </a:prstGeom>
          </p:spPr>
        </p:pic>
        <p:sp>
          <p:nvSpPr>
            <p:cNvPr id="44" name="Rectangle 27">
              <a:extLst>
                <a:ext uri="{FF2B5EF4-FFF2-40B4-BE49-F238E27FC236}">
                  <a16:creationId xmlns:a16="http://schemas.microsoft.com/office/drawing/2014/main" id="{0CF71072-068B-4199-6F57-AE5C669A4C32}"/>
                </a:ext>
              </a:extLst>
            </p:cNvPr>
            <p:cNvSpPr/>
            <p:nvPr/>
          </p:nvSpPr>
          <p:spPr>
            <a:xfrm>
              <a:off x="3942719" y="415448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5" name="TextBox 33">
            <a:extLst>
              <a:ext uri="{FF2B5EF4-FFF2-40B4-BE49-F238E27FC236}">
                <a16:creationId xmlns:a16="http://schemas.microsoft.com/office/drawing/2014/main" id="{80AE6528-5D48-E5CA-796A-25A4C1CF67A2}"/>
              </a:ext>
            </a:extLst>
          </p:cNvPr>
          <p:cNvSpPr txBox="1"/>
          <p:nvPr/>
        </p:nvSpPr>
        <p:spPr>
          <a:xfrm>
            <a:off x="6430806" y="1797079"/>
            <a:ext cx="1220060" cy="553998"/>
          </a:xfrm>
          <a:prstGeom prst="rect">
            <a:avLst/>
          </a:prstGeom>
          <a:noFill/>
        </p:spPr>
        <p:txBody>
          <a:bodyPr wrap="square">
            <a:spAutoFit/>
          </a:bodyPr>
          <a:lstStyle/>
          <a:p>
            <a:r>
              <a:rPr lang="nb-NO" sz="1000" b="1" dirty="0"/>
              <a:t>ORGANISERING AV AVANSERT BRUKERSTØTTE</a:t>
            </a:r>
          </a:p>
        </p:txBody>
      </p:sp>
      <p:sp>
        <p:nvSpPr>
          <p:cNvPr id="47" name="TextBox 12">
            <a:extLst>
              <a:ext uri="{FF2B5EF4-FFF2-40B4-BE49-F238E27FC236}">
                <a16:creationId xmlns:a16="http://schemas.microsoft.com/office/drawing/2014/main" id="{ADB5280C-2D75-7D77-649C-988B970F2B11}"/>
              </a:ext>
            </a:extLst>
          </p:cNvPr>
          <p:cNvSpPr txBox="1"/>
          <p:nvPr/>
        </p:nvSpPr>
        <p:spPr>
          <a:xfrm>
            <a:off x="6430806" y="3535725"/>
            <a:ext cx="1220060" cy="553998"/>
          </a:xfrm>
          <a:prstGeom prst="rect">
            <a:avLst/>
          </a:prstGeom>
          <a:noFill/>
        </p:spPr>
        <p:txBody>
          <a:bodyPr wrap="square">
            <a:spAutoFit/>
          </a:bodyPr>
          <a:lstStyle/>
          <a:p>
            <a:r>
              <a:rPr lang="nb-NO" sz="1000" b="1" dirty="0"/>
              <a:t>MODELL FOR TILDELING AV KAPASITET</a:t>
            </a:r>
          </a:p>
        </p:txBody>
      </p:sp>
      <p:grpSp>
        <p:nvGrpSpPr>
          <p:cNvPr id="48" name="Group 1">
            <a:extLst>
              <a:ext uri="{FF2B5EF4-FFF2-40B4-BE49-F238E27FC236}">
                <a16:creationId xmlns:a16="http://schemas.microsoft.com/office/drawing/2014/main" id="{9695B34D-74EA-8FB9-D8BC-DAC043248586}"/>
              </a:ext>
            </a:extLst>
          </p:cNvPr>
          <p:cNvGrpSpPr>
            <a:grpSpLocks noChangeAspect="1"/>
          </p:cNvGrpSpPr>
          <p:nvPr/>
        </p:nvGrpSpPr>
        <p:grpSpPr>
          <a:xfrm>
            <a:off x="6187356" y="3611491"/>
            <a:ext cx="252000" cy="252000"/>
            <a:chOff x="3942719" y="2972790"/>
            <a:chExt cx="457199" cy="457199"/>
          </a:xfrm>
        </p:grpSpPr>
        <p:pic>
          <p:nvPicPr>
            <p:cNvPr id="49" name="Graphic 23" descr="Filter with solid fill">
              <a:extLst>
                <a:ext uri="{FF2B5EF4-FFF2-40B4-BE49-F238E27FC236}">
                  <a16:creationId xmlns:a16="http://schemas.microsoft.com/office/drawing/2014/main" id="{388F001D-9B00-8D11-A71C-68F3328D8A8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54467" y="2989251"/>
              <a:ext cx="432000" cy="432000"/>
            </a:xfrm>
            <a:prstGeom prst="rect">
              <a:avLst/>
            </a:prstGeom>
          </p:spPr>
        </p:pic>
        <p:sp>
          <p:nvSpPr>
            <p:cNvPr id="50" name="Rectangle 24">
              <a:extLst>
                <a:ext uri="{FF2B5EF4-FFF2-40B4-BE49-F238E27FC236}">
                  <a16:creationId xmlns:a16="http://schemas.microsoft.com/office/drawing/2014/main" id="{B5ED84DE-3F69-5FD7-27C5-B53C34BD202F}"/>
                </a:ext>
              </a:extLst>
            </p:cNvPr>
            <p:cNvSpPr/>
            <p:nvPr/>
          </p:nvSpPr>
          <p:spPr>
            <a:xfrm>
              <a:off x="3942719" y="2972790"/>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grpSp>
        <p:nvGrpSpPr>
          <p:cNvPr id="51" name="Group 9">
            <a:extLst>
              <a:ext uri="{FF2B5EF4-FFF2-40B4-BE49-F238E27FC236}">
                <a16:creationId xmlns:a16="http://schemas.microsoft.com/office/drawing/2014/main" id="{86274454-754D-4F3E-1B5D-5F9DB8055EC3}"/>
              </a:ext>
            </a:extLst>
          </p:cNvPr>
          <p:cNvGrpSpPr>
            <a:grpSpLocks noChangeAspect="1"/>
          </p:cNvGrpSpPr>
          <p:nvPr/>
        </p:nvGrpSpPr>
        <p:grpSpPr>
          <a:xfrm>
            <a:off x="6193831" y="5224339"/>
            <a:ext cx="252000" cy="252000"/>
            <a:chOff x="3951965" y="5369296"/>
            <a:chExt cx="468000" cy="468000"/>
          </a:xfrm>
        </p:grpSpPr>
        <p:pic>
          <p:nvPicPr>
            <p:cNvPr id="52" name="Graphic 29" descr="Bank with solid fill">
              <a:extLst>
                <a:ext uri="{FF2B5EF4-FFF2-40B4-BE49-F238E27FC236}">
                  <a16:creationId xmlns:a16="http://schemas.microsoft.com/office/drawing/2014/main" id="{22FAF0CA-0162-50CA-309D-765D84CD7C6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951965" y="5369296"/>
              <a:ext cx="468000" cy="468000"/>
            </a:xfrm>
            <a:prstGeom prst="rect">
              <a:avLst/>
            </a:prstGeom>
          </p:spPr>
        </p:pic>
        <p:sp>
          <p:nvSpPr>
            <p:cNvPr id="53" name="Rectangle 30">
              <a:extLst>
                <a:ext uri="{FF2B5EF4-FFF2-40B4-BE49-F238E27FC236}">
                  <a16:creationId xmlns:a16="http://schemas.microsoft.com/office/drawing/2014/main" id="{86C5EBA5-74BE-54B4-B362-C37D68F803DF}"/>
                </a:ext>
              </a:extLst>
            </p:cNvPr>
            <p:cNvSpPr/>
            <p:nvPr/>
          </p:nvSpPr>
          <p:spPr>
            <a:xfrm>
              <a:off x="3957365" y="536940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54" name="TextBox 34">
            <a:extLst>
              <a:ext uri="{FF2B5EF4-FFF2-40B4-BE49-F238E27FC236}">
                <a16:creationId xmlns:a16="http://schemas.microsoft.com/office/drawing/2014/main" id="{4B8749AC-827A-AE7D-9800-BCF78C6186CD}"/>
              </a:ext>
            </a:extLst>
          </p:cNvPr>
          <p:cNvSpPr txBox="1"/>
          <p:nvPr/>
        </p:nvSpPr>
        <p:spPr>
          <a:xfrm>
            <a:off x="6430806" y="5227002"/>
            <a:ext cx="1220060" cy="400110"/>
          </a:xfrm>
          <a:prstGeom prst="rect">
            <a:avLst/>
          </a:prstGeom>
          <a:noFill/>
        </p:spPr>
        <p:txBody>
          <a:bodyPr wrap="square">
            <a:spAutoFit/>
          </a:bodyPr>
          <a:lstStyle/>
          <a:p>
            <a:r>
              <a:rPr lang="nb-NO" sz="1000" b="1" dirty="0"/>
              <a:t>FINANSERING OG EIERSKAP</a:t>
            </a:r>
          </a:p>
        </p:txBody>
      </p:sp>
      <p:sp>
        <p:nvSpPr>
          <p:cNvPr id="55" name="TextBox 32">
            <a:extLst>
              <a:ext uri="{FF2B5EF4-FFF2-40B4-BE49-F238E27FC236}">
                <a16:creationId xmlns:a16="http://schemas.microsoft.com/office/drawing/2014/main" id="{09EE177B-651A-8AA8-5841-005C8122DB47}"/>
              </a:ext>
            </a:extLst>
          </p:cNvPr>
          <p:cNvSpPr txBox="1"/>
          <p:nvPr/>
        </p:nvSpPr>
        <p:spPr>
          <a:xfrm>
            <a:off x="1042596" y="1863852"/>
            <a:ext cx="1186879" cy="246221"/>
          </a:xfrm>
          <a:prstGeom prst="rect">
            <a:avLst/>
          </a:prstGeom>
          <a:noFill/>
        </p:spPr>
        <p:txBody>
          <a:bodyPr wrap="square">
            <a:spAutoFit/>
          </a:bodyPr>
          <a:lstStyle/>
          <a:p>
            <a:r>
              <a:rPr lang="nb-NO" sz="1000" b="1" dirty="0"/>
              <a:t>ILLUSTRASJON</a:t>
            </a:r>
          </a:p>
        </p:txBody>
      </p:sp>
      <p:sp>
        <p:nvSpPr>
          <p:cNvPr id="62" name="TekstSylinder 61">
            <a:extLst>
              <a:ext uri="{FF2B5EF4-FFF2-40B4-BE49-F238E27FC236}">
                <a16:creationId xmlns:a16="http://schemas.microsoft.com/office/drawing/2014/main" id="{4917BD0B-E4A3-6888-7388-506A01D461E9}"/>
              </a:ext>
            </a:extLst>
          </p:cNvPr>
          <p:cNvSpPr txBox="1"/>
          <p:nvPr/>
        </p:nvSpPr>
        <p:spPr>
          <a:xfrm>
            <a:off x="2450721" y="3194803"/>
            <a:ext cx="1516441" cy="135743"/>
          </a:xfrm>
          <a:prstGeom prst="rect">
            <a:avLst/>
          </a:prstGeom>
          <a:noFill/>
        </p:spPr>
        <p:txBody>
          <a:bodyPr wrap="none" lIns="0" tIns="0" rIns="0" bIns="0" rtlCol="0">
            <a:spAutoFit/>
          </a:bodyPr>
          <a:lstStyle/>
          <a:p>
            <a:pPr algn="l">
              <a:lnSpc>
                <a:spcPct val="98000"/>
              </a:lnSpc>
            </a:pPr>
            <a:r>
              <a:rPr lang="nb-NO" sz="900" dirty="0"/>
              <a:t>Ny plattformleverandør</a:t>
            </a:r>
          </a:p>
        </p:txBody>
      </p:sp>
      <p:sp>
        <p:nvSpPr>
          <p:cNvPr id="9" name="Ellipse 8">
            <a:extLst>
              <a:ext uri="{FF2B5EF4-FFF2-40B4-BE49-F238E27FC236}">
                <a16:creationId xmlns:a16="http://schemas.microsoft.com/office/drawing/2014/main" id="{5A88ED69-6A1B-133C-5142-EF43753E99F1}"/>
              </a:ext>
            </a:extLst>
          </p:cNvPr>
          <p:cNvSpPr/>
          <p:nvPr/>
        </p:nvSpPr>
        <p:spPr>
          <a:xfrm>
            <a:off x="4046965" y="1803430"/>
            <a:ext cx="180000" cy="180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3</a:t>
            </a:r>
          </a:p>
        </p:txBody>
      </p:sp>
      <p:sp>
        <p:nvSpPr>
          <p:cNvPr id="12" name="TekstSylinder 11">
            <a:extLst>
              <a:ext uri="{FF2B5EF4-FFF2-40B4-BE49-F238E27FC236}">
                <a16:creationId xmlns:a16="http://schemas.microsoft.com/office/drawing/2014/main" id="{002894C1-377F-B564-6F05-BD4619AF5FD5}"/>
              </a:ext>
            </a:extLst>
          </p:cNvPr>
          <p:cNvSpPr txBox="1"/>
          <p:nvPr/>
        </p:nvSpPr>
        <p:spPr>
          <a:xfrm>
            <a:off x="4309295" y="1794242"/>
            <a:ext cx="1575769" cy="241348"/>
          </a:xfrm>
          <a:prstGeom prst="rect">
            <a:avLst/>
          </a:prstGeom>
          <a:noFill/>
        </p:spPr>
        <p:txBody>
          <a:bodyPr wrap="square" lIns="0" tIns="0" rIns="0" bIns="0" rtlCol="0">
            <a:spAutoFit/>
          </a:bodyPr>
          <a:lstStyle/>
          <a:p>
            <a:pPr algn="l">
              <a:lnSpc>
                <a:spcPct val="98000"/>
              </a:lnSpc>
            </a:pPr>
            <a:r>
              <a:rPr lang="nb-NO" sz="800" dirty="0"/>
              <a:t>Bruk og tilpasning av samfunnskritiske tjenester</a:t>
            </a:r>
          </a:p>
        </p:txBody>
      </p:sp>
      <p:graphicFrame>
        <p:nvGraphicFramePr>
          <p:cNvPr id="14" name="Tabell 13">
            <a:extLst>
              <a:ext uri="{FF2B5EF4-FFF2-40B4-BE49-F238E27FC236}">
                <a16:creationId xmlns:a16="http://schemas.microsoft.com/office/drawing/2014/main" id="{A77C93F0-B4DA-91BB-7739-21998CB5992B}"/>
              </a:ext>
            </a:extLst>
          </p:cNvPr>
          <p:cNvGraphicFramePr>
            <a:graphicFrameLocks noGrp="1"/>
          </p:cNvGraphicFramePr>
          <p:nvPr>
            <p:extLst>
              <p:ext uri="{D42A27DB-BD31-4B8C-83A1-F6EECF244321}">
                <p14:modId xmlns:p14="http://schemas.microsoft.com/office/powerpoint/2010/main" val="3466409679"/>
              </p:ext>
            </p:extLst>
          </p:nvPr>
        </p:nvGraphicFramePr>
        <p:xfrm>
          <a:off x="2422351" y="2375659"/>
          <a:ext cx="1581238" cy="701040"/>
        </p:xfrm>
        <a:graphic>
          <a:graphicData uri="http://schemas.openxmlformats.org/drawingml/2006/table">
            <a:tbl>
              <a:tblPr>
                <a:tableStyleId>{5940675A-B579-460E-94D1-54222C63F5DA}</a:tableStyleId>
              </a:tblPr>
              <a:tblGrid>
                <a:gridCol w="486223">
                  <a:extLst>
                    <a:ext uri="{9D8B030D-6E8A-4147-A177-3AD203B41FA5}">
                      <a16:colId xmlns:a16="http://schemas.microsoft.com/office/drawing/2014/main" val="3797999769"/>
                    </a:ext>
                  </a:extLst>
                </a:gridCol>
                <a:gridCol w="1095015">
                  <a:extLst>
                    <a:ext uri="{9D8B030D-6E8A-4147-A177-3AD203B41FA5}">
                      <a16:colId xmlns:a16="http://schemas.microsoft.com/office/drawing/2014/main" val="2148860321"/>
                    </a:ext>
                  </a:extLst>
                </a:gridCol>
              </a:tblGrid>
              <a:tr h="194464">
                <a:tc gridSpan="2">
                  <a:txBody>
                    <a:bodyPr/>
                    <a:lstStyle/>
                    <a:p>
                      <a:r>
                        <a:rPr lang="nb-NO" dirty="0"/>
                        <a:t>AVANSERT BRUKERSTØTTE</a:t>
                      </a:r>
                    </a:p>
                  </a:txBody>
                  <a:tcPr>
                    <a:solidFill>
                      <a:schemeClr val="accent1">
                        <a:lumMod val="90000"/>
                      </a:schemeClr>
                    </a:solidFill>
                  </a:tcPr>
                </a:tc>
                <a:tc hMerge="1">
                  <a:txBody>
                    <a:bodyPr/>
                    <a:lstStyle/>
                    <a:p>
                      <a:endParaRPr lang="nb-NO"/>
                    </a:p>
                  </a:txBody>
                  <a:tcPr/>
                </a:tc>
                <a:extLst>
                  <a:ext uri="{0D108BD9-81ED-4DB2-BD59-A6C34878D82A}">
                    <a16:rowId xmlns:a16="http://schemas.microsoft.com/office/drawing/2014/main" val="293782330"/>
                  </a:ext>
                </a:extLst>
              </a:tr>
              <a:tr h="244337">
                <a:tc rowSpan="2">
                  <a:txBody>
                    <a:bodyPr/>
                    <a:lstStyle/>
                    <a:p>
                      <a:r>
                        <a:rPr lang="nb-NO" dirty="0"/>
                        <a:t>Euro-HPC</a:t>
                      </a:r>
                    </a:p>
                  </a:txBody>
                  <a:tcPr>
                    <a:solidFill>
                      <a:schemeClr val="accent1">
                        <a:lumMod val="90000"/>
                      </a:schemeClr>
                    </a:solidFill>
                  </a:tcPr>
                </a:tc>
                <a:tc>
                  <a:txBody>
                    <a:bodyPr/>
                    <a:lstStyle/>
                    <a:p>
                      <a:r>
                        <a:rPr lang="nb-NO" dirty="0"/>
                        <a:t>TUNGREGNE-KAPASITET</a:t>
                      </a:r>
                    </a:p>
                  </a:txBody>
                  <a:tcPr>
                    <a:solidFill>
                      <a:schemeClr val="accent1">
                        <a:lumMod val="90000"/>
                      </a:schemeClr>
                    </a:solidFill>
                  </a:tcPr>
                </a:tc>
                <a:extLst>
                  <a:ext uri="{0D108BD9-81ED-4DB2-BD59-A6C34878D82A}">
                    <a16:rowId xmlns:a16="http://schemas.microsoft.com/office/drawing/2014/main" val="62832165"/>
                  </a:ext>
                </a:extLst>
              </a:tr>
              <a:tr h="194464">
                <a:tc vMerge="1">
                  <a:txBody>
                    <a:bodyPr/>
                    <a:lstStyle/>
                    <a:p>
                      <a:endParaRPr lang="nb-NO"/>
                    </a:p>
                  </a:txBody>
                  <a:tcPr/>
                </a:tc>
                <a:tc>
                  <a:txBody>
                    <a:bodyPr/>
                    <a:lstStyle/>
                    <a:p>
                      <a:r>
                        <a:rPr lang="nb-NO" dirty="0"/>
                        <a:t>DATASENTER</a:t>
                      </a:r>
                    </a:p>
                  </a:txBody>
                  <a:tcPr>
                    <a:solidFill>
                      <a:schemeClr val="accent1">
                        <a:lumMod val="90000"/>
                      </a:schemeClr>
                    </a:solidFill>
                  </a:tcPr>
                </a:tc>
                <a:extLst>
                  <a:ext uri="{0D108BD9-81ED-4DB2-BD59-A6C34878D82A}">
                    <a16:rowId xmlns:a16="http://schemas.microsoft.com/office/drawing/2014/main" val="692778370"/>
                  </a:ext>
                </a:extLst>
              </a:tr>
            </a:tbl>
          </a:graphicData>
        </a:graphic>
      </p:graphicFrame>
      <p:graphicFrame>
        <p:nvGraphicFramePr>
          <p:cNvPr id="15" name="Tabell 14">
            <a:extLst>
              <a:ext uri="{FF2B5EF4-FFF2-40B4-BE49-F238E27FC236}">
                <a16:creationId xmlns:a16="http://schemas.microsoft.com/office/drawing/2014/main" id="{502ED61B-07B2-7379-3BD1-F2E8C9959F82}"/>
              </a:ext>
            </a:extLst>
          </p:cNvPr>
          <p:cNvGraphicFramePr>
            <a:graphicFrameLocks noGrp="1"/>
          </p:cNvGraphicFramePr>
          <p:nvPr>
            <p:extLst>
              <p:ext uri="{D42A27DB-BD31-4B8C-83A1-F6EECF244321}">
                <p14:modId xmlns:p14="http://schemas.microsoft.com/office/powerpoint/2010/main" val="4254121094"/>
              </p:ext>
            </p:extLst>
          </p:nvPr>
        </p:nvGraphicFramePr>
        <p:xfrm>
          <a:off x="3978135" y="2375659"/>
          <a:ext cx="1013995" cy="701796"/>
        </p:xfrm>
        <a:graphic>
          <a:graphicData uri="http://schemas.openxmlformats.org/drawingml/2006/table">
            <a:tbl>
              <a:tblPr>
                <a:tableStyleId>{5940675A-B579-460E-94D1-54222C63F5DA}</a:tableStyleId>
              </a:tblPr>
              <a:tblGrid>
                <a:gridCol w="1013995">
                  <a:extLst>
                    <a:ext uri="{9D8B030D-6E8A-4147-A177-3AD203B41FA5}">
                      <a16:colId xmlns:a16="http://schemas.microsoft.com/office/drawing/2014/main" val="2148860321"/>
                    </a:ext>
                  </a:extLst>
                </a:gridCol>
              </a:tblGrid>
              <a:tr h="2016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93782330"/>
                  </a:ext>
                </a:extLst>
              </a:tr>
              <a:tr h="3060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2832165"/>
                  </a:ext>
                </a:extLst>
              </a:tr>
              <a:tr h="194196">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92778370"/>
                  </a:ext>
                </a:extLst>
              </a:tr>
            </a:tbl>
          </a:graphicData>
        </a:graphic>
      </p:graphicFrame>
      <p:sp>
        <p:nvSpPr>
          <p:cNvPr id="16" name="Pil høyre 15">
            <a:extLst>
              <a:ext uri="{FF2B5EF4-FFF2-40B4-BE49-F238E27FC236}">
                <a16:creationId xmlns:a16="http://schemas.microsoft.com/office/drawing/2014/main" id="{5DDB62C5-1B0B-E1C0-D129-D677BE0EDC71}"/>
              </a:ext>
            </a:extLst>
          </p:cNvPr>
          <p:cNvSpPr/>
          <p:nvPr/>
        </p:nvSpPr>
        <p:spPr>
          <a:xfrm>
            <a:off x="3859244" y="2595515"/>
            <a:ext cx="198121" cy="216513"/>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 name="Ellipse 6">
            <a:extLst>
              <a:ext uri="{FF2B5EF4-FFF2-40B4-BE49-F238E27FC236}">
                <a16:creationId xmlns:a16="http://schemas.microsoft.com/office/drawing/2014/main" id="{5D2DD4F5-9937-F9B0-67FD-06C686B5DF0F}"/>
              </a:ext>
            </a:extLst>
          </p:cNvPr>
          <p:cNvSpPr/>
          <p:nvPr/>
        </p:nvSpPr>
        <p:spPr>
          <a:xfrm>
            <a:off x="2381241" y="1791376"/>
            <a:ext cx="180000" cy="180000"/>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1</a:t>
            </a:r>
          </a:p>
        </p:txBody>
      </p:sp>
      <p:sp>
        <p:nvSpPr>
          <p:cNvPr id="10" name="TekstSylinder 12">
            <a:extLst>
              <a:ext uri="{FF2B5EF4-FFF2-40B4-BE49-F238E27FC236}">
                <a16:creationId xmlns:a16="http://schemas.microsoft.com/office/drawing/2014/main" id="{4FC9F116-671A-1C48-02D0-A3D989195119}"/>
              </a:ext>
            </a:extLst>
          </p:cNvPr>
          <p:cNvSpPr txBox="1"/>
          <p:nvPr/>
        </p:nvSpPr>
        <p:spPr>
          <a:xfrm>
            <a:off x="2620829" y="1831666"/>
            <a:ext cx="1218282" cy="120674"/>
          </a:xfrm>
          <a:prstGeom prst="rect">
            <a:avLst/>
          </a:prstGeom>
          <a:noFill/>
        </p:spPr>
        <p:txBody>
          <a:bodyPr wrap="none" lIns="0" tIns="0" rIns="0" bIns="0" rtlCol="0">
            <a:spAutoFit/>
          </a:bodyPr>
          <a:lstStyle/>
          <a:p>
            <a:pPr algn="l">
              <a:lnSpc>
                <a:spcPct val="98000"/>
              </a:lnSpc>
            </a:pPr>
            <a:r>
              <a:rPr lang="nb-NO" sz="800" dirty="0"/>
              <a:t>Forskningsdrevet FoU</a:t>
            </a:r>
          </a:p>
        </p:txBody>
      </p:sp>
      <p:sp>
        <p:nvSpPr>
          <p:cNvPr id="13" name="Ellipse 14">
            <a:extLst>
              <a:ext uri="{FF2B5EF4-FFF2-40B4-BE49-F238E27FC236}">
                <a16:creationId xmlns:a16="http://schemas.microsoft.com/office/drawing/2014/main" id="{6BA82FBA-C28A-67D1-71B6-400AEB9A155E}"/>
              </a:ext>
            </a:extLst>
          </p:cNvPr>
          <p:cNvSpPr/>
          <p:nvPr/>
        </p:nvSpPr>
        <p:spPr>
          <a:xfrm>
            <a:off x="2381920" y="2057797"/>
            <a:ext cx="180000" cy="180000"/>
          </a:xfrm>
          <a:prstGeom prst="ellipse">
            <a:avLst/>
          </a:prstGeom>
          <a:solidFill>
            <a:schemeClr val="accent6">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2</a:t>
            </a:r>
          </a:p>
        </p:txBody>
      </p:sp>
      <p:sp>
        <p:nvSpPr>
          <p:cNvPr id="17" name="TekstSylinder 17">
            <a:extLst>
              <a:ext uri="{FF2B5EF4-FFF2-40B4-BE49-F238E27FC236}">
                <a16:creationId xmlns:a16="http://schemas.microsoft.com/office/drawing/2014/main" id="{BEC556BC-F7A7-D89D-9292-A59FD5CD200D}"/>
              </a:ext>
            </a:extLst>
          </p:cNvPr>
          <p:cNvSpPr txBox="1"/>
          <p:nvPr/>
        </p:nvSpPr>
        <p:spPr>
          <a:xfrm>
            <a:off x="2620829" y="2102883"/>
            <a:ext cx="1340110" cy="120674"/>
          </a:xfrm>
          <a:prstGeom prst="rect">
            <a:avLst/>
          </a:prstGeom>
          <a:noFill/>
        </p:spPr>
        <p:txBody>
          <a:bodyPr wrap="none" lIns="0" tIns="0" rIns="0" bIns="0" rtlCol="0">
            <a:spAutoFit/>
          </a:bodyPr>
          <a:lstStyle/>
          <a:p>
            <a:pPr algn="l">
              <a:lnSpc>
                <a:spcPct val="98000"/>
              </a:lnSpc>
            </a:pPr>
            <a:r>
              <a:rPr lang="nb-NO" sz="800" dirty="0"/>
              <a:t>Forvaltningsdrevet FoU</a:t>
            </a:r>
          </a:p>
        </p:txBody>
      </p:sp>
    </p:spTree>
    <p:extLst>
      <p:ext uri="{BB962C8B-B14F-4D97-AF65-F5344CB8AC3E}">
        <p14:creationId xmlns:p14="http://schemas.microsoft.com/office/powerpoint/2010/main" val="722880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A8D89-E9E8-160C-9ACF-608E28771D7E}"/>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907345E-5F80-15D5-AE4C-75CE5A4DF2D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6" name="think-cell data - do not delete" hidden="1">
                        <a:extLst>
                          <a:ext uri="{FF2B5EF4-FFF2-40B4-BE49-F238E27FC236}">
                            <a16:creationId xmlns:a16="http://schemas.microsoft.com/office/drawing/2014/main" id="{4907345E-5F80-15D5-AE4C-75CE5A4DF2D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82ACAF0E-807E-4721-271A-A32F0671F29D}"/>
              </a:ext>
            </a:extLst>
          </p:cNvPr>
          <p:cNvSpPr>
            <a:spLocks noGrp="1"/>
          </p:cNvSpPr>
          <p:nvPr>
            <p:ph type="dt" sz="half" idx="23"/>
          </p:nvPr>
        </p:nvSpPr>
        <p:spPr>
          <a:xfrm>
            <a:off x="471269" y="6344026"/>
            <a:ext cx="830526" cy="270034"/>
          </a:xfrm>
        </p:spPr>
        <p:txBody>
          <a:bodyPr/>
          <a:lstStyle/>
          <a:p>
            <a:fld id="{ACD1C610-CF41-475E-9BC0-08DC8100DF62}" type="datetime1">
              <a:rPr lang="nb-NO" smtClean="0"/>
              <a:t>27.01.2025</a:t>
            </a:fld>
            <a:endParaRPr lang="nb-NO" dirty="0"/>
          </a:p>
        </p:txBody>
      </p:sp>
      <p:sp>
        <p:nvSpPr>
          <p:cNvPr id="5" name="Slide Number Placeholder 4">
            <a:extLst>
              <a:ext uri="{FF2B5EF4-FFF2-40B4-BE49-F238E27FC236}">
                <a16:creationId xmlns:a16="http://schemas.microsoft.com/office/drawing/2014/main" id="{E5610F7C-30CC-3CC3-527C-808971CBCB1C}"/>
              </a:ext>
            </a:extLst>
          </p:cNvPr>
          <p:cNvSpPr>
            <a:spLocks noGrp="1"/>
          </p:cNvSpPr>
          <p:nvPr>
            <p:ph type="sldNum" sz="quarter" idx="25"/>
          </p:nvPr>
        </p:nvSpPr>
        <p:spPr>
          <a:xfrm>
            <a:off x="11490708" y="6344026"/>
            <a:ext cx="321905" cy="270034"/>
          </a:xfrm>
        </p:spPr>
        <p:txBody>
          <a:bodyPr/>
          <a:lstStyle/>
          <a:p>
            <a:fld id="{36F4D1B9-59DF-4B5C-8440-F23B9F46A364}" type="slidenum">
              <a:rPr lang="nb-NO" smtClean="0"/>
              <a:pPr/>
              <a:t>18</a:t>
            </a:fld>
            <a:endParaRPr lang="nb-NO" dirty="0"/>
          </a:p>
        </p:txBody>
      </p:sp>
      <p:graphicFrame>
        <p:nvGraphicFramePr>
          <p:cNvPr id="19" name="Tabell 18">
            <a:extLst>
              <a:ext uri="{FF2B5EF4-FFF2-40B4-BE49-F238E27FC236}">
                <a16:creationId xmlns:a16="http://schemas.microsoft.com/office/drawing/2014/main" id="{2282363C-5450-3232-B55C-E8A0BC584C48}"/>
              </a:ext>
            </a:extLst>
          </p:cNvPr>
          <p:cNvGraphicFramePr>
            <a:graphicFrameLocks noGrp="1"/>
          </p:cNvGraphicFramePr>
          <p:nvPr>
            <p:extLst>
              <p:ext uri="{D42A27DB-BD31-4B8C-83A1-F6EECF244321}">
                <p14:modId xmlns:p14="http://schemas.microsoft.com/office/powerpoint/2010/main" val="2212800705"/>
              </p:ext>
            </p:extLst>
          </p:nvPr>
        </p:nvGraphicFramePr>
        <p:xfrm>
          <a:off x="661823" y="126320"/>
          <a:ext cx="10872000" cy="1481939"/>
        </p:xfrm>
        <a:graphic>
          <a:graphicData uri="http://schemas.openxmlformats.org/drawingml/2006/table">
            <a:tbl>
              <a:tblPr firstCol="1">
                <a:tableStyleId>{7AF64A78-0C56-44EE-8F43-343FBBAD8183}</a:tableStyleId>
              </a:tblPr>
              <a:tblGrid>
                <a:gridCol w="2970759">
                  <a:extLst>
                    <a:ext uri="{9D8B030D-6E8A-4147-A177-3AD203B41FA5}">
                      <a16:colId xmlns:a16="http://schemas.microsoft.com/office/drawing/2014/main" val="584628962"/>
                    </a:ext>
                  </a:extLst>
                </a:gridCol>
                <a:gridCol w="2213549">
                  <a:extLst>
                    <a:ext uri="{9D8B030D-6E8A-4147-A177-3AD203B41FA5}">
                      <a16:colId xmlns:a16="http://schemas.microsoft.com/office/drawing/2014/main" val="2437871952"/>
                    </a:ext>
                  </a:extLst>
                </a:gridCol>
                <a:gridCol w="2804154">
                  <a:extLst>
                    <a:ext uri="{9D8B030D-6E8A-4147-A177-3AD203B41FA5}">
                      <a16:colId xmlns:a16="http://schemas.microsoft.com/office/drawing/2014/main" val="2039441619"/>
                    </a:ext>
                  </a:extLst>
                </a:gridCol>
                <a:gridCol w="2883538">
                  <a:extLst>
                    <a:ext uri="{9D8B030D-6E8A-4147-A177-3AD203B41FA5}">
                      <a16:colId xmlns:a16="http://schemas.microsoft.com/office/drawing/2014/main" val="1961080407"/>
                    </a:ext>
                  </a:extLst>
                </a:gridCol>
              </a:tblGrid>
              <a:tr h="308038">
                <a:tc>
                  <a:txBody>
                    <a:bodyPr/>
                    <a:lstStyle/>
                    <a:p>
                      <a:pPr algn="r"/>
                      <a:r>
                        <a:rPr lang="nb-NO" sz="1100" dirty="0">
                          <a:solidFill>
                            <a:schemeClr val="bg1"/>
                          </a:solidFill>
                        </a:rPr>
                        <a:t>NAVN</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gridSpan="3">
                  <a:txBody>
                    <a:bodyPr/>
                    <a:lstStyle/>
                    <a:p>
                      <a:r>
                        <a:rPr lang="nb-NO" sz="1100" b="1" dirty="0"/>
                        <a:t>K4: «En kjempestor nasjonal leverandør»</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183228168"/>
                  </a:ext>
                </a:extLst>
              </a:tr>
              <a:tr h="922441">
                <a:tc>
                  <a:txBody>
                    <a:bodyPr/>
                    <a:lstStyle/>
                    <a:p>
                      <a:pPr algn="r"/>
                      <a:r>
                        <a:rPr lang="nb-NO" sz="1100" dirty="0">
                          <a:solidFill>
                            <a:schemeClr val="bg1"/>
                          </a:solidFill>
                        </a:rPr>
                        <a:t>OVERORDNET BESKRIVELSE OG INNRETNING AV KONSEPTET</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1">
                        <a:lumMod val="65000"/>
                        <a:lumOff val="35000"/>
                      </a:schemeClr>
                    </a:solidFill>
                  </a:tcPr>
                </a:tc>
                <a:tc gridSpan="3">
                  <a:txBody>
                    <a:bodyPr/>
                    <a:lstStyle/>
                    <a:p>
                      <a:pPr marL="171450" indent="-171450">
                        <a:spcBef>
                          <a:spcPts val="300"/>
                        </a:spcBef>
                        <a:buFont typeface="Arial" panose="020B0604020202020204" pitchFamily="34" charset="0"/>
                        <a:buChar char="•"/>
                        <a:tabLst/>
                      </a:pPr>
                      <a:r>
                        <a:rPr lang="nb-NO" sz="900" dirty="0"/>
                        <a:t>Det etableres en ny plattformleverandør som dekker behovet for tungregnekraft til </a:t>
                      </a:r>
                      <a:r>
                        <a:rPr lang="nb-NO" sz="900" i="1" u="none" dirty="0"/>
                        <a:t>alle </a:t>
                      </a:r>
                      <a:r>
                        <a:rPr lang="nb-NO" sz="900" dirty="0"/>
                        <a:t>offentlige virksomheter, dvs. kapasitet til både forsknings- og forvaltningsdrevet FoU, bruk og tilpasning av samfunnskritiske tjenester og øvrige offentlige tjenester, inkl. KI</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Forskningsorganisasjoner og offentlige virksomheter kan beholde og etablere egne ressurser og samarbeide med andre aktører om ønskelig</a:t>
                      </a:r>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pPr marL="0" indent="0">
                        <a:tabLst/>
                      </a:pPr>
                      <a:endParaRPr lang="nb-NO" sz="900" b="0"/>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124826649"/>
                  </a:ext>
                </a:extLst>
              </a:tr>
              <a:tr h="209521">
                <a:tc>
                  <a:txBody>
                    <a:bodyPr/>
                    <a:lstStyle/>
                    <a:p>
                      <a:pPr algn="r"/>
                      <a:endParaRPr lang="nb-NO" sz="1050" dirty="0">
                        <a:solidFill>
                          <a:schemeClr val="bg1"/>
                        </a:solidFill>
                      </a:endParaRPr>
                    </a:p>
                  </a:txBody>
                  <a:tcPr marL="45720" marR="45720"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800" b="0" dirty="0"/>
                    </a:p>
                  </a:txBody>
                  <a:tcPr marL="45720" marR="4572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981493140"/>
                  </a:ext>
                </a:extLst>
              </a:tr>
            </a:tbl>
          </a:graphicData>
        </a:graphic>
      </p:graphicFrame>
      <p:grpSp>
        <p:nvGrpSpPr>
          <p:cNvPr id="46" name="Gruppe 45">
            <a:extLst>
              <a:ext uri="{FF2B5EF4-FFF2-40B4-BE49-F238E27FC236}">
                <a16:creationId xmlns:a16="http://schemas.microsoft.com/office/drawing/2014/main" id="{5430622D-C9F3-01AE-7A6C-96997AE5FB4A}"/>
              </a:ext>
            </a:extLst>
          </p:cNvPr>
          <p:cNvGrpSpPr>
            <a:grpSpLocks noChangeAspect="1"/>
          </p:cNvGrpSpPr>
          <p:nvPr/>
        </p:nvGrpSpPr>
        <p:grpSpPr>
          <a:xfrm>
            <a:off x="844596" y="794993"/>
            <a:ext cx="396000" cy="411746"/>
            <a:chOff x="844596" y="831746"/>
            <a:chExt cx="457199" cy="475379"/>
          </a:xfrm>
        </p:grpSpPr>
        <p:sp>
          <p:nvSpPr>
            <p:cNvPr id="21" name="Rectangle 10">
              <a:extLst>
                <a:ext uri="{FF2B5EF4-FFF2-40B4-BE49-F238E27FC236}">
                  <a16:creationId xmlns:a16="http://schemas.microsoft.com/office/drawing/2014/main" id="{87BE68AB-0A22-5BE2-7C41-B40035391DA6}"/>
                </a:ext>
              </a:extLst>
            </p:cNvPr>
            <p:cNvSpPr/>
            <p:nvPr/>
          </p:nvSpPr>
          <p:spPr>
            <a:xfrm>
              <a:off x="844596" y="831746"/>
              <a:ext cx="457199" cy="457199"/>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0501EC04-70F8-25C8-47A3-9E18294C1DE7}"/>
                </a:ext>
              </a:extLst>
            </p:cNvPr>
            <p:cNvSpPr txBox="1"/>
            <p:nvPr/>
          </p:nvSpPr>
          <p:spPr>
            <a:xfrm>
              <a:off x="980221" y="871832"/>
              <a:ext cx="214685" cy="435293"/>
            </a:xfrm>
            <a:prstGeom prst="rect">
              <a:avLst/>
            </a:prstGeom>
            <a:noFill/>
          </p:spPr>
          <p:txBody>
            <a:bodyPr wrap="none" lIns="0" tIns="0" rIns="0" bIns="0" rtlCol="0">
              <a:spAutoFit/>
            </a:bodyPr>
            <a:lstStyle/>
            <a:p>
              <a:pPr algn="l">
                <a:lnSpc>
                  <a:spcPct val="98000"/>
                </a:lnSpc>
              </a:pPr>
              <a:r>
                <a:rPr lang="nb-NO" sz="2500" dirty="0">
                  <a:solidFill>
                    <a:schemeClr val="bg1"/>
                  </a:solidFill>
                </a:rPr>
                <a:t>𝚺</a:t>
              </a:r>
            </a:p>
          </p:txBody>
        </p:sp>
      </p:grpSp>
      <p:graphicFrame>
        <p:nvGraphicFramePr>
          <p:cNvPr id="23" name="Tabell 22">
            <a:extLst>
              <a:ext uri="{FF2B5EF4-FFF2-40B4-BE49-F238E27FC236}">
                <a16:creationId xmlns:a16="http://schemas.microsoft.com/office/drawing/2014/main" id="{CD180A6D-44C0-2F03-B648-F3AA47EBA556}"/>
              </a:ext>
            </a:extLst>
          </p:cNvPr>
          <p:cNvGraphicFramePr>
            <a:graphicFrameLocks noGrp="1"/>
          </p:cNvGraphicFramePr>
          <p:nvPr>
            <p:extLst>
              <p:ext uri="{D42A27DB-BD31-4B8C-83A1-F6EECF244321}">
                <p14:modId xmlns:p14="http://schemas.microsoft.com/office/powerpoint/2010/main" val="629136741"/>
              </p:ext>
            </p:extLst>
          </p:nvPr>
        </p:nvGraphicFramePr>
        <p:xfrm>
          <a:off x="661823" y="1642979"/>
          <a:ext cx="10872000" cy="4564268"/>
        </p:xfrm>
        <a:graphic>
          <a:graphicData uri="http://schemas.openxmlformats.org/drawingml/2006/table">
            <a:tbl>
              <a:tblPr firstCol="1">
                <a:tableStyleId>{7AF64A78-0C56-44EE-8F43-343FBBAD8183}</a:tableStyleId>
              </a:tblPr>
              <a:tblGrid>
                <a:gridCol w="1584000">
                  <a:extLst>
                    <a:ext uri="{9D8B030D-6E8A-4147-A177-3AD203B41FA5}">
                      <a16:colId xmlns:a16="http://schemas.microsoft.com/office/drawing/2014/main" val="3625857182"/>
                    </a:ext>
                  </a:extLst>
                </a:gridCol>
                <a:gridCol w="3852000">
                  <a:extLst>
                    <a:ext uri="{9D8B030D-6E8A-4147-A177-3AD203B41FA5}">
                      <a16:colId xmlns:a16="http://schemas.microsoft.com/office/drawing/2014/main" val="2564952383"/>
                    </a:ext>
                  </a:extLst>
                </a:gridCol>
                <a:gridCol w="1584000">
                  <a:extLst>
                    <a:ext uri="{9D8B030D-6E8A-4147-A177-3AD203B41FA5}">
                      <a16:colId xmlns:a16="http://schemas.microsoft.com/office/drawing/2014/main" val="861845716"/>
                    </a:ext>
                  </a:extLst>
                </a:gridCol>
                <a:gridCol w="3852000">
                  <a:extLst>
                    <a:ext uri="{9D8B030D-6E8A-4147-A177-3AD203B41FA5}">
                      <a16:colId xmlns:a16="http://schemas.microsoft.com/office/drawing/2014/main" val="59713680"/>
                    </a:ext>
                  </a:extLst>
                </a:gridCol>
              </a:tblGrid>
              <a:tr h="1746000">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0" indent="0">
                        <a:tabLst/>
                      </a:pPr>
                      <a:endParaRPr lang="nb-NO" sz="1000" dirty="0"/>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Dagens ordning med NRIS (tjenesteavtale med BOTT-universitetene) for avansert brukerstøtte til forskningsorganisasjoner videreføres</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Norwegian </a:t>
                      </a:r>
                      <a:r>
                        <a:rPr lang="nb-NO" sz="900" kern="1200" dirty="0" err="1">
                          <a:solidFill>
                            <a:schemeClr val="dk1"/>
                          </a:solidFill>
                          <a:latin typeface="+mn-lt"/>
                          <a:ea typeface="+mn-ea"/>
                          <a:cs typeface="+mn-cs"/>
                        </a:rPr>
                        <a:t>Competence</a:t>
                      </a:r>
                      <a:r>
                        <a:rPr lang="nb-NO" sz="900" kern="1200" dirty="0">
                          <a:solidFill>
                            <a:schemeClr val="dk1"/>
                          </a:solidFill>
                          <a:latin typeface="+mn-lt"/>
                          <a:ea typeface="+mn-ea"/>
                          <a:cs typeface="+mn-cs"/>
                        </a:rPr>
                        <a:t> Center (NCC) bistår privat industri, med særlig søkelys på små og mellomstore bedrifter, og offentlig forvaltning i å utvikle kompetanse i bruk av avansert teknologi</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Ny felles leverandør samarbeider med deltakende virksomheter for å bygge opp nødvendige tjenester for avansert brukerstøtte</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323287618"/>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dirty="0"/>
                        <a:t>Det etableres ny plattformleverandør som dekker behovet for tungregnekraft til </a:t>
                      </a:r>
                      <a:r>
                        <a:rPr lang="nb-NO" sz="900" i="1" u="none" dirty="0"/>
                        <a:t>alle </a:t>
                      </a:r>
                      <a:r>
                        <a:rPr lang="nb-NO" sz="900" dirty="0"/>
                        <a:t>offentlige virksomheter, dvs. for tungregnekapasitet (inkludert GPU-basert tungregning) til både forsknings- og forvaltningsdrevet FoU, bruk og tilpasning av samfunnskritiske tjenester og øvrige offentlige tjenester, inkl. KI</a:t>
                      </a:r>
                    </a:p>
                    <a:p>
                      <a:pPr marL="171450" indent="-171450">
                        <a:spcBef>
                          <a:spcPts val="300"/>
                        </a:spcBef>
                        <a:buFont typeface="Arial" panose="020B0604020202020204" pitchFamily="34" charset="0"/>
                        <a:buChar char="•"/>
                        <a:tabLst/>
                      </a:pPr>
                      <a:r>
                        <a:rPr lang="nb-NO" sz="900" dirty="0"/>
                        <a:t>Forskningsorganisasjoner og offentlige virksomheter kan beholde og etablere egne ressurser om ønskelig</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b="0" dirty="0"/>
                        <a:t>Det etableres et system der ulike virksomheter/ sektorer «bestiller» kapasitet hos ny plattformleverandør, som de kan disponere gjennom året.</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b="0" dirty="0"/>
                        <a:t>For forskningsorganisasjoner skjer tildeling av kapasitet gjennom en evalueringsprosess</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988553532"/>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Plattformleverandøren har ansvar for å anskaffe og drifte infrastrukturen, samt å forvalte investeringene i EuroHPC </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Ny kapasitet til andre formål etableres gjennom en utvidelse av plattformleverandørens infrastruktur</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Plattformleverandøren etablerer en driftsorganisasjon som sikrer 24/7-tjenester</a:t>
                      </a:r>
                    </a:p>
                    <a:p>
                      <a:pPr marL="171450" indent="-171450">
                        <a:spcBef>
                          <a:spcPts val="300"/>
                        </a:spcBef>
                        <a:buFont typeface="Arial" panose="020B0604020202020204" pitchFamily="34" charset="0"/>
                        <a:buChar char="•"/>
                        <a:tabLst/>
                      </a:pPr>
                      <a:endParaRPr lang="nb-NO" sz="900" kern="1200" dirty="0">
                        <a:solidFill>
                          <a:schemeClr val="dk1"/>
                        </a:solidFill>
                        <a:latin typeface="+mn-lt"/>
                        <a:ea typeface="+mn-ea"/>
                        <a:cs typeface="+mn-cs"/>
                      </a:endParaRP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Plattformleverandør eies av ett eller flere departement som sikrer tverrsektorielle interesser </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Deltakende departementer bidrar med finansiering for sine kvoter gjennom en tjenesteeierfinansiering (samfinansiering)</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Det etableres en langsiktig investeringsplan (fireårig langtidsplan for infrastruktur)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14283107"/>
                  </a:ext>
                </a:extLst>
              </a:tr>
            </a:tbl>
          </a:graphicData>
        </a:graphic>
      </p:graphicFrame>
      <p:grpSp>
        <p:nvGrpSpPr>
          <p:cNvPr id="26" name="Group 14">
            <a:extLst>
              <a:ext uri="{FF2B5EF4-FFF2-40B4-BE49-F238E27FC236}">
                <a16:creationId xmlns:a16="http://schemas.microsoft.com/office/drawing/2014/main" id="{1367DA8D-5965-5473-5984-C6776156C077}"/>
              </a:ext>
            </a:extLst>
          </p:cNvPr>
          <p:cNvGrpSpPr>
            <a:grpSpLocks noChangeAspect="1"/>
          </p:cNvGrpSpPr>
          <p:nvPr/>
        </p:nvGrpSpPr>
        <p:grpSpPr>
          <a:xfrm>
            <a:off x="742532" y="3558478"/>
            <a:ext cx="252000" cy="252000"/>
            <a:chOff x="658009" y="1824560"/>
            <a:chExt cx="468000" cy="468000"/>
          </a:xfrm>
        </p:grpSpPr>
        <p:sp>
          <p:nvSpPr>
            <p:cNvPr id="29" name="Rectangle 10">
              <a:extLst>
                <a:ext uri="{FF2B5EF4-FFF2-40B4-BE49-F238E27FC236}">
                  <a16:creationId xmlns:a16="http://schemas.microsoft.com/office/drawing/2014/main" id="{E7BCD30A-3BE7-0D7E-A777-F902BB8849B8}"/>
                </a:ext>
              </a:extLst>
            </p:cNvPr>
            <p:cNvSpPr/>
            <p:nvPr/>
          </p:nvSpPr>
          <p:spPr>
            <a:xfrm>
              <a:off x="658010" y="182456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36" name="Graphic 8" descr="User network with solid fill">
              <a:extLst>
                <a:ext uri="{FF2B5EF4-FFF2-40B4-BE49-F238E27FC236}">
                  <a16:creationId xmlns:a16="http://schemas.microsoft.com/office/drawing/2014/main" id="{5EE46AE3-70AF-F419-C302-543EB8B099D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009" y="1824560"/>
              <a:ext cx="468000" cy="468000"/>
            </a:xfrm>
            <a:prstGeom prst="rect">
              <a:avLst/>
            </a:prstGeom>
          </p:spPr>
        </p:pic>
      </p:grpSp>
      <p:sp>
        <p:nvSpPr>
          <p:cNvPr id="37" name="TextBox 32">
            <a:extLst>
              <a:ext uri="{FF2B5EF4-FFF2-40B4-BE49-F238E27FC236}">
                <a16:creationId xmlns:a16="http://schemas.microsoft.com/office/drawing/2014/main" id="{386E4CF3-AF67-71CF-2A13-942FC139B79C}"/>
              </a:ext>
            </a:extLst>
          </p:cNvPr>
          <p:cNvSpPr txBox="1"/>
          <p:nvPr/>
        </p:nvSpPr>
        <p:spPr>
          <a:xfrm>
            <a:off x="1023886" y="3537436"/>
            <a:ext cx="1186879" cy="400110"/>
          </a:xfrm>
          <a:prstGeom prst="rect">
            <a:avLst/>
          </a:prstGeom>
          <a:noFill/>
        </p:spPr>
        <p:txBody>
          <a:bodyPr wrap="square">
            <a:spAutoFit/>
          </a:bodyPr>
          <a:lstStyle/>
          <a:p>
            <a:r>
              <a:rPr lang="nb-NO" sz="1000" b="1" dirty="0"/>
              <a:t>FORMÅL OG BRUK</a:t>
            </a:r>
          </a:p>
        </p:txBody>
      </p:sp>
      <p:grpSp>
        <p:nvGrpSpPr>
          <p:cNvPr id="38" name="Group 11">
            <a:extLst>
              <a:ext uri="{FF2B5EF4-FFF2-40B4-BE49-F238E27FC236}">
                <a16:creationId xmlns:a16="http://schemas.microsoft.com/office/drawing/2014/main" id="{29AB84D5-4AB7-D602-6222-46BBA4835DEE}"/>
              </a:ext>
            </a:extLst>
          </p:cNvPr>
          <p:cNvGrpSpPr>
            <a:grpSpLocks noChangeAspect="1"/>
          </p:cNvGrpSpPr>
          <p:nvPr/>
        </p:nvGrpSpPr>
        <p:grpSpPr>
          <a:xfrm>
            <a:off x="742532" y="5013797"/>
            <a:ext cx="252000" cy="251290"/>
            <a:chOff x="656216" y="4052775"/>
            <a:chExt cx="469793" cy="468470"/>
          </a:xfrm>
        </p:grpSpPr>
        <p:pic>
          <p:nvPicPr>
            <p:cNvPr id="39" name="Graphic 15" descr="Gears with solid fill">
              <a:extLst>
                <a:ext uri="{FF2B5EF4-FFF2-40B4-BE49-F238E27FC236}">
                  <a16:creationId xmlns:a16="http://schemas.microsoft.com/office/drawing/2014/main" id="{AA696182-17C0-F12F-42F4-F2C9F6F3D7E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8009" y="4052775"/>
              <a:ext cx="468000" cy="468000"/>
            </a:xfrm>
            <a:prstGeom prst="rect">
              <a:avLst/>
            </a:prstGeom>
          </p:spPr>
        </p:pic>
        <p:sp>
          <p:nvSpPr>
            <p:cNvPr id="40" name="Rectangle 16">
              <a:extLst>
                <a:ext uri="{FF2B5EF4-FFF2-40B4-BE49-F238E27FC236}">
                  <a16:creationId xmlns:a16="http://schemas.microsoft.com/office/drawing/2014/main" id="{58EC476A-91AB-1242-90EB-C02759E71A00}"/>
                </a:ext>
              </a:extLst>
            </p:cNvPr>
            <p:cNvSpPr/>
            <p:nvPr/>
          </p:nvSpPr>
          <p:spPr>
            <a:xfrm>
              <a:off x="656216" y="406404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1" name="TextBox 19">
            <a:extLst>
              <a:ext uri="{FF2B5EF4-FFF2-40B4-BE49-F238E27FC236}">
                <a16:creationId xmlns:a16="http://schemas.microsoft.com/office/drawing/2014/main" id="{0C0D1569-C056-CEAD-339C-D63BDC4AE11A}"/>
              </a:ext>
            </a:extLst>
          </p:cNvPr>
          <p:cNvSpPr txBox="1"/>
          <p:nvPr/>
        </p:nvSpPr>
        <p:spPr>
          <a:xfrm>
            <a:off x="987776" y="4988901"/>
            <a:ext cx="1222989" cy="707886"/>
          </a:xfrm>
          <a:prstGeom prst="rect">
            <a:avLst/>
          </a:prstGeom>
          <a:noFill/>
        </p:spPr>
        <p:txBody>
          <a:bodyPr wrap="square">
            <a:spAutoFit/>
          </a:bodyPr>
          <a:lstStyle/>
          <a:p>
            <a:r>
              <a:rPr lang="nb-NO" sz="1000" b="1" dirty="0"/>
              <a:t>LEVERANSE-MODELL INKL. GRUNNLEGGENDE BRUKERSTØTTE</a:t>
            </a:r>
          </a:p>
        </p:txBody>
      </p:sp>
      <p:grpSp>
        <p:nvGrpSpPr>
          <p:cNvPr id="42" name="Group 7">
            <a:extLst>
              <a:ext uri="{FF2B5EF4-FFF2-40B4-BE49-F238E27FC236}">
                <a16:creationId xmlns:a16="http://schemas.microsoft.com/office/drawing/2014/main" id="{8E13151C-D194-0A6F-8F5F-8CD6A1AAAD90}"/>
              </a:ext>
            </a:extLst>
          </p:cNvPr>
          <p:cNvGrpSpPr>
            <a:grpSpLocks noChangeAspect="1"/>
          </p:cNvGrpSpPr>
          <p:nvPr/>
        </p:nvGrpSpPr>
        <p:grpSpPr>
          <a:xfrm>
            <a:off x="6187356" y="1856090"/>
            <a:ext cx="252000" cy="252000"/>
            <a:chOff x="3942719" y="4154481"/>
            <a:chExt cx="457199" cy="457199"/>
          </a:xfrm>
        </p:grpSpPr>
        <p:pic>
          <p:nvPicPr>
            <p:cNvPr id="43" name="Graphic 26" descr="Cheers with solid fill">
              <a:extLst>
                <a:ext uri="{FF2B5EF4-FFF2-40B4-BE49-F238E27FC236}">
                  <a16:creationId xmlns:a16="http://schemas.microsoft.com/office/drawing/2014/main" id="{DC255C08-060B-A6DF-CC17-6A8ABDA552D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59342" y="4171118"/>
              <a:ext cx="425064" cy="425064"/>
            </a:xfrm>
            <a:prstGeom prst="rect">
              <a:avLst/>
            </a:prstGeom>
          </p:spPr>
        </p:pic>
        <p:sp>
          <p:nvSpPr>
            <p:cNvPr id="44" name="Rectangle 27">
              <a:extLst>
                <a:ext uri="{FF2B5EF4-FFF2-40B4-BE49-F238E27FC236}">
                  <a16:creationId xmlns:a16="http://schemas.microsoft.com/office/drawing/2014/main" id="{C0130F22-E07A-3EDE-99ED-A9E481686D2B}"/>
                </a:ext>
              </a:extLst>
            </p:cNvPr>
            <p:cNvSpPr/>
            <p:nvPr/>
          </p:nvSpPr>
          <p:spPr>
            <a:xfrm>
              <a:off x="3942719" y="415448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5" name="TextBox 33">
            <a:extLst>
              <a:ext uri="{FF2B5EF4-FFF2-40B4-BE49-F238E27FC236}">
                <a16:creationId xmlns:a16="http://schemas.microsoft.com/office/drawing/2014/main" id="{235747EA-419E-7B13-A23F-46D71C655981}"/>
              </a:ext>
            </a:extLst>
          </p:cNvPr>
          <p:cNvSpPr txBox="1"/>
          <p:nvPr/>
        </p:nvSpPr>
        <p:spPr>
          <a:xfrm>
            <a:off x="6430806" y="1797079"/>
            <a:ext cx="1220060" cy="553998"/>
          </a:xfrm>
          <a:prstGeom prst="rect">
            <a:avLst/>
          </a:prstGeom>
          <a:noFill/>
        </p:spPr>
        <p:txBody>
          <a:bodyPr wrap="square">
            <a:spAutoFit/>
          </a:bodyPr>
          <a:lstStyle/>
          <a:p>
            <a:r>
              <a:rPr lang="nb-NO" sz="1000" b="1" dirty="0"/>
              <a:t>ORGANISERING AV AVANSERT BRUKERSTØTTE</a:t>
            </a:r>
          </a:p>
        </p:txBody>
      </p:sp>
      <p:sp>
        <p:nvSpPr>
          <p:cNvPr id="47" name="TextBox 12">
            <a:extLst>
              <a:ext uri="{FF2B5EF4-FFF2-40B4-BE49-F238E27FC236}">
                <a16:creationId xmlns:a16="http://schemas.microsoft.com/office/drawing/2014/main" id="{8DDB946F-274C-E972-06B5-63355BA9EDBF}"/>
              </a:ext>
            </a:extLst>
          </p:cNvPr>
          <p:cNvSpPr txBox="1"/>
          <p:nvPr/>
        </p:nvSpPr>
        <p:spPr>
          <a:xfrm>
            <a:off x="6430806" y="3535725"/>
            <a:ext cx="1220060" cy="553998"/>
          </a:xfrm>
          <a:prstGeom prst="rect">
            <a:avLst/>
          </a:prstGeom>
          <a:noFill/>
        </p:spPr>
        <p:txBody>
          <a:bodyPr wrap="square">
            <a:spAutoFit/>
          </a:bodyPr>
          <a:lstStyle/>
          <a:p>
            <a:r>
              <a:rPr lang="nb-NO" sz="1000" b="1" dirty="0"/>
              <a:t>MODELL FOR TILDELING AV KAPASITET</a:t>
            </a:r>
          </a:p>
        </p:txBody>
      </p:sp>
      <p:grpSp>
        <p:nvGrpSpPr>
          <p:cNvPr id="48" name="Group 1">
            <a:extLst>
              <a:ext uri="{FF2B5EF4-FFF2-40B4-BE49-F238E27FC236}">
                <a16:creationId xmlns:a16="http://schemas.microsoft.com/office/drawing/2014/main" id="{A641077C-8DFC-D8E7-99C4-CA63638B2EA9}"/>
              </a:ext>
            </a:extLst>
          </p:cNvPr>
          <p:cNvGrpSpPr>
            <a:grpSpLocks noChangeAspect="1"/>
          </p:cNvGrpSpPr>
          <p:nvPr/>
        </p:nvGrpSpPr>
        <p:grpSpPr>
          <a:xfrm>
            <a:off x="6187356" y="3611491"/>
            <a:ext cx="252000" cy="252000"/>
            <a:chOff x="3942719" y="2972790"/>
            <a:chExt cx="457199" cy="457199"/>
          </a:xfrm>
        </p:grpSpPr>
        <p:pic>
          <p:nvPicPr>
            <p:cNvPr id="49" name="Graphic 23" descr="Filter with solid fill">
              <a:extLst>
                <a:ext uri="{FF2B5EF4-FFF2-40B4-BE49-F238E27FC236}">
                  <a16:creationId xmlns:a16="http://schemas.microsoft.com/office/drawing/2014/main" id="{7B47C81B-D284-FA39-D744-7A7E0E23F6B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54467" y="2989251"/>
              <a:ext cx="432000" cy="432000"/>
            </a:xfrm>
            <a:prstGeom prst="rect">
              <a:avLst/>
            </a:prstGeom>
          </p:spPr>
        </p:pic>
        <p:sp>
          <p:nvSpPr>
            <p:cNvPr id="50" name="Rectangle 24">
              <a:extLst>
                <a:ext uri="{FF2B5EF4-FFF2-40B4-BE49-F238E27FC236}">
                  <a16:creationId xmlns:a16="http://schemas.microsoft.com/office/drawing/2014/main" id="{3C36DE46-FB79-C48F-E2A1-6F517DCBF329}"/>
                </a:ext>
              </a:extLst>
            </p:cNvPr>
            <p:cNvSpPr/>
            <p:nvPr/>
          </p:nvSpPr>
          <p:spPr>
            <a:xfrm>
              <a:off x="3942719" y="2972790"/>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grpSp>
        <p:nvGrpSpPr>
          <p:cNvPr id="51" name="Group 9">
            <a:extLst>
              <a:ext uri="{FF2B5EF4-FFF2-40B4-BE49-F238E27FC236}">
                <a16:creationId xmlns:a16="http://schemas.microsoft.com/office/drawing/2014/main" id="{FB2D6F21-AC69-5D6D-207E-4ED7ECD631DB}"/>
              </a:ext>
            </a:extLst>
          </p:cNvPr>
          <p:cNvGrpSpPr>
            <a:grpSpLocks noChangeAspect="1"/>
          </p:cNvGrpSpPr>
          <p:nvPr/>
        </p:nvGrpSpPr>
        <p:grpSpPr>
          <a:xfrm>
            <a:off x="6193831" y="5062414"/>
            <a:ext cx="252000" cy="252000"/>
            <a:chOff x="3951965" y="5369296"/>
            <a:chExt cx="468000" cy="468000"/>
          </a:xfrm>
        </p:grpSpPr>
        <p:pic>
          <p:nvPicPr>
            <p:cNvPr id="52" name="Graphic 29" descr="Bank with solid fill">
              <a:extLst>
                <a:ext uri="{FF2B5EF4-FFF2-40B4-BE49-F238E27FC236}">
                  <a16:creationId xmlns:a16="http://schemas.microsoft.com/office/drawing/2014/main" id="{EE988ED0-44C9-5F41-7C64-4AD32A262DF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951965" y="5369296"/>
              <a:ext cx="468000" cy="468000"/>
            </a:xfrm>
            <a:prstGeom prst="rect">
              <a:avLst/>
            </a:prstGeom>
          </p:spPr>
        </p:pic>
        <p:sp>
          <p:nvSpPr>
            <p:cNvPr id="53" name="Rectangle 30">
              <a:extLst>
                <a:ext uri="{FF2B5EF4-FFF2-40B4-BE49-F238E27FC236}">
                  <a16:creationId xmlns:a16="http://schemas.microsoft.com/office/drawing/2014/main" id="{F89FC521-051A-AF9F-D54A-11D5A04C70E4}"/>
                </a:ext>
              </a:extLst>
            </p:cNvPr>
            <p:cNvSpPr/>
            <p:nvPr/>
          </p:nvSpPr>
          <p:spPr>
            <a:xfrm>
              <a:off x="3957365" y="536940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54" name="TextBox 34">
            <a:extLst>
              <a:ext uri="{FF2B5EF4-FFF2-40B4-BE49-F238E27FC236}">
                <a16:creationId xmlns:a16="http://schemas.microsoft.com/office/drawing/2014/main" id="{04204F23-B30D-93C7-ADC2-98F53E8D909F}"/>
              </a:ext>
            </a:extLst>
          </p:cNvPr>
          <p:cNvSpPr txBox="1"/>
          <p:nvPr/>
        </p:nvSpPr>
        <p:spPr>
          <a:xfrm>
            <a:off x="6430806" y="5065077"/>
            <a:ext cx="1220060" cy="400110"/>
          </a:xfrm>
          <a:prstGeom prst="rect">
            <a:avLst/>
          </a:prstGeom>
          <a:noFill/>
        </p:spPr>
        <p:txBody>
          <a:bodyPr wrap="square">
            <a:spAutoFit/>
          </a:bodyPr>
          <a:lstStyle/>
          <a:p>
            <a:r>
              <a:rPr lang="nb-NO" sz="1000" b="1" dirty="0"/>
              <a:t>FINANSERING OG EIERSKAP</a:t>
            </a:r>
          </a:p>
        </p:txBody>
      </p:sp>
      <p:sp>
        <p:nvSpPr>
          <p:cNvPr id="55" name="TextBox 32">
            <a:extLst>
              <a:ext uri="{FF2B5EF4-FFF2-40B4-BE49-F238E27FC236}">
                <a16:creationId xmlns:a16="http://schemas.microsoft.com/office/drawing/2014/main" id="{84220DA0-EF38-C8BE-A47F-345F54BE582B}"/>
              </a:ext>
            </a:extLst>
          </p:cNvPr>
          <p:cNvSpPr txBox="1"/>
          <p:nvPr/>
        </p:nvSpPr>
        <p:spPr>
          <a:xfrm>
            <a:off x="1042596" y="1863852"/>
            <a:ext cx="1186879" cy="246221"/>
          </a:xfrm>
          <a:prstGeom prst="rect">
            <a:avLst/>
          </a:prstGeom>
          <a:noFill/>
        </p:spPr>
        <p:txBody>
          <a:bodyPr wrap="square">
            <a:spAutoFit/>
          </a:bodyPr>
          <a:lstStyle/>
          <a:p>
            <a:r>
              <a:rPr lang="nb-NO" sz="1000" b="1" dirty="0"/>
              <a:t>ILLUSTRASJON</a:t>
            </a:r>
          </a:p>
        </p:txBody>
      </p:sp>
      <p:sp>
        <p:nvSpPr>
          <p:cNvPr id="62" name="TekstSylinder 61">
            <a:extLst>
              <a:ext uri="{FF2B5EF4-FFF2-40B4-BE49-F238E27FC236}">
                <a16:creationId xmlns:a16="http://schemas.microsoft.com/office/drawing/2014/main" id="{E2F7634C-F521-B01E-7995-F2E483A4E7A8}"/>
              </a:ext>
            </a:extLst>
          </p:cNvPr>
          <p:cNvSpPr txBox="1"/>
          <p:nvPr/>
        </p:nvSpPr>
        <p:spPr>
          <a:xfrm>
            <a:off x="2450721" y="3194803"/>
            <a:ext cx="1516441" cy="135743"/>
          </a:xfrm>
          <a:prstGeom prst="rect">
            <a:avLst/>
          </a:prstGeom>
          <a:noFill/>
        </p:spPr>
        <p:txBody>
          <a:bodyPr wrap="none" lIns="0" tIns="0" rIns="0" bIns="0" rtlCol="0">
            <a:spAutoFit/>
          </a:bodyPr>
          <a:lstStyle/>
          <a:p>
            <a:pPr algn="l">
              <a:lnSpc>
                <a:spcPct val="98000"/>
              </a:lnSpc>
            </a:pPr>
            <a:r>
              <a:rPr lang="nb-NO" sz="900" dirty="0"/>
              <a:t>Ny plattformleverandør</a:t>
            </a:r>
          </a:p>
        </p:txBody>
      </p:sp>
      <p:sp>
        <p:nvSpPr>
          <p:cNvPr id="9" name="Ellipse 8">
            <a:extLst>
              <a:ext uri="{FF2B5EF4-FFF2-40B4-BE49-F238E27FC236}">
                <a16:creationId xmlns:a16="http://schemas.microsoft.com/office/drawing/2014/main" id="{C61CACB0-8084-1C0D-9E6A-8B49A49542A0}"/>
              </a:ext>
            </a:extLst>
          </p:cNvPr>
          <p:cNvSpPr/>
          <p:nvPr/>
        </p:nvSpPr>
        <p:spPr>
          <a:xfrm>
            <a:off x="3969489" y="1822815"/>
            <a:ext cx="180000" cy="180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3</a:t>
            </a:r>
          </a:p>
        </p:txBody>
      </p:sp>
      <p:sp>
        <p:nvSpPr>
          <p:cNvPr id="10" name="Ellipse 9">
            <a:extLst>
              <a:ext uri="{FF2B5EF4-FFF2-40B4-BE49-F238E27FC236}">
                <a16:creationId xmlns:a16="http://schemas.microsoft.com/office/drawing/2014/main" id="{433F4C98-CCE3-43D3-697A-FAFF343BC52D}"/>
              </a:ext>
            </a:extLst>
          </p:cNvPr>
          <p:cNvSpPr/>
          <p:nvPr/>
        </p:nvSpPr>
        <p:spPr>
          <a:xfrm>
            <a:off x="3967365" y="2104362"/>
            <a:ext cx="180000" cy="180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4</a:t>
            </a:r>
          </a:p>
        </p:txBody>
      </p:sp>
      <p:sp>
        <p:nvSpPr>
          <p:cNvPr id="12" name="TekstSylinder 11">
            <a:extLst>
              <a:ext uri="{FF2B5EF4-FFF2-40B4-BE49-F238E27FC236}">
                <a16:creationId xmlns:a16="http://schemas.microsoft.com/office/drawing/2014/main" id="{69994E40-ECD6-0A8A-FFA0-C560EE7F5F9A}"/>
              </a:ext>
            </a:extLst>
          </p:cNvPr>
          <p:cNvSpPr txBox="1"/>
          <p:nvPr/>
        </p:nvSpPr>
        <p:spPr>
          <a:xfrm>
            <a:off x="4199915" y="1809257"/>
            <a:ext cx="1656870" cy="241348"/>
          </a:xfrm>
          <a:prstGeom prst="rect">
            <a:avLst/>
          </a:prstGeom>
          <a:noFill/>
        </p:spPr>
        <p:txBody>
          <a:bodyPr wrap="square" lIns="0" tIns="0" rIns="0" bIns="0" rtlCol="0">
            <a:spAutoFit/>
          </a:bodyPr>
          <a:lstStyle/>
          <a:p>
            <a:pPr algn="l">
              <a:lnSpc>
                <a:spcPct val="98000"/>
              </a:lnSpc>
            </a:pPr>
            <a:r>
              <a:rPr lang="nb-NO" sz="800" dirty="0"/>
              <a:t>Bruk og tilpasning av </a:t>
            </a:r>
            <a:r>
              <a:rPr lang="nb-NO" sz="800" dirty="0" err="1"/>
              <a:t>samf</a:t>
            </a:r>
            <a:r>
              <a:rPr lang="nb-NO" sz="800" dirty="0"/>
              <a:t>. kritiske tjenester</a:t>
            </a:r>
          </a:p>
        </p:txBody>
      </p:sp>
      <p:sp>
        <p:nvSpPr>
          <p:cNvPr id="13" name="TekstSylinder 12">
            <a:extLst>
              <a:ext uri="{FF2B5EF4-FFF2-40B4-BE49-F238E27FC236}">
                <a16:creationId xmlns:a16="http://schemas.microsoft.com/office/drawing/2014/main" id="{92EE15BA-736E-6AB2-BB3B-463D7079D8FE}"/>
              </a:ext>
            </a:extLst>
          </p:cNvPr>
          <p:cNvSpPr txBox="1"/>
          <p:nvPr/>
        </p:nvSpPr>
        <p:spPr>
          <a:xfrm>
            <a:off x="4199915" y="2073382"/>
            <a:ext cx="1713388" cy="241348"/>
          </a:xfrm>
          <a:prstGeom prst="rect">
            <a:avLst/>
          </a:prstGeom>
          <a:noFill/>
        </p:spPr>
        <p:txBody>
          <a:bodyPr wrap="square" lIns="0" tIns="0" rIns="0" bIns="0" rtlCol="0">
            <a:spAutoFit/>
          </a:bodyPr>
          <a:lstStyle/>
          <a:p>
            <a:pPr algn="l">
              <a:lnSpc>
                <a:spcPct val="98000"/>
              </a:lnSpc>
            </a:pPr>
            <a:r>
              <a:rPr lang="nb-NO" sz="800" dirty="0"/>
              <a:t>Bruk og tilpasning av øvrige offentlige tjenester</a:t>
            </a:r>
          </a:p>
        </p:txBody>
      </p:sp>
      <p:graphicFrame>
        <p:nvGraphicFramePr>
          <p:cNvPr id="14" name="Tabell 13">
            <a:extLst>
              <a:ext uri="{FF2B5EF4-FFF2-40B4-BE49-F238E27FC236}">
                <a16:creationId xmlns:a16="http://schemas.microsoft.com/office/drawing/2014/main" id="{D35813BE-EA39-17BE-0B4C-F0A65062A2BE}"/>
              </a:ext>
            </a:extLst>
          </p:cNvPr>
          <p:cNvGraphicFramePr>
            <a:graphicFrameLocks noGrp="1"/>
          </p:cNvGraphicFramePr>
          <p:nvPr>
            <p:extLst>
              <p:ext uri="{D42A27DB-BD31-4B8C-83A1-F6EECF244321}">
                <p14:modId xmlns:p14="http://schemas.microsoft.com/office/powerpoint/2010/main" val="1645534979"/>
              </p:ext>
            </p:extLst>
          </p:nvPr>
        </p:nvGraphicFramePr>
        <p:xfrm>
          <a:off x="2422351" y="2375659"/>
          <a:ext cx="1581238" cy="701040"/>
        </p:xfrm>
        <a:graphic>
          <a:graphicData uri="http://schemas.openxmlformats.org/drawingml/2006/table">
            <a:tbl>
              <a:tblPr>
                <a:tableStyleId>{5940675A-B579-460E-94D1-54222C63F5DA}</a:tableStyleId>
              </a:tblPr>
              <a:tblGrid>
                <a:gridCol w="486223">
                  <a:extLst>
                    <a:ext uri="{9D8B030D-6E8A-4147-A177-3AD203B41FA5}">
                      <a16:colId xmlns:a16="http://schemas.microsoft.com/office/drawing/2014/main" val="3797999769"/>
                    </a:ext>
                  </a:extLst>
                </a:gridCol>
                <a:gridCol w="1095015">
                  <a:extLst>
                    <a:ext uri="{9D8B030D-6E8A-4147-A177-3AD203B41FA5}">
                      <a16:colId xmlns:a16="http://schemas.microsoft.com/office/drawing/2014/main" val="2148860321"/>
                    </a:ext>
                  </a:extLst>
                </a:gridCol>
              </a:tblGrid>
              <a:tr h="194464">
                <a:tc gridSpan="2">
                  <a:txBody>
                    <a:bodyPr/>
                    <a:lstStyle/>
                    <a:p>
                      <a:r>
                        <a:rPr lang="nb-NO" dirty="0"/>
                        <a:t>AVANSERT BRUKERSTØTTE</a:t>
                      </a:r>
                    </a:p>
                  </a:txBody>
                  <a:tcPr>
                    <a:solidFill>
                      <a:schemeClr val="accent1">
                        <a:lumMod val="90000"/>
                      </a:schemeClr>
                    </a:solidFill>
                  </a:tcPr>
                </a:tc>
                <a:tc hMerge="1">
                  <a:txBody>
                    <a:bodyPr/>
                    <a:lstStyle/>
                    <a:p>
                      <a:endParaRPr lang="nb-NO"/>
                    </a:p>
                  </a:txBody>
                  <a:tcPr/>
                </a:tc>
                <a:extLst>
                  <a:ext uri="{0D108BD9-81ED-4DB2-BD59-A6C34878D82A}">
                    <a16:rowId xmlns:a16="http://schemas.microsoft.com/office/drawing/2014/main" val="293782330"/>
                  </a:ext>
                </a:extLst>
              </a:tr>
              <a:tr h="244337">
                <a:tc rowSpan="2">
                  <a:txBody>
                    <a:bodyPr/>
                    <a:lstStyle/>
                    <a:p>
                      <a:r>
                        <a:rPr lang="nb-NO" dirty="0"/>
                        <a:t>Euro-HPC</a:t>
                      </a:r>
                    </a:p>
                  </a:txBody>
                  <a:tcPr>
                    <a:solidFill>
                      <a:schemeClr val="accent1">
                        <a:lumMod val="90000"/>
                      </a:schemeClr>
                    </a:solidFill>
                  </a:tcPr>
                </a:tc>
                <a:tc>
                  <a:txBody>
                    <a:bodyPr/>
                    <a:lstStyle/>
                    <a:p>
                      <a:r>
                        <a:rPr lang="nb-NO" dirty="0"/>
                        <a:t>TUNGREGNE-KAPASITET</a:t>
                      </a:r>
                    </a:p>
                  </a:txBody>
                  <a:tcPr>
                    <a:solidFill>
                      <a:schemeClr val="accent1">
                        <a:lumMod val="90000"/>
                      </a:schemeClr>
                    </a:solidFill>
                  </a:tcPr>
                </a:tc>
                <a:extLst>
                  <a:ext uri="{0D108BD9-81ED-4DB2-BD59-A6C34878D82A}">
                    <a16:rowId xmlns:a16="http://schemas.microsoft.com/office/drawing/2014/main" val="62832165"/>
                  </a:ext>
                </a:extLst>
              </a:tr>
              <a:tr h="194464">
                <a:tc vMerge="1">
                  <a:txBody>
                    <a:bodyPr/>
                    <a:lstStyle/>
                    <a:p>
                      <a:endParaRPr lang="nb-NO"/>
                    </a:p>
                  </a:txBody>
                  <a:tcPr/>
                </a:tc>
                <a:tc>
                  <a:txBody>
                    <a:bodyPr/>
                    <a:lstStyle/>
                    <a:p>
                      <a:r>
                        <a:rPr lang="nb-NO" dirty="0"/>
                        <a:t>DATASENTER</a:t>
                      </a:r>
                    </a:p>
                  </a:txBody>
                  <a:tcPr>
                    <a:solidFill>
                      <a:schemeClr val="accent1">
                        <a:lumMod val="90000"/>
                      </a:schemeClr>
                    </a:solidFill>
                  </a:tcPr>
                </a:tc>
                <a:extLst>
                  <a:ext uri="{0D108BD9-81ED-4DB2-BD59-A6C34878D82A}">
                    <a16:rowId xmlns:a16="http://schemas.microsoft.com/office/drawing/2014/main" val="692778370"/>
                  </a:ext>
                </a:extLst>
              </a:tr>
            </a:tbl>
          </a:graphicData>
        </a:graphic>
      </p:graphicFrame>
      <p:graphicFrame>
        <p:nvGraphicFramePr>
          <p:cNvPr id="15" name="Tabell 14">
            <a:extLst>
              <a:ext uri="{FF2B5EF4-FFF2-40B4-BE49-F238E27FC236}">
                <a16:creationId xmlns:a16="http://schemas.microsoft.com/office/drawing/2014/main" id="{F15D821C-3449-25FD-D76D-49ABC4F604EC}"/>
              </a:ext>
            </a:extLst>
          </p:cNvPr>
          <p:cNvGraphicFramePr>
            <a:graphicFrameLocks noGrp="1"/>
          </p:cNvGraphicFramePr>
          <p:nvPr>
            <p:extLst>
              <p:ext uri="{D42A27DB-BD31-4B8C-83A1-F6EECF244321}">
                <p14:modId xmlns:p14="http://schemas.microsoft.com/office/powerpoint/2010/main" val="883903555"/>
              </p:ext>
            </p:extLst>
          </p:nvPr>
        </p:nvGraphicFramePr>
        <p:xfrm>
          <a:off x="3978135" y="2375659"/>
          <a:ext cx="1878649" cy="701796"/>
        </p:xfrm>
        <a:graphic>
          <a:graphicData uri="http://schemas.openxmlformats.org/drawingml/2006/table">
            <a:tbl>
              <a:tblPr>
                <a:tableStyleId>{5940675A-B579-460E-94D1-54222C63F5DA}</a:tableStyleId>
              </a:tblPr>
              <a:tblGrid>
                <a:gridCol w="1878649">
                  <a:extLst>
                    <a:ext uri="{9D8B030D-6E8A-4147-A177-3AD203B41FA5}">
                      <a16:colId xmlns:a16="http://schemas.microsoft.com/office/drawing/2014/main" val="2148860321"/>
                    </a:ext>
                  </a:extLst>
                </a:gridCol>
              </a:tblGrid>
              <a:tr h="2016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93782330"/>
                  </a:ext>
                </a:extLst>
              </a:tr>
              <a:tr h="3060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2832165"/>
                  </a:ext>
                </a:extLst>
              </a:tr>
              <a:tr h="194196">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92778370"/>
                  </a:ext>
                </a:extLst>
              </a:tr>
            </a:tbl>
          </a:graphicData>
        </a:graphic>
      </p:graphicFrame>
      <p:sp>
        <p:nvSpPr>
          <p:cNvPr id="16" name="Pil høyre 15">
            <a:extLst>
              <a:ext uri="{FF2B5EF4-FFF2-40B4-BE49-F238E27FC236}">
                <a16:creationId xmlns:a16="http://schemas.microsoft.com/office/drawing/2014/main" id="{E6A58E9B-B086-0D18-8FCA-E4E262987ACF}"/>
              </a:ext>
            </a:extLst>
          </p:cNvPr>
          <p:cNvSpPr/>
          <p:nvPr/>
        </p:nvSpPr>
        <p:spPr>
          <a:xfrm>
            <a:off x="3859244" y="2595515"/>
            <a:ext cx="198121" cy="216513"/>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 name="Ellipse 6">
            <a:extLst>
              <a:ext uri="{FF2B5EF4-FFF2-40B4-BE49-F238E27FC236}">
                <a16:creationId xmlns:a16="http://schemas.microsoft.com/office/drawing/2014/main" id="{EF2B627B-B768-87EA-6242-3A33B9855332}"/>
              </a:ext>
            </a:extLst>
          </p:cNvPr>
          <p:cNvSpPr/>
          <p:nvPr/>
        </p:nvSpPr>
        <p:spPr>
          <a:xfrm>
            <a:off x="2335117" y="1805063"/>
            <a:ext cx="180000" cy="180000"/>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1</a:t>
            </a:r>
          </a:p>
        </p:txBody>
      </p:sp>
      <p:sp>
        <p:nvSpPr>
          <p:cNvPr id="17" name="TekstSylinder 12">
            <a:extLst>
              <a:ext uri="{FF2B5EF4-FFF2-40B4-BE49-F238E27FC236}">
                <a16:creationId xmlns:a16="http://schemas.microsoft.com/office/drawing/2014/main" id="{1C295E93-1ADB-EEC0-BCAF-5D7EBB1A4127}"/>
              </a:ext>
            </a:extLst>
          </p:cNvPr>
          <p:cNvSpPr txBox="1"/>
          <p:nvPr/>
        </p:nvSpPr>
        <p:spPr>
          <a:xfrm>
            <a:off x="2574705" y="1845353"/>
            <a:ext cx="1218282" cy="120674"/>
          </a:xfrm>
          <a:prstGeom prst="rect">
            <a:avLst/>
          </a:prstGeom>
          <a:noFill/>
        </p:spPr>
        <p:txBody>
          <a:bodyPr wrap="none" lIns="0" tIns="0" rIns="0" bIns="0" rtlCol="0">
            <a:spAutoFit/>
          </a:bodyPr>
          <a:lstStyle/>
          <a:p>
            <a:pPr algn="l">
              <a:lnSpc>
                <a:spcPct val="98000"/>
              </a:lnSpc>
            </a:pPr>
            <a:r>
              <a:rPr lang="nb-NO" sz="800" dirty="0"/>
              <a:t>Forskningsdrevet FoU</a:t>
            </a:r>
          </a:p>
        </p:txBody>
      </p:sp>
      <p:sp>
        <p:nvSpPr>
          <p:cNvPr id="18" name="Ellipse 14">
            <a:extLst>
              <a:ext uri="{FF2B5EF4-FFF2-40B4-BE49-F238E27FC236}">
                <a16:creationId xmlns:a16="http://schemas.microsoft.com/office/drawing/2014/main" id="{2EA7F957-974A-6337-04A6-2A15A9A8EA62}"/>
              </a:ext>
            </a:extLst>
          </p:cNvPr>
          <p:cNvSpPr/>
          <p:nvPr/>
        </p:nvSpPr>
        <p:spPr>
          <a:xfrm>
            <a:off x="2335796" y="2071484"/>
            <a:ext cx="180000" cy="180000"/>
          </a:xfrm>
          <a:prstGeom prst="ellipse">
            <a:avLst/>
          </a:prstGeom>
          <a:solidFill>
            <a:schemeClr val="accent6">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2</a:t>
            </a:r>
          </a:p>
        </p:txBody>
      </p:sp>
      <p:sp>
        <p:nvSpPr>
          <p:cNvPr id="20" name="TekstSylinder 17">
            <a:extLst>
              <a:ext uri="{FF2B5EF4-FFF2-40B4-BE49-F238E27FC236}">
                <a16:creationId xmlns:a16="http://schemas.microsoft.com/office/drawing/2014/main" id="{6C2A1EEA-0E82-6662-75C0-C228587464A2}"/>
              </a:ext>
            </a:extLst>
          </p:cNvPr>
          <p:cNvSpPr txBox="1"/>
          <p:nvPr/>
        </p:nvSpPr>
        <p:spPr>
          <a:xfrm>
            <a:off x="2574705" y="2116570"/>
            <a:ext cx="1340110" cy="120674"/>
          </a:xfrm>
          <a:prstGeom prst="rect">
            <a:avLst/>
          </a:prstGeom>
          <a:noFill/>
        </p:spPr>
        <p:txBody>
          <a:bodyPr wrap="none" lIns="0" tIns="0" rIns="0" bIns="0" rtlCol="0">
            <a:spAutoFit/>
          </a:bodyPr>
          <a:lstStyle/>
          <a:p>
            <a:pPr algn="l">
              <a:lnSpc>
                <a:spcPct val="98000"/>
              </a:lnSpc>
            </a:pPr>
            <a:r>
              <a:rPr lang="nb-NO" sz="800" dirty="0"/>
              <a:t>Forvaltningsdrevet FoU</a:t>
            </a:r>
          </a:p>
        </p:txBody>
      </p:sp>
    </p:spTree>
    <p:extLst>
      <p:ext uri="{BB962C8B-B14F-4D97-AF65-F5344CB8AC3E}">
        <p14:creationId xmlns:p14="http://schemas.microsoft.com/office/powerpoint/2010/main" val="445750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C648D-EBF4-BF34-8613-09615F1C9C5C}"/>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A058378F-04EF-7BE8-10D2-1AD354646A0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6" name="think-cell data - do not delete" hidden="1">
                        <a:extLst>
                          <a:ext uri="{FF2B5EF4-FFF2-40B4-BE49-F238E27FC236}">
                            <a16:creationId xmlns:a16="http://schemas.microsoft.com/office/drawing/2014/main" id="{A058378F-04EF-7BE8-10D2-1AD354646A0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23" name="Tabell 22">
            <a:extLst>
              <a:ext uri="{FF2B5EF4-FFF2-40B4-BE49-F238E27FC236}">
                <a16:creationId xmlns:a16="http://schemas.microsoft.com/office/drawing/2014/main" id="{D8F2762F-831F-A9B6-B506-8656CD16313D}"/>
              </a:ext>
            </a:extLst>
          </p:cNvPr>
          <p:cNvGraphicFramePr>
            <a:graphicFrameLocks noGrp="1"/>
          </p:cNvGraphicFramePr>
          <p:nvPr>
            <p:extLst>
              <p:ext uri="{D42A27DB-BD31-4B8C-83A1-F6EECF244321}">
                <p14:modId xmlns:p14="http://schemas.microsoft.com/office/powerpoint/2010/main" val="3957076674"/>
              </p:ext>
            </p:extLst>
          </p:nvPr>
        </p:nvGraphicFramePr>
        <p:xfrm>
          <a:off x="661823" y="1633586"/>
          <a:ext cx="10872000" cy="4862580"/>
        </p:xfrm>
        <a:graphic>
          <a:graphicData uri="http://schemas.openxmlformats.org/drawingml/2006/table">
            <a:tbl>
              <a:tblPr firstCol="1">
                <a:tableStyleId>{7AF64A78-0C56-44EE-8F43-343FBBAD8183}</a:tableStyleId>
              </a:tblPr>
              <a:tblGrid>
                <a:gridCol w="1584000">
                  <a:extLst>
                    <a:ext uri="{9D8B030D-6E8A-4147-A177-3AD203B41FA5}">
                      <a16:colId xmlns:a16="http://schemas.microsoft.com/office/drawing/2014/main" val="3625857182"/>
                    </a:ext>
                  </a:extLst>
                </a:gridCol>
                <a:gridCol w="3852000">
                  <a:extLst>
                    <a:ext uri="{9D8B030D-6E8A-4147-A177-3AD203B41FA5}">
                      <a16:colId xmlns:a16="http://schemas.microsoft.com/office/drawing/2014/main" val="2564952383"/>
                    </a:ext>
                  </a:extLst>
                </a:gridCol>
                <a:gridCol w="1584000">
                  <a:extLst>
                    <a:ext uri="{9D8B030D-6E8A-4147-A177-3AD203B41FA5}">
                      <a16:colId xmlns:a16="http://schemas.microsoft.com/office/drawing/2014/main" val="861845716"/>
                    </a:ext>
                  </a:extLst>
                </a:gridCol>
                <a:gridCol w="3852000">
                  <a:extLst>
                    <a:ext uri="{9D8B030D-6E8A-4147-A177-3AD203B41FA5}">
                      <a16:colId xmlns:a16="http://schemas.microsoft.com/office/drawing/2014/main" val="59713680"/>
                    </a:ext>
                  </a:extLst>
                </a:gridCol>
              </a:tblGrid>
              <a:tr h="1746000">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0" indent="0">
                        <a:tabLst/>
                      </a:pPr>
                      <a:endParaRPr lang="nb-NO" sz="1000" dirty="0"/>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b="0"/>
                        <a:t>Dagens ordning med NRIS (tjenesteavtale med BOTT-universitetene) for avansert brukerstøtte til forskningsorganisasjoner videreføres</a:t>
                      </a:r>
                    </a:p>
                    <a:p>
                      <a:pPr marL="171450" indent="-171450">
                        <a:spcBef>
                          <a:spcPts val="300"/>
                        </a:spcBef>
                        <a:buFont typeface="Arial" panose="020B0604020202020204" pitchFamily="34" charset="0"/>
                        <a:buChar char="•"/>
                        <a:tabLst/>
                      </a:pPr>
                      <a:r>
                        <a:rPr lang="nb-NO" sz="900" b="0"/>
                        <a:t>Norwegian Competence Center (NCC) bistår privat industri, med særlig søkelys på små og mellomstore bedrifter, og offentlig forvaltning i å utvikle kompetanse i bruk av avansert teknologi</a:t>
                      </a:r>
                    </a:p>
                    <a:p>
                      <a:pPr marL="171450" indent="-171450">
                        <a:spcBef>
                          <a:spcPts val="300"/>
                        </a:spcBef>
                        <a:buFont typeface="Arial" panose="020B0604020202020204" pitchFamily="34" charset="0"/>
                        <a:buChar char="•"/>
                        <a:tabLst/>
                      </a:pPr>
                      <a:r>
                        <a:rPr lang="nb-NO" sz="900" kern="1200">
                          <a:solidFill>
                            <a:schemeClr val="dk1"/>
                          </a:solidFill>
                          <a:latin typeface="+mn-lt"/>
                          <a:ea typeface="+mn-ea"/>
                          <a:cs typeface="+mn-cs"/>
                        </a:rPr>
                        <a:t>Norwegian Competence Center (NCC) får ansvaret til å støtte nye brukere, eventuelt bistår i å etablere egne kompetansenettverk for andre sektorer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323287618"/>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dirty="0"/>
                        <a:t>Sigma2 dekker behovet for tungregnekapasitet (inkludert GPU-basert tungregning) i både  forsknings- og forvaltningsdrevet FoU</a:t>
                      </a:r>
                    </a:p>
                    <a:p>
                      <a:pPr marL="171450" indent="-171450">
                        <a:spcBef>
                          <a:spcPts val="300"/>
                        </a:spcBef>
                        <a:buFont typeface="Arial" panose="020B0604020202020204" pitchFamily="34" charset="0"/>
                        <a:buChar char="•"/>
                        <a:tabLst/>
                      </a:pPr>
                      <a:r>
                        <a:rPr lang="nb-NO" sz="900" dirty="0"/>
                        <a:t>Offentlig virksomheter med behov for tungregnekapasitet til bruk og tilpasning av </a:t>
                      </a:r>
                      <a:r>
                        <a:rPr lang="nb-NO" sz="900" dirty="0" err="1"/>
                        <a:t>samf.kritiske</a:t>
                      </a:r>
                      <a:r>
                        <a:rPr lang="nb-NO" sz="900" dirty="0"/>
                        <a:t> og øvrige tjenester må finne egne løsninger</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Forskningsorganisasjoner og offentlige virksomheter kan beholde og etablere egne ressurser om ønskelig</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Overordnet fordeling av kapasitet til ulike formål vil ikke lenger defineres av styret i Sigma2</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Det etableres et system der ulike virksomheter/ sektorer «bestiller» kapasitet hos Sigma2, som de kan disponere gjennom året.</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For forskningsorganisasjoner skjer tildeling av kapasitet gjennom en evalueringsprosess</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Virksomheter som skal bruke ny plattformleverandør «bestiller» og får tildelt dedikert kapasitet, som de disponerer 24/7</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988553532"/>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AS fortsetter med ansvar for å anskaffe og drifte infrastruktur som dekker sentrale behov for tungregnekraft for forsknings- og forvaltningsdrevet FoU</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AS får ansvar til å anskaffe ny kapasitet gjennom samarbeidet i EuroHPC og det kommersielle leverandørmarkedet for å sikre innkjøpsvolum</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AS for et utvidet mandat til å balansere investeringer mellom bygging av egen infrastruktur og anskaffelse fra europeiske leverandører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Sigma2 eies av Kunnskapsdepartement og et departement som sikrer tverrsektorielle interesser</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Finansieringsmodellen for Sigma2 endres slik at investeringer i infrastruktur finansieres gjennom grunnbevilgning</a:t>
                      </a:r>
                    </a:p>
                    <a:p>
                      <a:pPr marL="171450" indent="-171450">
                        <a:spcBef>
                          <a:spcPts val="200"/>
                        </a:spcBef>
                        <a:buFont typeface="Arial" panose="020B0604020202020204" pitchFamily="34" charset="0"/>
                        <a:buChar char="•"/>
                      </a:pPr>
                      <a:r>
                        <a:rPr lang="nb-NO" sz="900" dirty="0"/>
                        <a:t>Deltakelsen og kompetansesenter for brukerne finansieres gjennom grunnbevilgning</a:t>
                      </a:r>
                    </a:p>
                    <a:p>
                      <a:pPr marL="171450" indent="-171450">
                        <a:spcBef>
                          <a:spcPts val="200"/>
                        </a:spcBef>
                        <a:buFont typeface="Arial" panose="020B0604020202020204" pitchFamily="34" charset="0"/>
                        <a:buChar char="•"/>
                      </a:pPr>
                      <a:r>
                        <a:rPr lang="nb-NO" sz="900" dirty="0"/>
                        <a:t>Bruk av kapasitet i EuroHPC finansieres gjennom brukerbetaling i tråd med retningslinjer fra EuroHPC</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14283107"/>
                  </a:ext>
                </a:extLst>
              </a:tr>
            </a:tbl>
          </a:graphicData>
        </a:graphic>
      </p:graphicFrame>
      <p:graphicFrame>
        <p:nvGraphicFramePr>
          <p:cNvPr id="35" name="Tabell 34">
            <a:extLst>
              <a:ext uri="{FF2B5EF4-FFF2-40B4-BE49-F238E27FC236}">
                <a16:creationId xmlns:a16="http://schemas.microsoft.com/office/drawing/2014/main" id="{337245F6-6038-2B43-4EE8-A73EEFC3B7C5}"/>
              </a:ext>
            </a:extLst>
          </p:cNvPr>
          <p:cNvGraphicFramePr>
            <a:graphicFrameLocks noGrp="1"/>
          </p:cNvGraphicFramePr>
          <p:nvPr>
            <p:extLst>
              <p:ext uri="{D42A27DB-BD31-4B8C-83A1-F6EECF244321}">
                <p14:modId xmlns:p14="http://schemas.microsoft.com/office/powerpoint/2010/main" val="2353083385"/>
              </p:ext>
            </p:extLst>
          </p:nvPr>
        </p:nvGraphicFramePr>
        <p:xfrm>
          <a:off x="4810469" y="2381114"/>
          <a:ext cx="308056" cy="701040"/>
        </p:xfrm>
        <a:graphic>
          <a:graphicData uri="http://schemas.openxmlformats.org/drawingml/2006/table">
            <a:tbl>
              <a:tblPr>
                <a:tableStyleId>{5940675A-B579-460E-94D1-54222C63F5DA}</a:tableStyleId>
              </a:tblPr>
              <a:tblGrid>
                <a:gridCol w="308056">
                  <a:extLst>
                    <a:ext uri="{9D8B030D-6E8A-4147-A177-3AD203B41FA5}">
                      <a16:colId xmlns:a16="http://schemas.microsoft.com/office/drawing/2014/main" val="2148860321"/>
                    </a:ext>
                  </a:extLst>
                </a:gridCol>
              </a:tblGrid>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293782330"/>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2832165"/>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92778370"/>
                  </a:ext>
                </a:extLst>
              </a:tr>
            </a:tbl>
          </a:graphicData>
        </a:graphic>
      </p:graphicFrame>
      <p:sp>
        <p:nvSpPr>
          <p:cNvPr id="4" name="Date Placeholder 3">
            <a:extLst>
              <a:ext uri="{FF2B5EF4-FFF2-40B4-BE49-F238E27FC236}">
                <a16:creationId xmlns:a16="http://schemas.microsoft.com/office/drawing/2014/main" id="{573BAC48-6BC8-1D41-18DC-77D925967800}"/>
              </a:ext>
            </a:extLst>
          </p:cNvPr>
          <p:cNvSpPr>
            <a:spLocks noGrp="1"/>
          </p:cNvSpPr>
          <p:nvPr>
            <p:ph type="dt" sz="half" idx="23"/>
          </p:nvPr>
        </p:nvSpPr>
        <p:spPr>
          <a:xfrm>
            <a:off x="471269" y="6344026"/>
            <a:ext cx="830526" cy="270034"/>
          </a:xfrm>
        </p:spPr>
        <p:txBody>
          <a:bodyPr/>
          <a:lstStyle/>
          <a:p>
            <a:fld id="{ACD1C610-CF41-475E-9BC0-08DC8100DF62}" type="datetime1">
              <a:rPr lang="nb-NO" smtClean="0"/>
              <a:t>27.01.2025</a:t>
            </a:fld>
            <a:endParaRPr lang="nb-NO" dirty="0"/>
          </a:p>
        </p:txBody>
      </p:sp>
      <p:sp>
        <p:nvSpPr>
          <p:cNvPr id="5" name="Slide Number Placeholder 4">
            <a:extLst>
              <a:ext uri="{FF2B5EF4-FFF2-40B4-BE49-F238E27FC236}">
                <a16:creationId xmlns:a16="http://schemas.microsoft.com/office/drawing/2014/main" id="{2328B491-D80B-0F87-67DB-26F4131B7BA8}"/>
              </a:ext>
            </a:extLst>
          </p:cNvPr>
          <p:cNvSpPr>
            <a:spLocks noGrp="1"/>
          </p:cNvSpPr>
          <p:nvPr>
            <p:ph type="sldNum" sz="quarter" idx="25"/>
          </p:nvPr>
        </p:nvSpPr>
        <p:spPr>
          <a:xfrm>
            <a:off x="11490708" y="6344026"/>
            <a:ext cx="321905" cy="270034"/>
          </a:xfrm>
        </p:spPr>
        <p:txBody>
          <a:bodyPr/>
          <a:lstStyle/>
          <a:p>
            <a:fld id="{36F4D1B9-59DF-4B5C-8440-F23B9F46A364}" type="slidenum">
              <a:rPr lang="nb-NO" smtClean="0"/>
              <a:pPr/>
              <a:t>19</a:t>
            </a:fld>
            <a:endParaRPr lang="nb-NO" dirty="0"/>
          </a:p>
        </p:txBody>
      </p:sp>
      <p:graphicFrame>
        <p:nvGraphicFramePr>
          <p:cNvPr id="19" name="Tabell 18">
            <a:extLst>
              <a:ext uri="{FF2B5EF4-FFF2-40B4-BE49-F238E27FC236}">
                <a16:creationId xmlns:a16="http://schemas.microsoft.com/office/drawing/2014/main" id="{9AFC4EC9-DD72-BB17-1319-A381E4FDE4D4}"/>
              </a:ext>
            </a:extLst>
          </p:cNvPr>
          <p:cNvGraphicFramePr>
            <a:graphicFrameLocks noGrp="1"/>
          </p:cNvGraphicFramePr>
          <p:nvPr>
            <p:extLst>
              <p:ext uri="{D42A27DB-BD31-4B8C-83A1-F6EECF244321}">
                <p14:modId xmlns:p14="http://schemas.microsoft.com/office/powerpoint/2010/main" val="3883272023"/>
              </p:ext>
            </p:extLst>
          </p:nvPr>
        </p:nvGraphicFramePr>
        <p:xfrm>
          <a:off x="661823" y="126320"/>
          <a:ext cx="10872000" cy="1386840"/>
        </p:xfrm>
        <a:graphic>
          <a:graphicData uri="http://schemas.openxmlformats.org/drawingml/2006/table">
            <a:tbl>
              <a:tblPr firstCol="1">
                <a:tableStyleId>{7AF64A78-0C56-44EE-8F43-343FBBAD8183}</a:tableStyleId>
              </a:tblPr>
              <a:tblGrid>
                <a:gridCol w="2970759">
                  <a:extLst>
                    <a:ext uri="{9D8B030D-6E8A-4147-A177-3AD203B41FA5}">
                      <a16:colId xmlns:a16="http://schemas.microsoft.com/office/drawing/2014/main" val="584628962"/>
                    </a:ext>
                  </a:extLst>
                </a:gridCol>
                <a:gridCol w="7901241">
                  <a:extLst>
                    <a:ext uri="{9D8B030D-6E8A-4147-A177-3AD203B41FA5}">
                      <a16:colId xmlns:a16="http://schemas.microsoft.com/office/drawing/2014/main" val="2437871952"/>
                    </a:ext>
                  </a:extLst>
                </a:gridCol>
              </a:tblGrid>
              <a:tr h="236041">
                <a:tc>
                  <a:txBody>
                    <a:bodyPr/>
                    <a:lstStyle/>
                    <a:p>
                      <a:pPr algn="r"/>
                      <a:r>
                        <a:rPr lang="nb-NO" sz="1100" dirty="0">
                          <a:solidFill>
                            <a:schemeClr val="bg1"/>
                          </a:solidFill>
                        </a:rPr>
                        <a:t>NAVN</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r>
                        <a:rPr lang="nb-NO" sz="1100" b="1" dirty="0"/>
                        <a:t>K5: «Fleksibelt og utvidet Europasamarbeid»</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183228168"/>
                  </a:ext>
                </a:extLst>
              </a:tr>
              <a:tr h="1027474">
                <a:tc>
                  <a:txBody>
                    <a:bodyPr/>
                    <a:lstStyle/>
                    <a:p>
                      <a:pPr algn="r"/>
                      <a:r>
                        <a:rPr lang="nb-NO" sz="1100" dirty="0">
                          <a:solidFill>
                            <a:schemeClr val="bg1"/>
                          </a:solidFill>
                        </a:rPr>
                        <a:t>OVERORDNET BESKRIVELSE OG INNRETNING AV KONSEPTET</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762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Sigma2 er største offentlige tilbyder av tungregnekraft i Norge, og får midler til å utvide sin kapasitet til å møte det økende behovet for tungregnekraft for både forsknings- og forvaltningsdrevet FoU</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For å dekke behovene for tungregnekraft vil Norge i mye større grad enn i dag benyttes europeiske leverandørmarkedet, hvor Sigma2 får utvidet mandat til å balansere investeringer i egne ressurser med å anskaffe ressurser gjennom samarbeidet med leverandører i Europa (EuroHPC blir sentral)</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Off. virksomheter er selv ansvarlig for å dekke behovet for tungregnekraft til bruk og tilpasning av samfunnskritiske og øvrige offentlige tjenester, inkl. KI </a:t>
                      </a:r>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762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124826649"/>
                  </a:ext>
                </a:extLst>
              </a:tr>
            </a:tbl>
          </a:graphicData>
        </a:graphic>
      </p:graphicFrame>
      <p:grpSp>
        <p:nvGrpSpPr>
          <p:cNvPr id="46" name="Gruppe 45">
            <a:extLst>
              <a:ext uri="{FF2B5EF4-FFF2-40B4-BE49-F238E27FC236}">
                <a16:creationId xmlns:a16="http://schemas.microsoft.com/office/drawing/2014/main" id="{5594397A-3E84-CC32-CB88-A8596AF3FE1D}"/>
              </a:ext>
            </a:extLst>
          </p:cNvPr>
          <p:cNvGrpSpPr>
            <a:grpSpLocks noChangeAspect="1"/>
          </p:cNvGrpSpPr>
          <p:nvPr/>
        </p:nvGrpSpPr>
        <p:grpSpPr>
          <a:xfrm>
            <a:off x="844596" y="794993"/>
            <a:ext cx="396000" cy="411746"/>
            <a:chOff x="844596" y="831746"/>
            <a:chExt cx="457199" cy="475379"/>
          </a:xfrm>
        </p:grpSpPr>
        <p:sp>
          <p:nvSpPr>
            <p:cNvPr id="21" name="Rectangle 10">
              <a:extLst>
                <a:ext uri="{FF2B5EF4-FFF2-40B4-BE49-F238E27FC236}">
                  <a16:creationId xmlns:a16="http://schemas.microsoft.com/office/drawing/2014/main" id="{1123EADA-D65A-705D-383D-649CABFD625F}"/>
                </a:ext>
              </a:extLst>
            </p:cNvPr>
            <p:cNvSpPr/>
            <p:nvPr/>
          </p:nvSpPr>
          <p:spPr>
            <a:xfrm>
              <a:off x="844596" y="831746"/>
              <a:ext cx="457199" cy="457199"/>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FEF97BAA-CF49-2AC2-618B-40CB18BC85BB}"/>
                </a:ext>
              </a:extLst>
            </p:cNvPr>
            <p:cNvSpPr txBox="1"/>
            <p:nvPr/>
          </p:nvSpPr>
          <p:spPr>
            <a:xfrm>
              <a:off x="980221" y="871832"/>
              <a:ext cx="214685" cy="435293"/>
            </a:xfrm>
            <a:prstGeom prst="rect">
              <a:avLst/>
            </a:prstGeom>
            <a:noFill/>
          </p:spPr>
          <p:txBody>
            <a:bodyPr wrap="none" lIns="0" tIns="0" rIns="0" bIns="0" rtlCol="0">
              <a:spAutoFit/>
            </a:bodyPr>
            <a:lstStyle/>
            <a:p>
              <a:pPr algn="l">
                <a:lnSpc>
                  <a:spcPct val="98000"/>
                </a:lnSpc>
              </a:pPr>
              <a:r>
                <a:rPr lang="nb-NO" sz="2500" dirty="0">
                  <a:solidFill>
                    <a:schemeClr val="bg1"/>
                  </a:solidFill>
                </a:rPr>
                <a:t>𝚺</a:t>
              </a:r>
            </a:p>
          </p:txBody>
        </p:sp>
      </p:grpSp>
      <p:grpSp>
        <p:nvGrpSpPr>
          <p:cNvPr id="26" name="Group 14">
            <a:extLst>
              <a:ext uri="{FF2B5EF4-FFF2-40B4-BE49-F238E27FC236}">
                <a16:creationId xmlns:a16="http://schemas.microsoft.com/office/drawing/2014/main" id="{BAA8A96D-F9C1-AD31-AC95-08CCC5762343}"/>
              </a:ext>
            </a:extLst>
          </p:cNvPr>
          <p:cNvGrpSpPr>
            <a:grpSpLocks noChangeAspect="1"/>
          </p:cNvGrpSpPr>
          <p:nvPr/>
        </p:nvGrpSpPr>
        <p:grpSpPr>
          <a:xfrm>
            <a:off x="742532" y="3495428"/>
            <a:ext cx="252000" cy="252000"/>
            <a:chOff x="658009" y="1824560"/>
            <a:chExt cx="468000" cy="468000"/>
          </a:xfrm>
        </p:grpSpPr>
        <p:sp>
          <p:nvSpPr>
            <p:cNvPr id="29" name="Rectangle 10">
              <a:extLst>
                <a:ext uri="{FF2B5EF4-FFF2-40B4-BE49-F238E27FC236}">
                  <a16:creationId xmlns:a16="http://schemas.microsoft.com/office/drawing/2014/main" id="{B3DF5C0C-109C-9261-3F6C-6DB9FFE31327}"/>
                </a:ext>
              </a:extLst>
            </p:cNvPr>
            <p:cNvSpPr/>
            <p:nvPr/>
          </p:nvSpPr>
          <p:spPr>
            <a:xfrm>
              <a:off x="658010" y="182456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36" name="Graphic 8" descr="User network with solid fill">
              <a:extLst>
                <a:ext uri="{FF2B5EF4-FFF2-40B4-BE49-F238E27FC236}">
                  <a16:creationId xmlns:a16="http://schemas.microsoft.com/office/drawing/2014/main" id="{C9BBDD93-4ED0-AF0F-99D6-7A48FB6CD75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009" y="1824560"/>
              <a:ext cx="468000" cy="468000"/>
            </a:xfrm>
            <a:prstGeom prst="rect">
              <a:avLst/>
            </a:prstGeom>
          </p:spPr>
        </p:pic>
      </p:grpSp>
      <p:sp>
        <p:nvSpPr>
          <p:cNvPr id="37" name="TextBox 32">
            <a:extLst>
              <a:ext uri="{FF2B5EF4-FFF2-40B4-BE49-F238E27FC236}">
                <a16:creationId xmlns:a16="http://schemas.microsoft.com/office/drawing/2014/main" id="{94BA8A60-85BE-1DB1-EEF4-336A8A4FB071}"/>
              </a:ext>
            </a:extLst>
          </p:cNvPr>
          <p:cNvSpPr txBox="1"/>
          <p:nvPr/>
        </p:nvSpPr>
        <p:spPr>
          <a:xfrm>
            <a:off x="1023886" y="3474386"/>
            <a:ext cx="1186879" cy="400110"/>
          </a:xfrm>
          <a:prstGeom prst="rect">
            <a:avLst/>
          </a:prstGeom>
          <a:noFill/>
        </p:spPr>
        <p:txBody>
          <a:bodyPr wrap="square">
            <a:spAutoFit/>
          </a:bodyPr>
          <a:lstStyle/>
          <a:p>
            <a:r>
              <a:rPr lang="nb-NO" sz="1000" b="1" dirty="0"/>
              <a:t>FORMÅL OG BRUK</a:t>
            </a:r>
          </a:p>
        </p:txBody>
      </p:sp>
      <p:grpSp>
        <p:nvGrpSpPr>
          <p:cNvPr id="38" name="Group 11">
            <a:extLst>
              <a:ext uri="{FF2B5EF4-FFF2-40B4-BE49-F238E27FC236}">
                <a16:creationId xmlns:a16="http://schemas.microsoft.com/office/drawing/2014/main" id="{E953B86B-067E-F04A-5CB7-A382D16AD0E0}"/>
              </a:ext>
            </a:extLst>
          </p:cNvPr>
          <p:cNvGrpSpPr>
            <a:grpSpLocks noChangeAspect="1"/>
          </p:cNvGrpSpPr>
          <p:nvPr/>
        </p:nvGrpSpPr>
        <p:grpSpPr>
          <a:xfrm>
            <a:off x="742532" y="5044702"/>
            <a:ext cx="252000" cy="251290"/>
            <a:chOff x="656216" y="4052775"/>
            <a:chExt cx="469793" cy="468470"/>
          </a:xfrm>
        </p:grpSpPr>
        <p:pic>
          <p:nvPicPr>
            <p:cNvPr id="39" name="Graphic 15" descr="Gears with solid fill">
              <a:extLst>
                <a:ext uri="{FF2B5EF4-FFF2-40B4-BE49-F238E27FC236}">
                  <a16:creationId xmlns:a16="http://schemas.microsoft.com/office/drawing/2014/main" id="{17238238-C75C-2F11-4D6C-1E556B2EDFB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8009" y="4052775"/>
              <a:ext cx="468000" cy="468000"/>
            </a:xfrm>
            <a:prstGeom prst="rect">
              <a:avLst/>
            </a:prstGeom>
          </p:spPr>
        </p:pic>
        <p:sp>
          <p:nvSpPr>
            <p:cNvPr id="40" name="Rectangle 16">
              <a:extLst>
                <a:ext uri="{FF2B5EF4-FFF2-40B4-BE49-F238E27FC236}">
                  <a16:creationId xmlns:a16="http://schemas.microsoft.com/office/drawing/2014/main" id="{694ECE56-CBA8-1270-D07B-104E5B5E8ABD}"/>
                </a:ext>
              </a:extLst>
            </p:cNvPr>
            <p:cNvSpPr/>
            <p:nvPr/>
          </p:nvSpPr>
          <p:spPr>
            <a:xfrm>
              <a:off x="656216" y="406404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1" name="TextBox 19">
            <a:extLst>
              <a:ext uri="{FF2B5EF4-FFF2-40B4-BE49-F238E27FC236}">
                <a16:creationId xmlns:a16="http://schemas.microsoft.com/office/drawing/2014/main" id="{1B85A4F3-C9AC-D786-3F11-01628C41DEC9}"/>
              </a:ext>
            </a:extLst>
          </p:cNvPr>
          <p:cNvSpPr txBox="1"/>
          <p:nvPr/>
        </p:nvSpPr>
        <p:spPr>
          <a:xfrm>
            <a:off x="987776" y="5019806"/>
            <a:ext cx="1222989" cy="707886"/>
          </a:xfrm>
          <a:prstGeom prst="rect">
            <a:avLst/>
          </a:prstGeom>
          <a:noFill/>
        </p:spPr>
        <p:txBody>
          <a:bodyPr wrap="square">
            <a:spAutoFit/>
          </a:bodyPr>
          <a:lstStyle/>
          <a:p>
            <a:r>
              <a:rPr lang="nb-NO" sz="1000" b="1" dirty="0"/>
              <a:t>DRIFTSMODELL INKL. GRUNNLEGGENDE BRUKERSTØTTE</a:t>
            </a:r>
          </a:p>
        </p:txBody>
      </p:sp>
      <p:grpSp>
        <p:nvGrpSpPr>
          <p:cNvPr id="42" name="Group 7">
            <a:extLst>
              <a:ext uri="{FF2B5EF4-FFF2-40B4-BE49-F238E27FC236}">
                <a16:creationId xmlns:a16="http://schemas.microsoft.com/office/drawing/2014/main" id="{5443414B-25AB-F056-F6F2-8F1B55F62E0C}"/>
              </a:ext>
            </a:extLst>
          </p:cNvPr>
          <p:cNvGrpSpPr>
            <a:grpSpLocks noChangeAspect="1"/>
          </p:cNvGrpSpPr>
          <p:nvPr/>
        </p:nvGrpSpPr>
        <p:grpSpPr>
          <a:xfrm>
            <a:off x="6187356" y="1846697"/>
            <a:ext cx="252000" cy="252000"/>
            <a:chOff x="3942719" y="4154481"/>
            <a:chExt cx="457199" cy="457199"/>
          </a:xfrm>
        </p:grpSpPr>
        <p:pic>
          <p:nvPicPr>
            <p:cNvPr id="43" name="Graphic 26" descr="Cheers with solid fill">
              <a:extLst>
                <a:ext uri="{FF2B5EF4-FFF2-40B4-BE49-F238E27FC236}">
                  <a16:creationId xmlns:a16="http://schemas.microsoft.com/office/drawing/2014/main" id="{A5D04291-98DD-2ECF-B771-3663B0D4D41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59342" y="4171118"/>
              <a:ext cx="425064" cy="425064"/>
            </a:xfrm>
            <a:prstGeom prst="rect">
              <a:avLst/>
            </a:prstGeom>
          </p:spPr>
        </p:pic>
        <p:sp>
          <p:nvSpPr>
            <p:cNvPr id="44" name="Rectangle 27">
              <a:extLst>
                <a:ext uri="{FF2B5EF4-FFF2-40B4-BE49-F238E27FC236}">
                  <a16:creationId xmlns:a16="http://schemas.microsoft.com/office/drawing/2014/main" id="{2D77CEEA-D67F-B300-0F72-5824E3119AA8}"/>
                </a:ext>
              </a:extLst>
            </p:cNvPr>
            <p:cNvSpPr/>
            <p:nvPr/>
          </p:nvSpPr>
          <p:spPr>
            <a:xfrm>
              <a:off x="3942719" y="415448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5" name="TextBox 33">
            <a:extLst>
              <a:ext uri="{FF2B5EF4-FFF2-40B4-BE49-F238E27FC236}">
                <a16:creationId xmlns:a16="http://schemas.microsoft.com/office/drawing/2014/main" id="{96A4144F-92B5-2017-3F95-08A92AD01B2C}"/>
              </a:ext>
            </a:extLst>
          </p:cNvPr>
          <p:cNvSpPr txBox="1"/>
          <p:nvPr/>
        </p:nvSpPr>
        <p:spPr>
          <a:xfrm>
            <a:off x="6430806" y="1787686"/>
            <a:ext cx="1220060" cy="553998"/>
          </a:xfrm>
          <a:prstGeom prst="rect">
            <a:avLst/>
          </a:prstGeom>
          <a:noFill/>
        </p:spPr>
        <p:txBody>
          <a:bodyPr wrap="square">
            <a:spAutoFit/>
          </a:bodyPr>
          <a:lstStyle/>
          <a:p>
            <a:r>
              <a:rPr lang="nb-NO" sz="1000" b="1" dirty="0"/>
              <a:t>ORGANISERING AV AVANSERT BRUKERSTØTTE</a:t>
            </a:r>
          </a:p>
        </p:txBody>
      </p:sp>
      <p:sp>
        <p:nvSpPr>
          <p:cNvPr id="47" name="TextBox 12">
            <a:extLst>
              <a:ext uri="{FF2B5EF4-FFF2-40B4-BE49-F238E27FC236}">
                <a16:creationId xmlns:a16="http://schemas.microsoft.com/office/drawing/2014/main" id="{C383D7D4-CC59-B789-A5E2-9E93540A5346}"/>
              </a:ext>
            </a:extLst>
          </p:cNvPr>
          <p:cNvSpPr txBox="1"/>
          <p:nvPr/>
        </p:nvSpPr>
        <p:spPr>
          <a:xfrm>
            <a:off x="6430806" y="3472675"/>
            <a:ext cx="1220060" cy="553998"/>
          </a:xfrm>
          <a:prstGeom prst="rect">
            <a:avLst/>
          </a:prstGeom>
          <a:noFill/>
        </p:spPr>
        <p:txBody>
          <a:bodyPr wrap="square">
            <a:spAutoFit/>
          </a:bodyPr>
          <a:lstStyle/>
          <a:p>
            <a:r>
              <a:rPr lang="nb-NO" sz="1000" b="1" dirty="0"/>
              <a:t>MODELL FOR TILDELING AV RESSURSER</a:t>
            </a:r>
          </a:p>
        </p:txBody>
      </p:sp>
      <p:grpSp>
        <p:nvGrpSpPr>
          <p:cNvPr id="48" name="Group 1">
            <a:extLst>
              <a:ext uri="{FF2B5EF4-FFF2-40B4-BE49-F238E27FC236}">
                <a16:creationId xmlns:a16="http://schemas.microsoft.com/office/drawing/2014/main" id="{F72334AD-899C-2F5C-BC51-09828DAF4F38}"/>
              </a:ext>
            </a:extLst>
          </p:cNvPr>
          <p:cNvGrpSpPr>
            <a:grpSpLocks noChangeAspect="1"/>
          </p:cNvGrpSpPr>
          <p:nvPr/>
        </p:nvGrpSpPr>
        <p:grpSpPr>
          <a:xfrm>
            <a:off x="6187356" y="3548441"/>
            <a:ext cx="252000" cy="252000"/>
            <a:chOff x="3942719" y="2972790"/>
            <a:chExt cx="457199" cy="457199"/>
          </a:xfrm>
        </p:grpSpPr>
        <p:pic>
          <p:nvPicPr>
            <p:cNvPr id="49" name="Graphic 23" descr="Filter with solid fill">
              <a:extLst>
                <a:ext uri="{FF2B5EF4-FFF2-40B4-BE49-F238E27FC236}">
                  <a16:creationId xmlns:a16="http://schemas.microsoft.com/office/drawing/2014/main" id="{19F6D0F4-B4DE-6D87-C13C-3E179DA5B3D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54467" y="2989251"/>
              <a:ext cx="432000" cy="432000"/>
            </a:xfrm>
            <a:prstGeom prst="rect">
              <a:avLst/>
            </a:prstGeom>
          </p:spPr>
        </p:pic>
        <p:sp>
          <p:nvSpPr>
            <p:cNvPr id="50" name="Rectangle 24">
              <a:extLst>
                <a:ext uri="{FF2B5EF4-FFF2-40B4-BE49-F238E27FC236}">
                  <a16:creationId xmlns:a16="http://schemas.microsoft.com/office/drawing/2014/main" id="{313A91A6-3B9A-9D2C-8D98-BB7C84662248}"/>
                </a:ext>
              </a:extLst>
            </p:cNvPr>
            <p:cNvSpPr/>
            <p:nvPr/>
          </p:nvSpPr>
          <p:spPr>
            <a:xfrm>
              <a:off x="3942719" y="2972790"/>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grpSp>
        <p:nvGrpSpPr>
          <p:cNvPr id="51" name="Group 9">
            <a:extLst>
              <a:ext uri="{FF2B5EF4-FFF2-40B4-BE49-F238E27FC236}">
                <a16:creationId xmlns:a16="http://schemas.microsoft.com/office/drawing/2014/main" id="{0DEC8DD3-188C-2F0C-87F5-2D60FFF3BDB1}"/>
              </a:ext>
            </a:extLst>
          </p:cNvPr>
          <p:cNvGrpSpPr>
            <a:grpSpLocks noChangeAspect="1"/>
          </p:cNvGrpSpPr>
          <p:nvPr/>
        </p:nvGrpSpPr>
        <p:grpSpPr>
          <a:xfrm>
            <a:off x="6193831" y="5093319"/>
            <a:ext cx="252000" cy="252000"/>
            <a:chOff x="3951965" y="5369296"/>
            <a:chExt cx="468000" cy="468000"/>
          </a:xfrm>
        </p:grpSpPr>
        <p:pic>
          <p:nvPicPr>
            <p:cNvPr id="52" name="Graphic 29" descr="Bank with solid fill">
              <a:extLst>
                <a:ext uri="{FF2B5EF4-FFF2-40B4-BE49-F238E27FC236}">
                  <a16:creationId xmlns:a16="http://schemas.microsoft.com/office/drawing/2014/main" id="{5A3620B7-02CB-2240-FC97-330ABE3BC4A5}"/>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951965" y="5369296"/>
              <a:ext cx="468000" cy="468000"/>
            </a:xfrm>
            <a:prstGeom prst="rect">
              <a:avLst/>
            </a:prstGeom>
          </p:spPr>
        </p:pic>
        <p:sp>
          <p:nvSpPr>
            <p:cNvPr id="53" name="Rectangle 30">
              <a:extLst>
                <a:ext uri="{FF2B5EF4-FFF2-40B4-BE49-F238E27FC236}">
                  <a16:creationId xmlns:a16="http://schemas.microsoft.com/office/drawing/2014/main" id="{ECBCD795-6947-4787-DD99-8E1269203C5A}"/>
                </a:ext>
              </a:extLst>
            </p:cNvPr>
            <p:cNvSpPr/>
            <p:nvPr/>
          </p:nvSpPr>
          <p:spPr>
            <a:xfrm>
              <a:off x="3957365" y="536940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54" name="TextBox 34">
            <a:extLst>
              <a:ext uri="{FF2B5EF4-FFF2-40B4-BE49-F238E27FC236}">
                <a16:creationId xmlns:a16="http://schemas.microsoft.com/office/drawing/2014/main" id="{2809B417-B801-30D5-9829-3BACCE8DA5F7}"/>
              </a:ext>
            </a:extLst>
          </p:cNvPr>
          <p:cNvSpPr txBox="1"/>
          <p:nvPr/>
        </p:nvSpPr>
        <p:spPr>
          <a:xfrm>
            <a:off x="6430806" y="5095982"/>
            <a:ext cx="1220060" cy="400110"/>
          </a:xfrm>
          <a:prstGeom prst="rect">
            <a:avLst/>
          </a:prstGeom>
          <a:noFill/>
        </p:spPr>
        <p:txBody>
          <a:bodyPr wrap="square">
            <a:spAutoFit/>
          </a:bodyPr>
          <a:lstStyle/>
          <a:p>
            <a:r>
              <a:rPr lang="nb-NO" sz="1000" b="1" dirty="0"/>
              <a:t>FINANSERING OG EIERSKAP</a:t>
            </a:r>
          </a:p>
        </p:txBody>
      </p:sp>
      <p:sp>
        <p:nvSpPr>
          <p:cNvPr id="55" name="TextBox 32">
            <a:extLst>
              <a:ext uri="{FF2B5EF4-FFF2-40B4-BE49-F238E27FC236}">
                <a16:creationId xmlns:a16="http://schemas.microsoft.com/office/drawing/2014/main" id="{122026E1-2492-2DA7-4ADA-9A92CBFC5C41}"/>
              </a:ext>
            </a:extLst>
          </p:cNvPr>
          <p:cNvSpPr txBox="1"/>
          <p:nvPr/>
        </p:nvSpPr>
        <p:spPr>
          <a:xfrm>
            <a:off x="1042596" y="1854459"/>
            <a:ext cx="1186879" cy="246221"/>
          </a:xfrm>
          <a:prstGeom prst="rect">
            <a:avLst/>
          </a:prstGeom>
          <a:noFill/>
        </p:spPr>
        <p:txBody>
          <a:bodyPr wrap="square">
            <a:spAutoFit/>
          </a:bodyPr>
          <a:lstStyle/>
          <a:p>
            <a:r>
              <a:rPr lang="nb-NO" sz="1000" b="1" dirty="0"/>
              <a:t>ILLUSTRASJON</a:t>
            </a:r>
          </a:p>
        </p:txBody>
      </p:sp>
      <p:graphicFrame>
        <p:nvGraphicFramePr>
          <p:cNvPr id="60" name="Tabell 59">
            <a:extLst>
              <a:ext uri="{FF2B5EF4-FFF2-40B4-BE49-F238E27FC236}">
                <a16:creationId xmlns:a16="http://schemas.microsoft.com/office/drawing/2014/main" id="{9293888A-FBC7-210A-7A1C-16DDC065781E}"/>
              </a:ext>
            </a:extLst>
          </p:cNvPr>
          <p:cNvGraphicFramePr>
            <a:graphicFrameLocks noGrp="1"/>
          </p:cNvGraphicFramePr>
          <p:nvPr>
            <p:extLst>
              <p:ext uri="{D42A27DB-BD31-4B8C-83A1-F6EECF244321}">
                <p14:modId xmlns:p14="http://schemas.microsoft.com/office/powerpoint/2010/main" val="1008515866"/>
              </p:ext>
            </p:extLst>
          </p:nvPr>
        </p:nvGraphicFramePr>
        <p:xfrm>
          <a:off x="2277723" y="2271917"/>
          <a:ext cx="2252517" cy="198120"/>
        </p:xfrm>
        <a:graphic>
          <a:graphicData uri="http://schemas.openxmlformats.org/drawingml/2006/table">
            <a:tbl>
              <a:tblPr>
                <a:tableStyleId>{5940675A-B579-460E-94D1-54222C63F5DA}</a:tableStyleId>
              </a:tblPr>
              <a:tblGrid>
                <a:gridCol w="1386034">
                  <a:extLst>
                    <a:ext uri="{9D8B030D-6E8A-4147-A177-3AD203B41FA5}">
                      <a16:colId xmlns:a16="http://schemas.microsoft.com/office/drawing/2014/main" val="3797999769"/>
                    </a:ext>
                  </a:extLst>
                </a:gridCol>
                <a:gridCol w="866483">
                  <a:extLst>
                    <a:ext uri="{9D8B030D-6E8A-4147-A177-3AD203B41FA5}">
                      <a16:colId xmlns:a16="http://schemas.microsoft.com/office/drawing/2014/main" val="1841345260"/>
                    </a:ext>
                  </a:extLst>
                </a:gridCol>
              </a:tblGrid>
              <a:tr h="194464">
                <a:tc>
                  <a:txBody>
                    <a:bodyPr/>
                    <a:lstStyle/>
                    <a:p>
                      <a:r>
                        <a:rPr lang="nb-NO" dirty="0"/>
                        <a:t>AVANSERT BRUKERSTØTTE</a:t>
                      </a:r>
                    </a:p>
                  </a:txBody>
                  <a:tcPr>
                    <a:solidFill>
                      <a:schemeClr val="accent1">
                        <a:lumMod val="90000"/>
                      </a:schemeClr>
                    </a:solidFill>
                  </a:tcPr>
                </a:tc>
                <a:tc>
                  <a:txBody>
                    <a:bodyPr/>
                    <a:lstStyle/>
                    <a:p>
                      <a:endParaRPr lang="nb-NO" dirty="0"/>
                    </a:p>
                  </a:txBody>
                  <a:tcPr>
                    <a:solidFill>
                      <a:schemeClr val="accent6">
                        <a:lumMod val="10000"/>
                        <a:lumOff val="90000"/>
                      </a:schemeClr>
                    </a:solidFill>
                  </a:tcPr>
                </a:tc>
                <a:extLst>
                  <a:ext uri="{0D108BD9-81ED-4DB2-BD59-A6C34878D82A}">
                    <a16:rowId xmlns:a16="http://schemas.microsoft.com/office/drawing/2014/main" val="293782330"/>
                  </a:ext>
                </a:extLst>
              </a:tr>
            </a:tbl>
          </a:graphicData>
        </a:graphic>
      </p:graphicFrame>
      <p:graphicFrame>
        <p:nvGraphicFramePr>
          <p:cNvPr id="2" name="Tabell 1">
            <a:extLst>
              <a:ext uri="{FF2B5EF4-FFF2-40B4-BE49-F238E27FC236}">
                <a16:creationId xmlns:a16="http://schemas.microsoft.com/office/drawing/2014/main" id="{B5841D24-DA9B-1AF9-C8E9-10D6E959F56E}"/>
              </a:ext>
            </a:extLst>
          </p:cNvPr>
          <p:cNvGraphicFramePr>
            <a:graphicFrameLocks noGrp="1"/>
          </p:cNvGraphicFramePr>
          <p:nvPr>
            <p:extLst>
              <p:ext uri="{D42A27DB-BD31-4B8C-83A1-F6EECF244321}">
                <p14:modId xmlns:p14="http://schemas.microsoft.com/office/powerpoint/2010/main" val="711958699"/>
              </p:ext>
            </p:extLst>
          </p:nvPr>
        </p:nvGraphicFramePr>
        <p:xfrm>
          <a:off x="2290764" y="2519820"/>
          <a:ext cx="2239477" cy="198120"/>
        </p:xfrm>
        <a:graphic>
          <a:graphicData uri="http://schemas.openxmlformats.org/drawingml/2006/table">
            <a:tbl>
              <a:tblPr>
                <a:tableStyleId>{5940675A-B579-460E-94D1-54222C63F5DA}</a:tableStyleId>
              </a:tblPr>
              <a:tblGrid>
                <a:gridCol w="2239477">
                  <a:extLst>
                    <a:ext uri="{9D8B030D-6E8A-4147-A177-3AD203B41FA5}">
                      <a16:colId xmlns:a16="http://schemas.microsoft.com/office/drawing/2014/main" val="3797999769"/>
                    </a:ext>
                  </a:extLst>
                </a:gridCol>
              </a:tblGrid>
              <a:tr h="194464">
                <a:tc>
                  <a:txBody>
                    <a:bodyPr/>
                    <a:lstStyle/>
                    <a:p>
                      <a:r>
                        <a:rPr lang="nb-NO" dirty="0"/>
                        <a:t>ANSKAFFELSE AV TUNGREGNEKAPASITET</a:t>
                      </a:r>
                    </a:p>
                  </a:txBody>
                  <a:tcPr>
                    <a:solidFill>
                      <a:schemeClr val="accent1">
                        <a:lumMod val="90000"/>
                      </a:schemeClr>
                    </a:solidFill>
                  </a:tcPr>
                </a:tc>
                <a:extLst>
                  <a:ext uri="{0D108BD9-81ED-4DB2-BD59-A6C34878D82A}">
                    <a16:rowId xmlns:a16="http://schemas.microsoft.com/office/drawing/2014/main" val="293782330"/>
                  </a:ext>
                </a:extLst>
              </a:tr>
            </a:tbl>
          </a:graphicData>
        </a:graphic>
      </p:graphicFrame>
      <p:graphicFrame>
        <p:nvGraphicFramePr>
          <p:cNvPr id="8" name="Tabell 7">
            <a:extLst>
              <a:ext uri="{FF2B5EF4-FFF2-40B4-BE49-F238E27FC236}">
                <a16:creationId xmlns:a16="http://schemas.microsoft.com/office/drawing/2014/main" id="{D2707A6D-780C-C89D-8131-98B9BF74641A}"/>
              </a:ext>
            </a:extLst>
          </p:cNvPr>
          <p:cNvGraphicFramePr>
            <a:graphicFrameLocks noGrp="1"/>
          </p:cNvGraphicFramePr>
          <p:nvPr>
            <p:extLst>
              <p:ext uri="{D42A27DB-BD31-4B8C-83A1-F6EECF244321}">
                <p14:modId xmlns:p14="http://schemas.microsoft.com/office/powerpoint/2010/main" val="3945534468"/>
              </p:ext>
            </p:extLst>
          </p:nvPr>
        </p:nvGraphicFramePr>
        <p:xfrm>
          <a:off x="2290766" y="2761811"/>
          <a:ext cx="792420" cy="396240"/>
        </p:xfrm>
        <a:graphic>
          <a:graphicData uri="http://schemas.openxmlformats.org/drawingml/2006/table">
            <a:tbl>
              <a:tblPr>
                <a:tableStyleId>{5940675A-B579-460E-94D1-54222C63F5DA}</a:tableStyleId>
              </a:tblPr>
              <a:tblGrid>
                <a:gridCol w="792420">
                  <a:extLst>
                    <a:ext uri="{9D8B030D-6E8A-4147-A177-3AD203B41FA5}">
                      <a16:colId xmlns:a16="http://schemas.microsoft.com/office/drawing/2014/main" val="562586520"/>
                    </a:ext>
                  </a:extLst>
                </a:gridCol>
              </a:tblGrid>
              <a:tr h="171843">
                <a:tc>
                  <a:txBody>
                    <a:bodyPr/>
                    <a:lstStyle/>
                    <a:p>
                      <a:r>
                        <a:rPr lang="nb-NO" dirty="0"/>
                        <a:t>KAPASITET</a:t>
                      </a:r>
                    </a:p>
                  </a:txBody>
                  <a:tcPr>
                    <a:solidFill>
                      <a:schemeClr val="accent1">
                        <a:lumMod val="90000"/>
                      </a:schemeClr>
                    </a:solidFill>
                  </a:tcPr>
                </a:tc>
                <a:extLst>
                  <a:ext uri="{0D108BD9-81ED-4DB2-BD59-A6C34878D82A}">
                    <a16:rowId xmlns:a16="http://schemas.microsoft.com/office/drawing/2014/main" val="2164909399"/>
                  </a:ext>
                </a:extLst>
              </a:tr>
              <a:tr h="171843">
                <a:tc>
                  <a:txBody>
                    <a:bodyPr/>
                    <a:lstStyle/>
                    <a:p>
                      <a:r>
                        <a:rPr lang="nb-NO" dirty="0"/>
                        <a:t>DATASENTER</a:t>
                      </a:r>
                    </a:p>
                  </a:txBody>
                  <a:tcPr>
                    <a:solidFill>
                      <a:schemeClr val="accent1">
                        <a:lumMod val="90000"/>
                      </a:schemeClr>
                    </a:solidFill>
                  </a:tcPr>
                </a:tc>
                <a:extLst>
                  <a:ext uri="{0D108BD9-81ED-4DB2-BD59-A6C34878D82A}">
                    <a16:rowId xmlns:a16="http://schemas.microsoft.com/office/drawing/2014/main" val="1379816774"/>
                  </a:ext>
                </a:extLst>
              </a:tr>
            </a:tbl>
          </a:graphicData>
        </a:graphic>
      </p:graphicFrame>
      <p:sp>
        <p:nvSpPr>
          <p:cNvPr id="9" name="TekstSylinder 8">
            <a:extLst>
              <a:ext uri="{FF2B5EF4-FFF2-40B4-BE49-F238E27FC236}">
                <a16:creationId xmlns:a16="http://schemas.microsoft.com/office/drawing/2014/main" id="{B8CC7DC0-9C30-571B-CB84-A8EDC84C2D79}"/>
              </a:ext>
            </a:extLst>
          </p:cNvPr>
          <p:cNvSpPr txBox="1"/>
          <p:nvPr/>
        </p:nvSpPr>
        <p:spPr>
          <a:xfrm>
            <a:off x="2308736" y="3189950"/>
            <a:ext cx="413575" cy="135743"/>
          </a:xfrm>
          <a:prstGeom prst="rect">
            <a:avLst/>
          </a:prstGeom>
          <a:noFill/>
        </p:spPr>
        <p:txBody>
          <a:bodyPr wrap="none" lIns="0" tIns="0" rIns="0" bIns="0" rtlCol="0">
            <a:spAutoFit/>
          </a:bodyPr>
          <a:lstStyle/>
          <a:p>
            <a:pPr algn="l">
              <a:lnSpc>
                <a:spcPct val="98000"/>
              </a:lnSpc>
            </a:pPr>
            <a:r>
              <a:rPr lang="nb-NO" sz="900" dirty="0"/>
              <a:t>Sigma2</a:t>
            </a:r>
          </a:p>
        </p:txBody>
      </p:sp>
      <p:graphicFrame>
        <p:nvGraphicFramePr>
          <p:cNvPr id="10" name="Tabell 9">
            <a:extLst>
              <a:ext uri="{FF2B5EF4-FFF2-40B4-BE49-F238E27FC236}">
                <a16:creationId xmlns:a16="http://schemas.microsoft.com/office/drawing/2014/main" id="{8803A53F-1F21-8AA3-101B-053D3C8B6678}"/>
              </a:ext>
            </a:extLst>
          </p:cNvPr>
          <p:cNvGraphicFramePr>
            <a:graphicFrameLocks noGrp="1"/>
          </p:cNvGraphicFramePr>
          <p:nvPr>
            <p:extLst>
              <p:ext uri="{D42A27DB-BD31-4B8C-83A1-F6EECF244321}">
                <p14:modId xmlns:p14="http://schemas.microsoft.com/office/powerpoint/2010/main" val="1937777289"/>
              </p:ext>
            </p:extLst>
          </p:nvPr>
        </p:nvGraphicFramePr>
        <p:xfrm>
          <a:off x="3112433" y="2761811"/>
          <a:ext cx="792421" cy="396240"/>
        </p:xfrm>
        <a:graphic>
          <a:graphicData uri="http://schemas.openxmlformats.org/drawingml/2006/table">
            <a:tbl>
              <a:tblPr>
                <a:tableStyleId>{5940675A-B579-460E-94D1-54222C63F5DA}</a:tableStyleId>
              </a:tblPr>
              <a:tblGrid>
                <a:gridCol w="792421">
                  <a:extLst>
                    <a:ext uri="{9D8B030D-6E8A-4147-A177-3AD203B41FA5}">
                      <a16:colId xmlns:a16="http://schemas.microsoft.com/office/drawing/2014/main" val="562586520"/>
                    </a:ext>
                  </a:extLst>
                </a:gridCol>
              </a:tblGrid>
              <a:tr h="171843">
                <a:tc>
                  <a:txBody>
                    <a:bodyPr/>
                    <a:lstStyle/>
                    <a:p>
                      <a:r>
                        <a:rPr lang="nb-NO" dirty="0"/>
                        <a:t>KAPASITET</a:t>
                      </a:r>
                    </a:p>
                  </a:txBody>
                  <a:tcPr>
                    <a:solidFill>
                      <a:schemeClr val="accent3">
                        <a:lumMod val="40000"/>
                        <a:lumOff val="60000"/>
                      </a:schemeClr>
                    </a:solidFill>
                  </a:tcPr>
                </a:tc>
                <a:extLst>
                  <a:ext uri="{0D108BD9-81ED-4DB2-BD59-A6C34878D82A}">
                    <a16:rowId xmlns:a16="http://schemas.microsoft.com/office/drawing/2014/main" val="2164909399"/>
                  </a:ext>
                </a:extLst>
              </a:tr>
              <a:tr h="171843">
                <a:tc>
                  <a:txBody>
                    <a:bodyPr/>
                    <a:lstStyle/>
                    <a:p>
                      <a:r>
                        <a:rPr lang="nb-NO" dirty="0"/>
                        <a:t>DATASENTER</a:t>
                      </a:r>
                    </a:p>
                  </a:txBody>
                  <a:tcPr>
                    <a:solidFill>
                      <a:schemeClr val="accent3">
                        <a:lumMod val="40000"/>
                        <a:lumOff val="60000"/>
                      </a:schemeClr>
                    </a:solidFill>
                  </a:tcPr>
                </a:tc>
                <a:extLst>
                  <a:ext uri="{0D108BD9-81ED-4DB2-BD59-A6C34878D82A}">
                    <a16:rowId xmlns:a16="http://schemas.microsoft.com/office/drawing/2014/main" val="1379816774"/>
                  </a:ext>
                </a:extLst>
              </a:tr>
            </a:tbl>
          </a:graphicData>
        </a:graphic>
      </p:graphicFrame>
      <p:graphicFrame>
        <p:nvGraphicFramePr>
          <p:cNvPr id="11" name="Tabell 10">
            <a:extLst>
              <a:ext uri="{FF2B5EF4-FFF2-40B4-BE49-F238E27FC236}">
                <a16:creationId xmlns:a16="http://schemas.microsoft.com/office/drawing/2014/main" id="{F2BB181C-71F6-60E6-3300-6DB5812EB369}"/>
              </a:ext>
            </a:extLst>
          </p:cNvPr>
          <p:cNvGraphicFramePr>
            <a:graphicFrameLocks noGrp="1"/>
          </p:cNvGraphicFramePr>
          <p:nvPr>
            <p:extLst>
              <p:ext uri="{D42A27DB-BD31-4B8C-83A1-F6EECF244321}">
                <p14:modId xmlns:p14="http://schemas.microsoft.com/office/powerpoint/2010/main" val="283583667"/>
              </p:ext>
            </p:extLst>
          </p:nvPr>
        </p:nvGraphicFramePr>
        <p:xfrm>
          <a:off x="3927195" y="2761811"/>
          <a:ext cx="603046" cy="396240"/>
        </p:xfrm>
        <a:graphic>
          <a:graphicData uri="http://schemas.openxmlformats.org/drawingml/2006/table">
            <a:tbl>
              <a:tblPr>
                <a:tableStyleId>{5940675A-B579-460E-94D1-54222C63F5DA}</a:tableStyleId>
              </a:tblPr>
              <a:tblGrid>
                <a:gridCol w="603046">
                  <a:extLst>
                    <a:ext uri="{9D8B030D-6E8A-4147-A177-3AD203B41FA5}">
                      <a16:colId xmlns:a16="http://schemas.microsoft.com/office/drawing/2014/main" val="562586520"/>
                    </a:ext>
                  </a:extLst>
                </a:gridCol>
              </a:tblGrid>
              <a:tr h="171843">
                <a:tc>
                  <a:txBody>
                    <a:bodyPr/>
                    <a:lstStyle/>
                    <a:p>
                      <a:r>
                        <a:rPr lang="nb-NO" dirty="0"/>
                        <a:t>KAPASITET</a:t>
                      </a:r>
                    </a:p>
                  </a:txBody>
                  <a:tcPr marL="19440" marR="19440">
                    <a:solidFill>
                      <a:schemeClr val="tx2">
                        <a:lumMod val="20000"/>
                        <a:lumOff val="80000"/>
                      </a:schemeClr>
                    </a:solidFill>
                  </a:tcPr>
                </a:tc>
                <a:extLst>
                  <a:ext uri="{0D108BD9-81ED-4DB2-BD59-A6C34878D82A}">
                    <a16:rowId xmlns:a16="http://schemas.microsoft.com/office/drawing/2014/main" val="2164909399"/>
                  </a:ext>
                </a:extLst>
              </a:tr>
              <a:tr h="171843">
                <a:tc>
                  <a:txBody>
                    <a:bodyPr/>
                    <a:lstStyle/>
                    <a:p>
                      <a:r>
                        <a:rPr lang="nb-NO" dirty="0"/>
                        <a:t>DATASENTER</a:t>
                      </a:r>
                    </a:p>
                  </a:txBody>
                  <a:tcPr marL="19440" marR="19440">
                    <a:solidFill>
                      <a:schemeClr val="tx2">
                        <a:lumMod val="20000"/>
                        <a:lumOff val="80000"/>
                      </a:schemeClr>
                    </a:solidFill>
                  </a:tcPr>
                </a:tc>
                <a:extLst>
                  <a:ext uri="{0D108BD9-81ED-4DB2-BD59-A6C34878D82A}">
                    <a16:rowId xmlns:a16="http://schemas.microsoft.com/office/drawing/2014/main" val="1379816774"/>
                  </a:ext>
                </a:extLst>
              </a:tr>
            </a:tbl>
          </a:graphicData>
        </a:graphic>
      </p:graphicFrame>
      <p:sp>
        <p:nvSpPr>
          <p:cNvPr id="12" name="TekstSylinder 11">
            <a:extLst>
              <a:ext uri="{FF2B5EF4-FFF2-40B4-BE49-F238E27FC236}">
                <a16:creationId xmlns:a16="http://schemas.microsoft.com/office/drawing/2014/main" id="{BE30FE9F-A31C-4E3B-B966-AF24E8EA16CE}"/>
              </a:ext>
            </a:extLst>
          </p:cNvPr>
          <p:cNvSpPr txBox="1"/>
          <p:nvPr/>
        </p:nvSpPr>
        <p:spPr>
          <a:xfrm>
            <a:off x="3106846" y="3189950"/>
            <a:ext cx="482504" cy="135743"/>
          </a:xfrm>
          <a:prstGeom prst="rect">
            <a:avLst/>
          </a:prstGeom>
          <a:noFill/>
        </p:spPr>
        <p:txBody>
          <a:bodyPr wrap="square" lIns="0" tIns="0" rIns="0" bIns="0" rtlCol="0">
            <a:spAutoFit/>
          </a:bodyPr>
          <a:lstStyle/>
          <a:p>
            <a:pPr algn="l">
              <a:lnSpc>
                <a:spcPct val="98000"/>
              </a:lnSpc>
            </a:pPr>
            <a:r>
              <a:rPr lang="nb-NO" sz="900" dirty="0"/>
              <a:t>EuroHPC</a:t>
            </a:r>
          </a:p>
        </p:txBody>
      </p:sp>
      <p:sp>
        <p:nvSpPr>
          <p:cNvPr id="13" name="TekstSylinder 12">
            <a:extLst>
              <a:ext uri="{FF2B5EF4-FFF2-40B4-BE49-F238E27FC236}">
                <a16:creationId xmlns:a16="http://schemas.microsoft.com/office/drawing/2014/main" id="{559201A4-3ABB-9D69-53C4-DC65892043BF}"/>
              </a:ext>
            </a:extLst>
          </p:cNvPr>
          <p:cNvSpPr txBox="1"/>
          <p:nvPr/>
        </p:nvSpPr>
        <p:spPr>
          <a:xfrm>
            <a:off x="3955681" y="3189950"/>
            <a:ext cx="689291" cy="135743"/>
          </a:xfrm>
          <a:prstGeom prst="rect">
            <a:avLst/>
          </a:prstGeom>
          <a:noFill/>
        </p:spPr>
        <p:txBody>
          <a:bodyPr wrap="none" lIns="0" tIns="0" rIns="0" bIns="0" rtlCol="0">
            <a:spAutoFit/>
          </a:bodyPr>
          <a:lstStyle/>
          <a:p>
            <a:pPr algn="l">
              <a:lnSpc>
                <a:spcPct val="98000"/>
              </a:lnSpc>
            </a:pPr>
            <a:r>
              <a:rPr lang="nb-NO" sz="900" dirty="0"/>
              <a:t>Andre lev.</a:t>
            </a:r>
          </a:p>
        </p:txBody>
      </p:sp>
      <p:cxnSp>
        <p:nvCxnSpPr>
          <p:cNvPr id="7" name="Rett linje 6">
            <a:extLst>
              <a:ext uri="{FF2B5EF4-FFF2-40B4-BE49-F238E27FC236}">
                <a16:creationId xmlns:a16="http://schemas.microsoft.com/office/drawing/2014/main" id="{35188E41-2090-E9D7-290F-F8C061B45E0B}"/>
              </a:ext>
            </a:extLst>
          </p:cNvPr>
          <p:cNvCxnSpPr/>
          <p:nvPr/>
        </p:nvCxnSpPr>
        <p:spPr>
          <a:xfrm>
            <a:off x="4597408" y="1637913"/>
            <a:ext cx="0" cy="1343806"/>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4" name="TekstSylinder 13">
            <a:extLst>
              <a:ext uri="{FF2B5EF4-FFF2-40B4-BE49-F238E27FC236}">
                <a16:creationId xmlns:a16="http://schemas.microsoft.com/office/drawing/2014/main" id="{35504193-DC8B-8175-1346-B351B8DEAAB1}"/>
              </a:ext>
            </a:extLst>
          </p:cNvPr>
          <p:cNvSpPr txBox="1"/>
          <p:nvPr/>
        </p:nvSpPr>
        <p:spPr>
          <a:xfrm>
            <a:off x="4798240" y="3138997"/>
            <a:ext cx="1218282" cy="120674"/>
          </a:xfrm>
          <a:prstGeom prst="rect">
            <a:avLst/>
          </a:prstGeom>
          <a:noFill/>
        </p:spPr>
        <p:txBody>
          <a:bodyPr wrap="none" lIns="0" tIns="0" rIns="0" bIns="0" rtlCol="0">
            <a:spAutoFit/>
          </a:bodyPr>
          <a:lstStyle/>
          <a:p>
            <a:pPr algn="l">
              <a:lnSpc>
                <a:spcPct val="98000"/>
              </a:lnSpc>
            </a:pPr>
            <a:r>
              <a:rPr lang="nb-NO" sz="800" dirty="0" err="1"/>
              <a:t>Sektorvise</a:t>
            </a:r>
            <a:r>
              <a:rPr lang="nb-NO" sz="800" dirty="0"/>
              <a:t> løsninger</a:t>
            </a:r>
          </a:p>
        </p:txBody>
      </p:sp>
      <p:graphicFrame>
        <p:nvGraphicFramePr>
          <p:cNvPr id="16" name="Tabell 15">
            <a:extLst>
              <a:ext uri="{FF2B5EF4-FFF2-40B4-BE49-F238E27FC236}">
                <a16:creationId xmlns:a16="http://schemas.microsoft.com/office/drawing/2014/main" id="{CD0268BD-7B42-CF54-8EB9-52EEBB916E7B}"/>
              </a:ext>
            </a:extLst>
          </p:cNvPr>
          <p:cNvGraphicFramePr>
            <a:graphicFrameLocks noGrp="1"/>
          </p:cNvGraphicFramePr>
          <p:nvPr>
            <p:extLst>
              <p:ext uri="{D42A27DB-BD31-4B8C-83A1-F6EECF244321}">
                <p14:modId xmlns:p14="http://schemas.microsoft.com/office/powerpoint/2010/main" val="1788200794"/>
              </p:ext>
            </p:extLst>
          </p:nvPr>
        </p:nvGraphicFramePr>
        <p:xfrm>
          <a:off x="5568209" y="2375659"/>
          <a:ext cx="308056" cy="701040"/>
        </p:xfrm>
        <a:graphic>
          <a:graphicData uri="http://schemas.openxmlformats.org/drawingml/2006/table">
            <a:tbl>
              <a:tblPr>
                <a:tableStyleId>{5940675A-B579-460E-94D1-54222C63F5DA}</a:tableStyleId>
              </a:tblPr>
              <a:tblGrid>
                <a:gridCol w="308056">
                  <a:extLst>
                    <a:ext uri="{9D8B030D-6E8A-4147-A177-3AD203B41FA5}">
                      <a16:colId xmlns:a16="http://schemas.microsoft.com/office/drawing/2014/main" val="2148860321"/>
                    </a:ext>
                  </a:extLst>
                </a:gridCol>
              </a:tblGrid>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293782330"/>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2832165"/>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92778370"/>
                  </a:ext>
                </a:extLst>
              </a:tr>
            </a:tbl>
          </a:graphicData>
        </a:graphic>
      </p:graphicFrame>
      <p:graphicFrame>
        <p:nvGraphicFramePr>
          <p:cNvPr id="17" name="Tabell 16">
            <a:extLst>
              <a:ext uri="{FF2B5EF4-FFF2-40B4-BE49-F238E27FC236}">
                <a16:creationId xmlns:a16="http://schemas.microsoft.com/office/drawing/2014/main" id="{2236464F-2FA0-5203-EE1A-99F933C255F2}"/>
              </a:ext>
            </a:extLst>
          </p:cNvPr>
          <p:cNvGraphicFramePr>
            <a:graphicFrameLocks noGrp="1"/>
          </p:cNvGraphicFramePr>
          <p:nvPr>
            <p:extLst>
              <p:ext uri="{D42A27DB-BD31-4B8C-83A1-F6EECF244321}">
                <p14:modId xmlns:p14="http://schemas.microsoft.com/office/powerpoint/2010/main" val="3968592980"/>
              </p:ext>
            </p:extLst>
          </p:nvPr>
        </p:nvGraphicFramePr>
        <p:xfrm>
          <a:off x="5189339" y="2383019"/>
          <a:ext cx="308056" cy="701040"/>
        </p:xfrm>
        <a:graphic>
          <a:graphicData uri="http://schemas.openxmlformats.org/drawingml/2006/table">
            <a:tbl>
              <a:tblPr>
                <a:tableStyleId>{5940675A-B579-460E-94D1-54222C63F5DA}</a:tableStyleId>
              </a:tblPr>
              <a:tblGrid>
                <a:gridCol w="308056">
                  <a:extLst>
                    <a:ext uri="{9D8B030D-6E8A-4147-A177-3AD203B41FA5}">
                      <a16:colId xmlns:a16="http://schemas.microsoft.com/office/drawing/2014/main" val="2148860321"/>
                    </a:ext>
                  </a:extLst>
                </a:gridCol>
              </a:tblGrid>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293782330"/>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2832165"/>
                  </a:ext>
                </a:extLst>
              </a:tr>
              <a:tr h="23368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692778370"/>
                  </a:ext>
                </a:extLst>
              </a:tr>
            </a:tbl>
          </a:graphicData>
        </a:graphic>
      </p:graphicFrame>
      <p:sp>
        <p:nvSpPr>
          <p:cNvPr id="18" name="TekstSylinder 17">
            <a:extLst>
              <a:ext uri="{FF2B5EF4-FFF2-40B4-BE49-F238E27FC236}">
                <a16:creationId xmlns:a16="http://schemas.microsoft.com/office/drawing/2014/main" id="{4DC26613-0138-B5B0-D154-EED58CE592F1}"/>
              </a:ext>
            </a:extLst>
          </p:cNvPr>
          <p:cNvSpPr txBox="1"/>
          <p:nvPr/>
        </p:nvSpPr>
        <p:spPr>
          <a:xfrm>
            <a:off x="4847668" y="2437088"/>
            <a:ext cx="1144544" cy="105542"/>
          </a:xfrm>
          <a:prstGeom prst="rect">
            <a:avLst/>
          </a:prstGeom>
          <a:noFill/>
        </p:spPr>
        <p:txBody>
          <a:bodyPr wrap="none" lIns="0" tIns="0" rIns="0" bIns="0" rtlCol="0">
            <a:spAutoFit/>
          </a:bodyPr>
          <a:lstStyle/>
          <a:p>
            <a:pPr algn="l">
              <a:lnSpc>
                <a:spcPct val="98000"/>
              </a:lnSpc>
            </a:pPr>
            <a:r>
              <a:rPr lang="nb-NO" sz="700" dirty="0"/>
              <a:t>AVANSERT BRUKERSTØTTE</a:t>
            </a:r>
          </a:p>
        </p:txBody>
      </p:sp>
      <p:sp>
        <p:nvSpPr>
          <p:cNvPr id="20" name="TekstSylinder 19">
            <a:extLst>
              <a:ext uri="{FF2B5EF4-FFF2-40B4-BE49-F238E27FC236}">
                <a16:creationId xmlns:a16="http://schemas.microsoft.com/office/drawing/2014/main" id="{5CC8B2E9-D296-2B45-79B2-341AE514D30C}"/>
              </a:ext>
            </a:extLst>
          </p:cNvPr>
          <p:cNvSpPr txBox="1"/>
          <p:nvPr/>
        </p:nvSpPr>
        <p:spPr>
          <a:xfrm>
            <a:off x="4847668" y="2699228"/>
            <a:ext cx="490519" cy="105542"/>
          </a:xfrm>
          <a:prstGeom prst="rect">
            <a:avLst/>
          </a:prstGeom>
          <a:noFill/>
        </p:spPr>
        <p:txBody>
          <a:bodyPr wrap="none" lIns="0" tIns="0" rIns="0" bIns="0" rtlCol="0">
            <a:spAutoFit/>
          </a:bodyPr>
          <a:lstStyle/>
          <a:p>
            <a:pPr algn="l">
              <a:lnSpc>
                <a:spcPct val="98000"/>
              </a:lnSpc>
            </a:pPr>
            <a:r>
              <a:rPr lang="nb-NO" sz="700" dirty="0"/>
              <a:t>KAPASITET</a:t>
            </a:r>
          </a:p>
        </p:txBody>
      </p:sp>
      <p:sp>
        <p:nvSpPr>
          <p:cNvPr id="24" name="TekstSylinder 23">
            <a:extLst>
              <a:ext uri="{FF2B5EF4-FFF2-40B4-BE49-F238E27FC236}">
                <a16:creationId xmlns:a16="http://schemas.microsoft.com/office/drawing/2014/main" id="{E0DF9950-1AFB-A791-7B0F-83A26ED25D30}"/>
              </a:ext>
            </a:extLst>
          </p:cNvPr>
          <p:cNvSpPr txBox="1"/>
          <p:nvPr/>
        </p:nvSpPr>
        <p:spPr>
          <a:xfrm>
            <a:off x="4847668" y="2903913"/>
            <a:ext cx="545021" cy="105542"/>
          </a:xfrm>
          <a:prstGeom prst="rect">
            <a:avLst/>
          </a:prstGeom>
          <a:noFill/>
        </p:spPr>
        <p:txBody>
          <a:bodyPr wrap="none" lIns="0" tIns="0" rIns="0" bIns="0" rtlCol="0">
            <a:spAutoFit/>
          </a:bodyPr>
          <a:lstStyle/>
          <a:p>
            <a:pPr algn="l">
              <a:lnSpc>
                <a:spcPct val="98000"/>
              </a:lnSpc>
            </a:pPr>
            <a:r>
              <a:rPr lang="nb-NO" sz="700" dirty="0"/>
              <a:t>DATASENTER</a:t>
            </a:r>
          </a:p>
        </p:txBody>
      </p:sp>
      <p:sp>
        <p:nvSpPr>
          <p:cNvPr id="30" name="Ellipse 29">
            <a:extLst>
              <a:ext uri="{FF2B5EF4-FFF2-40B4-BE49-F238E27FC236}">
                <a16:creationId xmlns:a16="http://schemas.microsoft.com/office/drawing/2014/main" id="{2EFFA739-AABD-3D1D-EF9E-CD0401E8057F}"/>
              </a:ext>
            </a:extLst>
          </p:cNvPr>
          <p:cNvSpPr/>
          <p:nvPr/>
        </p:nvSpPr>
        <p:spPr>
          <a:xfrm>
            <a:off x="4631744" y="1703734"/>
            <a:ext cx="180000" cy="180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3</a:t>
            </a:r>
          </a:p>
        </p:txBody>
      </p:sp>
      <p:sp>
        <p:nvSpPr>
          <p:cNvPr id="33" name="TekstSylinder 32">
            <a:extLst>
              <a:ext uri="{FF2B5EF4-FFF2-40B4-BE49-F238E27FC236}">
                <a16:creationId xmlns:a16="http://schemas.microsoft.com/office/drawing/2014/main" id="{A8C71A62-8A68-C18E-8E5B-542C3047E3A3}"/>
              </a:ext>
            </a:extLst>
          </p:cNvPr>
          <p:cNvSpPr txBox="1"/>
          <p:nvPr/>
        </p:nvSpPr>
        <p:spPr>
          <a:xfrm>
            <a:off x="4871928" y="1963634"/>
            <a:ext cx="1218281" cy="241348"/>
          </a:xfrm>
          <a:prstGeom prst="rect">
            <a:avLst/>
          </a:prstGeom>
          <a:noFill/>
        </p:spPr>
        <p:txBody>
          <a:bodyPr wrap="square" lIns="0" tIns="0" rIns="0" bIns="0" rtlCol="0">
            <a:spAutoFit/>
          </a:bodyPr>
          <a:lstStyle/>
          <a:p>
            <a:pPr algn="l">
              <a:lnSpc>
                <a:spcPct val="98000"/>
              </a:lnSpc>
            </a:pPr>
            <a:r>
              <a:rPr lang="nb-NO" sz="800" dirty="0"/>
              <a:t>Bruk og tilpasning av øvrige off.tj.</a:t>
            </a:r>
          </a:p>
        </p:txBody>
      </p:sp>
      <p:sp>
        <p:nvSpPr>
          <p:cNvPr id="63" name="Ellipse 62">
            <a:extLst>
              <a:ext uri="{FF2B5EF4-FFF2-40B4-BE49-F238E27FC236}">
                <a16:creationId xmlns:a16="http://schemas.microsoft.com/office/drawing/2014/main" id="{F478E7C5-DA8A-924E-AC8E-1F8CF9B55F7D}"/>
              </a:ext>
            </a:extLst>
          </p:cNvPr>
          <p:cNvSpPr/>
          <p:nvPr/>
        </p:nvSpPr>
        <p:spPr>
          <a:xfrm>
            <a:off x="4631744" y="1986220"/>
            <a:ext cx="180000" cy="180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4</a:t>
            </a:r>
          </a:p>
        </p:txBody>
      </p:sp>
      <p:sp>
        <p:nvSpPr>
          <p:cNvPr id="66" name="TekstSylinder 65">
            <a:extLst>
              <a:ext uri="{FF2B5EF4-FFF2-40B4-BE49-F238E27FC236}">
                <a16:creationId xmlns:a16="http://schemas.microsoft.com/office/drawing/2014/main" id="{65E987DC-8830-5CA8-D6E0-554B304A11B2}"/>
              </a:ext>
            </a:extLst>
          </p:cNvPr>
          <p:cNvSpPr txBox="1"/>
          <p:nvPr/>
        </p:nvSpPr>
        <p:spPr>
          <a:xfrm>
            <a:off x="4876163" y="1676539"/>
            <a:ext cx="1288896" cy="241348"/>
          </a:xfrm>
          <a:prstGeom prst="rect">
            <a:avLst/>
          </a:prstGeom>
          <a:noFill/>
        </p:spPr>
        <p:txBody>
          <a:bodyPr wrap="square" lIns="0" tIns="0" rIns="0" bIns="0" rtlCol="0">
            <a:spAutoFit/>
          </a:bodyPr>
          <a:lstStyle/>
          <a:p>
            <a:pPr algn="l">
              <a:lnSpc>
                <a:spcPct val="98000"/>
              </a:lnSpc>
            </a:pPr>
            <a:r>
              <a:rPr lang="nb-NO" sz="800" dirty="0"/>
              <a:t>Bruk og tilpasning av </a:t>
            </a:r>
            <a:r>
              <a:rPr lang="nb-NO" sz="800" dirty="0" err="1"/>
              <a:t>samf.kritiske</a:t>
            </a:r>
            <a:r>
              <a:rPr lang="nb-NO" sz="800" dirty="0"/>
              <a:t> </a:t>
            </a:r>
            <a:r>
              <a:rPr lang="nb-NO" sz="800" dirty="0" err="1"/>
              <a:t>tj</a:t>
            </a:r>
            <a:r>
              <a:rPr lang="nb-NO" sz="800" dirty="0"/>
              <a:t>.</a:t>
            </a:r>
          </a:p>
        </p:txBody>
      </p:sp>
      <p:sp>
        <p:nvSpPr>
          <p:cNvPr id="15" name="Ellipse 6">
            <a:extLst>
              <a:ext uri="{FF2B5EF4-FFF2-40B4-BE49-F238E27FC236}">
                <a16:creationId xmlns:a16="http://schemas.microsoft.com/office/drawing/2014/main" id="{4445E51C-F69E-9536-16CA-4FAA8DB36C9A}"/>
              </a:ext>
            </a:extLst>
          </p:cNvPr>
          <p:cNvSpPr/>
          <p:nvPr/>
        </p:nvSpPr>
        <p:spPr>
          <a:xfrm>
            <a:off x="2330484" y="1708186"/>
            <a:ext cx="180000" cy="180000"/>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1</a:t>
            </a:r>
          </a:p>
        </p:txBody>
      </p:sp>
      <p:sp>
        <p:nvSpPr>
          <p:cNvPr id="31" name="TekstSylinder 12">
            <a:extLst>
              <a:ext uri="{FF2B5EF4-FFF2-40B4-BE49-F238E27FC236}">
                <a16:creationId xmlns:a16="http://schemas.microsoft.com/office/drawing/2014/main" id="{6F3B628E-D99C-5297-B4D6-0B11B523FCB6}"/>
              </a:ext>
            </a:extLst>
          </p:cNvPr>
          <p:cNvSpPr txBox="1"/>
          <p:nvPr/>
        </p:nvSpPr>
        <p:spPr>
          <a:xfrm>
            <a:off x="2570072" y="1748476"/>
            <a:ext cx="1218282" cy="120674"/>
          </a:xfrm>
          <a:prstGeom prst="rect">
            <a:avLst/>
          </a:prstGeom>
          <a:noFill/>
        </p:spPr>
        <p:txBody>
          <a:bodyPr wrap="none" lIns="0" tIns="0" rIns="0" bIns="0" rtlCol="0">
            <a:spAutoFit/>
          </a:bodyPr>
          <a:lstStyle/>
          <a:p>
            <a:pPr algn="l">
              <a:lnSpc>
                <a:spcPct val="98000"/>
              </a:lnSpc>
            </a:pPr>
            <a:r>
              <a:rPr lang="nb-NO" sz="800" dirty="0"/>
              <a:t>Forskningsdrevet FoU</a:t>
            </a:r>
          </a:p>
        </p:txBody>
      </p:sp>
      <p:sp>
        <p:nvSpPr>
          <p:cNvPr id="34" name="Ellipse 14">
            <a:extLst>
              <a:ext uri="{FF2B5EF4-FFF2-40B4-BE49-F238E27FC236}">
                <a16:creationId xmlns:a16="http://schemas.microsoft.com/office/drawing/2014/main" id="{4471F4D2-F931-C3D0-592D-FADFD2CD5A4C}"/>
              </a:ext>
            </a:extLst>
          </p:cNvPr>
          <p:cNvSpPr/>
          <p:nvPr/>
        </p:nvSpPr>
        <p:spPr>
          <a:xfrm>
            <a:off x="2331163" y="1974607"/>
            <a:ext cx="180000" cy="180000"/>
          </a:xfrm>
          <a:prstGeom prst="ellipse">
            <a:avLst/>
          </a:prstGeom>
          <a:solidFill>
            <a:schemeClr val="accent6">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2</a:t>
            </a:r>
          </a:p>
        </p:txBody>
      </p:sp>
      <p:sp>
        <p:nvSpPr>
          <p:cNvPr id="71" name="TekstSylinder 17">
            <a:extLst>
              <a:ext uri="{FF2B5EF4-FFF2-40B4-BE49-F238E27FC236}">
                <a16:creationId xmlns:a16="http://schemas.microsoft.com/office/drawing/2014/main" id="{928F547F-6A55-8649-5BB1-92408DBE662E}"/>
              </a:ext>
            </a:extLst>
          </p:cNvPr>
          <p:cNvSpPr txBox="1"/>
          <p:nvPr/>
        </p:nvSpPr>
        <p:spPr>
          <a:xfrm>
            <a:off x="2570072" y="2019693"/>
            <a:ext cx="1340110" cy="120674"/>
          </a:xfrm>
          <a:prstGeom prst="rect">
            <a:avLst/>
          </a:prstGeom>
          <a:noFill/>
        </p:spPr>
        <p:txBody>
          <a:bodyPr wrap="none" lIns="0" tIns="0" rIns="0" bIns="0" rtlCol="0">
            <a:spAutoFit/>
          </a:bodyPr>
          <a:lstStyle/>
          <a:p>
            <a:pPr algn="l">
              <a:lnSpc>
                <a:spcPct val="98000"/>
              </a:lnSpc>
            </a:pPr>
            <a:r>
              <a:rPr lang="nb-NO" sz="800" dirty="0"/>
              <a:t>Forvaltningsdrevet FoU</a:t>
            </a:r>
          </a:p>
        </p:txBody>
      </p:sp>
    </p:spTree>
    <p:extLst>
      <p:ext uri="{BB962C8B-B14F-4D97-AF65-F5344CB8AC3E}">
        <p14:creationId xmlns:p14="http://schemas.microsoft.com/office/powerpoint/2010/main" val="2257032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7DD76-6F91-A690-44B6-9201A23CE193}"/>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A1B2EBE-4558-0C26-3D1B-328F6EE9DDC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6" name="think-cell data - do not delete" hidden="1">
                        <a:extLst>
                          <a:ext uri="{FF2B5EF4-FFF2-40B4-BE49-F238E27FC236}">
                            <a16:creationId xmlns:a16="http://schemas.microsoft.com/office/drawing/2014/main" id="{3A1B2EBE-4558-0C26-3D1B-328F6EE9DDC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E2D3A3C7-64A3-5B60-0E74-7F7CD9DDC12E}"/>
              </a:ext>
            </a:extLst>
          </p:cNvPr>
          <p:cNvSpPr>
            <a:spLocks noGrp="1"/>
          </p:cNvSpPr>
          <p:nvPr>
            <p:ph type="dt" sz="half" idx="23"/>
          </p:nvPr>
        </p:nvSpPr>
        <p:spPr>
          <a:xfrm>
            <a:off x="471269" y="6344026"/>
            <a:ext cx="830526" cy="270034"/>
          </a:xfrm>
        </p:spPr>
        <p:txBody>
          <a:bodyPr/>
          <a:lstStyle/>
          <a:p>
            <a:fld id="{ACD1C610-CF41-475E-9BC0-08DC8100DF62}" type="datetime1">
              <a:rPr lang="nb-NO" smtClean="0"/>
              <a:t>27.01.2025</a:t>
            </a:fld>
            <a:endParaRPr lang="nb-NO" dirty="0"/>
          </a:p>
        </p:txBody>
      </p:sp>
      <p:sp>
        <p:nvSpPr>
          <p:cNvPr id="5" name="Slide Number Placeholder 4">
            <a:extLst>
              <a:ext uri="{FF2B5EF4-FFF2-40B4-BE49-F238E27FC236}">
                <a16:creationId xmlns:a16="http://schemas.microsoft.com/office/drawing/2014/main" id="{FDC2AE9B-6936-2B8E-F150-D7C247442068}"/>
              </a:ext>
            </a:extLst>
          </p:cNvPr>
          <p:cNvSpPr>
            <a:spLocks noGrp="1"/>
          </p:cNvSpPr>
          <p:nvPr>
            <p:ph type="sldNum" sz="quarter" idx="25"/>
          </p:nvPr>
        </p:nvSpPr>
        <p:spPr>
          <a:xfrm>
            <a:off x="11490708" y="6344026"/>
            <a:ext cx="321905" cy="270034"/>
          </a:xfrm>
        </p:spPr>
        <p:txBody>
          <a:bodyPr/>
          <a:lstStyle/>
          <a:p>
            <a:fld id="{36F4D1B9-59DF-4B5C-8440-F23B9F46A364}" type="slidenum">
              <a:rPr lang="nb-NO" smtClean="0"/>
              <a:pPr/>
              <a:t>20</a:t>
            </a:fld>
            <a:endParaRPr lang="nb-NO" dirty="0"/>
          </a:p>
        </p:txBody>
      </p:sp>
      <p:graphicFrame>
        <p:nvGraphicFramePr>
          <p:cNvPr id="19" name="Tabell 18">
            <a:extLst>
              <a:ext uri="{FF2B5EF4-FFF2-40B4-BE49-F238E27FC236}">
                <a16:creationId xmlns:a16="http://schemas.microsoft.com/office/drawing/2014/main" id="{896F7D12-131D-434F-D39E-9F2B5B551FF8}"/>
              </a:ext>
            </a:extLst>
          </p:cNvPr>
          <p:cNvGraphicFramePr>
            <a:graphicFrameLocks noGrp="1"/>
          </p:cNvGraphicFramePr>
          <p:nvPr>
            <p:extLst>
              <p:ext uri="{D42A27DB-BD31-4B8C-83A1-F6EECF244321}">
                <p14:modId xmlns:p14="http://schemas.microsoft.com/office/powerpoint/2010/main" val="2579666282"/>
              </p:ext>
            </p:extLst>
          </p:nvPr>
        </p:nvGraphicFramePr>
        <p:xfrm>
          <a:off x="661823" y="126320"/>
          <a:ext cx="10872000" cy="1483200"/>
        </p:xfrm>
        <a:graphic>
          <a:graphicData uri="http://schemas.openxmlformats.org/drawingml/2006/table">
            <a:tbl>
              <a:tblPr firstCol="1">
                <a:tableStyleId>{7AF64A78-0C56-44EE-8F43-343FBBAD8183}</a:tableStyleId>
              </a:tblPr>
              <a:tblGrid>
                <a:gridCol w="2970759">
                  <a:extLst>
                    <a:ext uri="{9D8B030D-6E8A-4147-A177-3AD203B41FA5}">
                      <a16:colId xmlns:a16="http://schemas.microsoft.com/office/drawing/2014/main" val="584628962"/>
                    </a:ext>
                  </a:extLst>
                </a:gridCol>
                <a:gridCol w="2213549">
                  <a:extLst>
                    <a:ext uri="{9D8B030D-6E8A-4147-A177-3AD203B41FA5}">
                      <a16:colId xmlns:a16="http://schemas.microsoft.com/office/drawing/2014/main" val="2437871952"/>
                    </a:ext>
                  </a:extLst>
                </a:gridCol>
                <a:gridCol w="2804154">
                  <a:extLst>
                    <a:ext uri="{9D8B030D-6E8A-4147-A177-3AD203B41FA5}">
                      <a16:colId xmlns:a16="http://schemas.microsoft.com/office/drawing/2014/main" val="2039441619"/>
                    </a:ext>
                  </a:extLst>
                </a:gridCol>
                <a:gridCol w="2883538">
                  <a:extLst>
                    <a:ext uri="{9D8B030D-6E8A-4147-A177-3AD203B41FA5}">
                      <a16:colId xmlns:a16="http://schemas.microsoft.com/office/drawing/2014/main" val="1961080407"/>
                    </a:ext>
                  </a:extLst>
                </a:gridCol>
              </a:tblGrid>
              <a:tr h="308307">
                <a:tc>
                  <a:txBody>
                    <a:bodyPr/>
                    <a:lstStyle/>
                    <a:p>
                      <a:pPr algn="r"/>
                      <a:r>
                        <a:rPr lang="nb-NO" sz="1100" dirty="0">
                          <a:solidFill>
                            <a:schemeClr val="bg1"/>
                          </a:solidFill>
                        </a:rPr>
                        <a:t>NAVN</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gridSpan="3">
                  <a:txBody>
                    <a:bodyPr/>
                    <a:lstStyle/>
                    <a:p>
                      <a:r>
                        <a:rPr lang="nb-NO" sz="1100" b="1" dirty="0"/>
                        <a:t>K6: «Europeisk leverandør»</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183228168"/>
                  </a:ext>
                </a:extLst>
              </a:tr>
              <a:tr h="923248">
                <a:tc>
                  <a:txBody>
                    <a:bodyPr/>
                    <a:lstStyle/>
                    <a:p>
                      <a:pPr algn="r"/>
                      <a:r>
                        <a:rPr lang="nb-NO" sz="1100" dirty="0">
                          <a:solidFill>
                            <a:schemeClr val="bg1"/>
                          </a:solidFill>
                        </a:rPr>
                        <a:t>OVERORDNET BESKRIVELSE OG INNRETNING AV KONSEPTET</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1">
                        <a:lumMod val="65000"/>
                        <a:lumOff val="35000"/>
                      </a:schemeClr>
                    </a:solidFill>
                  </a:tcPr>
                </a:tc>
                <a:tc gridSpan="3">
                  <a:txBody>
                    <a:bodyPr/>
                    <a:lstStyle/>
                    <a:p>
                      <a:pPr marL="171450" indent="-171450">
                        <a:spcBef>
                          <a:spcPts val="300"/>
                        </a:spcBef>
                        <a:buFont typeface="Arial" panose="020B0604020202020204" pitchFamily="34" charset="0"/>
                        <a:buChar char="•"/>
                        <a:tabLst/>
                      </a:pPr>
                      <a:r>
                        <a:rPr lang="nb-NO" sz="900" dirty="0"/>
                        <a:t>All nasjonal kapasitet legges til EuroHPC, som innebærer at Sigma2 ikke investerer og drifter egne ressurser, men fokuserer på innkjøp og forvaltning av kontrakter</a:t>
                      </a:r>
                    </a:p>
                    <a:p>
                      <a:pPr marL="171450" indent="-171450">
                        <a:spcBef>
                          <a:spcPts val="300"/>
                        </a:spcBef>
                        <a:buFont typeface="Arial" panose="020B0604020202020204" pitchFamily="34" charset="0"/>
                        <a:buChar char="•"/>
                        <a:tabLst/>
                      </a:pPr>
                      <a:r>
                        <a:rPr lang="nb-NO" sz="900" dirty="0"/>
                        <a:t>EuroHPC dekker behovene for tungregnekraft til forsknings- og forvaltningsdrevet FoU og samfunnskritiske tjenester (inkl. KI). Øvrig behov er den enkelte off. virksomhet ansvarlig for å dekke</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Forskningsorganisasjoner og offentlige virksomheter kan beholde og etablere egne ressurser om ønskelig</a:t>
                      </a:r>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pPr marL="0" indent="0">
                        <a:tabLst/>
                      </a:pPr>
                      <a:endParaRPr lang="nb-NO" sz="900" b="0"/>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124826649"/>
                  </a:ext>
                </a:extLst>
              </a:tr>
              <a:tr h="251645">
                <a:tc>
                  <a:txBody>
                    <a:bodyPr/>
                    <a:lstStyle/>
                    <a:p>
                      <a:pPr algn="r"/>
                      <a:endParaRPr lang="nb-NO" sz="1050" dirty="0">
                        <a:solidFill>
                          <a:schemeClr val="bg1"/>
                        </a:solidFill>
                      </a:endParaRPr>
                    </a:p>
                  </a:txBody>
                  <a:tcPr marL="45720" marR="45720"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800" b="0" dirty="0"/>
                    </a:p>
                  </a:txBody>
                  <a:tcPr marL="45720" marR="4572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981493140"/>
                  </a:ext>
                </a:extLst>
              </a:tr>
            </a:tbl>
          </a:graphicData>
        </a:graphic>
      </p:graphicFrame>
      <p:grpSp>
        <p:nvGrpSpPr>
          <p:cNvPr id="46" name="Gruppe 45">
            <a:extLst>
              <a:ext uri="{FF2B5EF4-FFF2-40B4-BE49-F238E27FC236}">
                <a16:creationId xmlns:a16="http://schemas.microsoft.com/office/drawing/2014/main" id="{C9E7D0D3-1274-7FC9-79C0-8E6EBA20EA08}"/>
              </a:ext>
            </a:extLst>
          </p:cNvPr>
          <p:cNvGrpSpPr>
            <a:grpSpLocks noChangeAspect="1"/>
          </p:cNvGrpSpPr>
          <p:nvPr/>
        </p:nvGrpSpPr>
        <p:grpSpPr>
          <a:xfrm>
            <a:off x="844596" y="794993"/>
            <a:ext cx="396000" cy="411746"/>
            <a:chOff x="844596" y="831746"/>
            <a:chExt cx="457199" cy="475379"/>
          </a:xfrm>
        </p:grpSpPr>
        <p:sp>
          <p:nvSpPr>
            <p:cNvPr id="21" name="Rectangle 10">
              <a:extLst>
                <a:ext uri="{FF2B5EF4-FFF2-40B4-BE49-F238E27FC236}">
                  <a16:creationId xmlns:a16="http://schemas.microsoft.com/office/drawing/2014/main" id="{1BD283EE-7277-5032-2B8A-13332B4422E3}"/>
                </a:ext>
              </a:extLst>
            </p:cNvPr>
            <p:cNvSpPr/>
            <p:nvPr/>
          </p:nvSpPr>
          <p:spPr>
            <a:xfrm>
              <a:off x="844596" y="831746"/>
              <a:ext cx="457199" cy="457199"/>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0D7660C0-9869-44EB-4649-3ED407125D30}"/>
                </a:ext>
              </a:extLst>
            </p:cNvPr>
            <p:cNvSpPr txBox="1"/>
            <p:nvPr/>
          </p:nvSpPr>
          <p:spPr>
            <a:xfrm>
              <a:off x="980221" y="871832"/>
              <a:ext cx="214685" cy="435293"/>
            </a:xfrm>
            <a:prstGeom prst="rect">
              <a:avLst/>
            </a:prstGeom>
            <a:noFill/>
          </p:spPr>
          <p:txBody>
            <a:bodyPr wrap="none" lIns="0" tIns="0" rIns="0" bIns="0" rtlCol="0">
              <a:spAutoFit/>
            </a:bodyPr>
            <a:lstStyle/>
            <a:p>
              <a:pPr algn="l">
                <a:lnSpc>
                  <a:spcPct val="98000"/>
                </a:lnSpc>
              </a:pPr>
              <a:r>
                <a:rPr lang="nb-NO" sz="2500" dirty="0">
                  <a:solidFill>
                    <a:schemeClr val="bg1"/>
                  </a:solidFill>
                </a:rPr>
                <a:t>𝚺</a:t>
              </a:r>
            </a:p>
          </p:txBody>
        </p:sp>
      </p:grpSp>
      <p:graphicFrame>
        <p:nvGraphicFramePr>
          <p:cNvPr id="23" name="Tabell 22">
            <a:extLst>
              <a:ext uri="{FF2B5EF4-FFF2-40B4-BE49-F238E27FC236}">
                <a16:creationId xmlns:a16="http://schemas.microsoft.com/office/drawing/2014/main" id="{6452F917-6857-4FD1-76EB-547A2C58B33D}"/>
              </a:ext>
            </a:extLst>
          </p:cNvPr>
          <p:cNvGraphicFramePr>
            <a:graphicFrameLocks noGrp="1"/>
          </p:cNvGraphicFramePr>
          <p:nvPr>
            <p:extLst>
              <p:ext uri="{D42A27DB-BD31-4B8C-83A1-F6EECF244321}">
                <p14:modId xmlns:p14="http://schemas.microsoft.com/office/powerpoint/2010/main" val="3749084027"/>
              </p:ext>
            </p:extLst>
          </p:nvPr>
        </p:nvGraphicFramePr>
        <p:xfrm>
          <a:off x="661823" y="1644240"/>
          <a:ext cx="10872000" cy="4694374"/>
        </p:xfrm>
        <a:graphic>
          <a:graphicData uri="http://schemas.openxmlformats.org/drawingml/2006/table">
            <a:tbl>
              <a:tblPr firstCol="1">
                <a:tableStyleId>{7AF64A78-0C56-44EE-8F43-343FBBAD8183}</a:tableStyleId>
              </a:tblPr>
              <a:tblGrid>
                <a:gridCol w="1584000">
                  <a:extLst>
                    <a:ext uri="{9D8B030D-6E8A-4147-A177-3AD203B41FA5}">
                      <a16:colId xmlns:a16="http://schemas.microsoft.com/office/drawing/2014/main" val="3625857182"/>
                    </a:ext>
                  </a:extLst>
                </a:gridCol>
                <a:gridCol w="3852000">
                  <a:extLst>
                    <a:ext uri="{9D8B030D-6E8A-4147-A177-3AD203B41FA5}">
                      <a16:colId xmlns:a16="http://schemas.microsoft.com/office/drawing/2014/main" val="2564952383"/>
                    </a:ext>
                  </a:extLst>
                </a:gridCol>
                <a:gridCol w="1584000">
                  <a:extLst>
                    <a:ext uri="{9D8B030D-6E8A-4147-A177-3AD203B41FA5}">
                      <a16:colId xmlns:a16="http://schemas.microsoft.com/office/drawing/2014/main" val="861845716"/>
                    </a:ext>
                  </a:extLst>
                </a:gridCol>
                <a:gridCol w="3852000">
                  <a:extLst>
                    <a:ext uri="{9D8B030D-6E8A-4147-A177-3AD203B41FA5}">
                      <a16:colId xmlns:a16="http://schemas.microsoft.com/office/drawing/2014/main" val="59713680"/>
                    </a:ext>
                  </a:extLst>
                </a:gridCol>
              </a:tblGrid>
              <a:tr h="1746000">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0" indent="0">
                        <a:tabLst/>
                      </a:pPr>
                      <a:endParaRPr lang="nb-NO" sz="1000" dirty="0"/>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b="0" dirty="0"/>
                        <a:t>Dagens ordning med NRIS (tjenesteavtale med BOTT-universitetene) for avansert brukerstøtte til forskningsorganisasjoner videreføres</a:t>
                      </a:r>
                    </a:p>
                    <a:p>
                      <a:pPr marL="171450" indent="-171450">
                        <a:spcBef>
                          <a:spcPts val="300"/>
                        </a:spcBef>
                        <a:buFont typeface="Arial" panose="020B0604020202020204" pitchFamily="34" charset="0"/>
                        <a:buChar char="•"/>
                        <a:tabLst/>
                      </a:pPr>
                      <a:r>
                        <a:rPr lang="nb-NO" sz="900" b="0" dirty="0"/>
                        <a:t>Norwegian </a:t>
                      </a:r>
                      <a:r>
                        <a:rPr lang="nb-NO" sz="900" b="0" dirty="0" err="1"/>
                        <a:t>Competence</a:t>
                      </a:r>
                      <a:r>
                        <a:rPr lang="nb-NO" sz="900" b="0" dirty="0"/>
                        <a:t> Center (NCC) bistår privat industri, med særlig søkelys på små og mellomstore bedrifter, og offentlig forvaltning i å utvikle kompetanse i bruk av avansert teknologi</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Norwegian </a:t>
                      </a:r>
                      <a:r>
                        <a:rPr lang="nb-NO" sz="900" kern="1200" dirty="0" err="1">
                          <a:solidFill>
                            <a:schemeClr val="dk1"/>
                          </a:solidFill>
                          <a:latin typeface="+mn-lt"/>
                          <a:ea typeface="+mn-ea"/>
                          <a:cs typeface="+mn-cs"/>
                        </a:rPr>
                        <a:t>Competence</a:t>
                      </a:r>
                      <a:r>
                        <a:rPr lang="nb-NO" sz="900" kern="1200" dirty="0">
                          <a:solidFill>
                            <a:schemeClr val="dk1"/>
                          </a:solidFill>
                          <a:latin typeface="+mn-lt"/>
                          <a:ea typeface="+mn-ea"/>
                          <a:cs typeface="+mn-cs"/>
                        </a:rPr>
                        <a:t> Center (NCC) får ansvaret til å støtte nye brukere, eventuelt bistår i å etablere egne kompetansenettverk for andre sektorer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323287618"/>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dirty="0"/>
                        <a:t>Kapasitet anskaffes gjennom EuroHPC-samarbeidet. Denne dekker behovet for tungregnekapasitet (inkludert GPU-basert tungregning) i både  forsknings- og forvaltningsdrevet FoU, samt off. virksomheter som har behov for tungregnekapasitet til bruk og tilpasning av </a:t>
                      </a:r>
                      <a:r>
                        <a:rPr lang="nb-NO" sz="900" dirty="0" err="1"/>
                        <a:t>samf.kritiske</a:t>
                      </a:r>
                      <a:r>
                        <a:rPr lang="nb-NO" sz="900" dirty="0"/>
                        <a:t> tjenester </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dirty="0"/>
                        <a:t>Off. virksomheter med behov for tungregnekapasitet til øvrige tjenester må finne egne løsninger</a:t>
                      </a:r>
                    </a:p>
                    <a:p>
                      <a:pPr marL="171450" indent="-171450">
                        <a:spcBef>
                          <a:spcPts val="300"/>
                        </a:spcBef>
                        <a:buFont typeface="Arial" panose="020B0604020202020204" pitchFamily="34" charset="0"/>
                        <a:buChar char="•"/>
                        <a:tabLst/>
                      </a:pPr>
                      <a:r>
                        <a:rPr lang="nb-NO" sz="900" dirty="0"/>
                        <a:t>Forskningsorganisasjoner og offentlige virksomheter kan beholde og etablere egne ressurser om ønskelig</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b="0" dirty="0"/>
                        <a:t>Det etableres et system der ulike virksomheter/ sektorer «bestiller» kapasitet hos Sigma2, som de kan disponere gjennom året.</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b="0" dirty="0"/>
                        <a:t>For forskningsorganisasjoner skjer tildeling av kapasitet gjennom en evalueringsprosess</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988553532"/>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AS vil ikke lenger ha ansvar for å drifte e-infrastruktur, men vil bli en innkjøpsorganisasjon.</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Sigma2 AS får ansvar til å anskaffe ny kapasitet gjennom samarbeidet i EuroHPC og det kommersielle leverandørmarkedet for å sikre innkjøpsvolum</a:t>
                      </a:r>
                    </a:p>
                    <a:p>
                      <a:pPr marL="171450" indent="-171450">
                        <a:spcBef>
                          <a:spcPts val="300"/>
                        </a:spcBef>
                        <a:buFont typeface="Arial" panose="020B0604020202020204" pitchFamily="34" charset="0"/>
                        <a:buChar char="•"/>
                        <a:tabLst/>
                      </a:pPr>
                      <a:endParaRPr lang="nb-NO" sz="900" kern="1200" dirty="0">
                        <a:solidFill>
                          <a:schemeClr val="dk1"/>
                        </a:solidFill>
                        <a:latin typeface="+mn-lt"/>
                        <a:ea typeface="+mn-ea"/>
                        <a:cs typeface="+mn-cs"/>
                      </a:endParaRP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Sigma2 eies av Kunnskapsdepartement og et departement som sikrer tverrsektorielle interesser</a:t>
                      </a:r>
                    </a:p>
                    <a:p>
                      <a:pPr marL="171450" indent="-171450">
                        <a:spcBef>
                          <a:spcPts val="200"/>
                        </a:spcBef>
                        <a:buFont typeface="Arial" panose="020B0604020202020204" pitchFamily="34" charset="0"/>
                        <a:buChar char="•"/>
                      </a:pPr>
                      <a:r>
                        <a:rPr lang="nb-NO" sz="900" dirty="0"/>
                        <a:t>Deltakelsen i EuroHPC og kompetansesenter for brukerne finansieres gjennom grunnbevilgninger.</a:t>
                      </a:r>
                    </a:p>
                    <a:p>
                      <a:pPr marL="171450" indent="-171450">
                        <a:spcBef>
                          <a:spcPts val="200"/>
                        </a:spcBef>
                        <a:buFont typeface="Arial" panose="020B0604020202020204" pitchFamily="34" charset="0"/>
                        <a:buChar char="•"/>
                      </a:pPr>
                      <a:r>
                        <a:rPr lang="nb-NO" sz="900" dirty="0"/>
                        <a:t>Bruk av kapasitet i EuroHPC gjennom brukerbetaling i tråd med retningslinjer fra EuroHPC</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14283107"/>
                  </a:ext>
                </a:extLst>
              </a:tr>
            </a:tbl>
          </a:graphicData>
        </a:graphic>
      </p:graphicFrame>
      <p:grpSp>
        <p:nvGrpSpPr>
          <p:cNvPr id="26" name="Group 14">
            <a:extLst>
              <a:ext uri="{FF2B5EF4-FFF2-40B4-BE49-F238E27FC236}">
                <a16:creationId xmlns:a16="http://schemas.microsoft.com/office/drawing/2014/main" id="{44A78270-4699-9C73-566D-03555AED1659}"/>
              </a:ext>
            </a:extLst>
          </p:cNvPr>
          <p:cNvGrpSpPr>
            <a:grpSpLocks noChangeAspect="1"/>
          </p:cNvGrpSpPr>
          <p:nvPr/>
        </p:nvGrpSpPr>
        <p:grpSpPr>
          <a:xfrm>
            <a:off x="742532" y="3524400"/>
            <a:ext cx="252000" cy="252000"/>
            <a:chOff x="658009" y="1824560"/>
            <a:chExt cx="468000" cy="468000"/>
          </a:xfrm>
        </p:grpSpPr>
        <p:sp>
          <p:nvSpPr>
            <p:cNvPr id="29" name="Rectangle 10">
              <a:extLst>
                <a:ext uri="{FF2B5EF4-FFF2-40B4-BE49-F238E27FC236}">
                  <a16:creationId xmlns:a16="http://schemas.microsoft.com/office/drawing/2014/main" id="{D8433DC4-8778-A51A-6E78-FF6A626A2496}"/>
                </a:ext>
              </a:extLst>
            </p:cNvPr>
            <p:cNvSpPr/>
            <p:nvPr/>
          </p:nvSpPr>
          <p:spPr>
            <a:xfrm>
              <a:off x="658010" y="182456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36" name="Graphic 8" descr="User network with solid fill">
              <a:extLst>
                <a:ext uri="{FF2B5EF4-FFF2-40B4-BE49-F238E27FC236}">
                  <a16:creationId xmlns:a16="http://schemas.microsoft.com/office/drawing/2014/main" id="{CFC902BF-2E10-94BA-15E8-DD3A9B4D6D0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009" y="1824560"/>
              <a:ext cx="468000" cy="468000"/>
            </a:xfrm>
            <a:prstGeom prst="rect">
              <a:avLst/>
            </a:prstGeom>
          </p:spPr>
        </p:pic>
      </p:grpSp>
      <p:sp>
        <p:nvSpPr>
          <p:cNvPr id="37" name="TextBox 32">
            <a:extLst>
              <a:ext uri="{FF2B5EF4-FFF2-40B4-BE49-F238E27FC236}">
                <a16:creationId xmlns:a16="http://schemas.microsoft.com/office/drawing/2014/main" id="{AE7617E8-7EFF-E2C9-F866-2EADADC89201}"/>
              </a:ext>
            </a:extLst>
          </p:cNvPr>
          <p:cNvSpPr txBox="1"/>
          <p:nvPr/>
        </p:nvSpPr>
        <p:spPr>
          <a:xfrm>
            <a:off x="1023886" y="3503358"/>
            <a:ext cx="1186879" cy="400110"/>
          </a:xfrm>
          <a:prstGeom prst="rect">
            <a:avLst/>
          </a:prstGeom>
          <a:noFill/>
        </p:spPr>
        <p:txBody>
          <a:bodyPr wrap="square">
            <a:spAutoFit/>
          </a:bodyPr>
          <a:lstStyle/>
          <a:p>
            <a:r>
              <a:rPr lang="nb-NO" sz="1000" b="1" dirty="0"/>
              <a:t>FORMÅL OG BRUK</a:t>
            </a:r>
          </a:p>
        </p:txBody>
      </p:sp>
      <p:grpSp>
        <p:nvGrpSpPr>
          <p:cNvPr id="38" name="Group 11">
            <a:extLst>
              <a:ext uri="{FF2B5EF4-FFF2-40B4-BE49-F238E27FC236}">
                <a16:creationId xmlns:a16="http://schemas.microsoft.com/office/drawing/2014/main" id="{2B88F663-41C0-CA9B-7A81-63369C56A8C2}"/>
              </a:ext>
            </a:extLst>
          </p:cNvPr>
          <p:cNvGrpSpPr>
            <a:grpSpLocks noChangeAspect="1"/>
          </p:cNvGrpSpPr>
          <p:nvPr/>
        </p:nvGrpSpPr>
        <p:grpSpPr>
          <a:xfrm>
            <a:off x="742532" y="5078054"/>
            <a:ext cx="252000" cy="251290"/>
            <a:chOff x="656216" y="4052775"/>
            <a:chExt cx="469793" cy="468470"/>
          </a:xfrm>
        </p:grpSpPr>
        <p:pic>
          <p:nvPicPr>
            <p:cNvPr id="39" name="Graphic 15" descr="Gears with solid fill">
              <a:extLst>
                <a:ext uri="{FF2B5EF4-FFF2-40B4-BE49-F238E27FC236}">
                  <a16:creationId xmlns:a16="http://schemas.microsoft.com/office/drawing/2014/main" id="{1A1FF56B-93BF-A06B-B1A2-60CF1DA7400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8009" y="4052775"/>
              <a:ext cx="468000" cy="468000"/>
            </a:xfrm>
            <a:prstGeom prst="rect">
              <a:avLst/>
            </a:prstGeom>
          </p:spPr>
        </p:pic>
        <p:sp>
          <p:nvSpPr>
            <p:cNvPr id="40" name="Rectangle 16">
              <a:extLst>
                <a:ext uri="{FF2B5EF4-FFF2-40B4-BE49-F238E27FC236}">
                  <a16:creationId xmlns:a16="http://schemas.microsoft.com/office/drawing/2014/main" id="{5E084FA7-2785-8CB2-BD50-3E63F2D63233}"/>
                </a:ext>
              </a:extLst>
            </p:cNvPr>
            <p:cNvSpPr/>
            <p:nvPr/>
          </p:nvSpPr>
          <p:spPr>
            <a:xfrm>
              <a:off x="656216" y="406404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1" name="TextBox 19">
            <a:extLst>
              <a:ext uri="{FF2B5EF4-FFF2-40B4-BE49-F238E27FC236}">
                <a16:creationId xmlns:a16="http://schemas.microsoft.com/office/drawing/2014/main" id="{C8857139-D4DE-5264-C12D-85F957C6C228}"/>
              </a:ext>
            </a:extLst>
          </p:cNvPr>
          <p:cNvSpPr txBox="1"/>
          <p:nvPr/>
        </p:nvSpPr>
        <p:spPr>
          <a:xfrm>
            <a:off x="987776" y="5053158"/>
            <a:ext cx="1222989" cy="707886"/>
          </a:xfrm>
          <a:prstGeom prst="rect">
            <a:avLst/>
          </a:prstGeom>
          <a:noFill/>
        </p:spPr>
        <p:txBody>
          <a:bodyPr wrap="square">
            <a:spAutoFit/>
          </a:bodyPr>
          <a:lstStyle/>
          <a:p>
            <a:r>
              <a:rPr lang="nb-NO" sz="1000" b="1" dirty="0"/>
              <a:t>DRIFTSMODELL INKL. GRUNNLEGGENDE BRUKERSTØTTE</a:t>
            </a:r>
          </a:p>
        </p:txBody>
      </p:sp>
      <p:grpSp>
        <p:nvGrpSpPr>
          <p:cNvPr id="42" name="Group 7">
            <a:extLst>
              <a:ext uri="{FF2B5EF4-FFF2-40B4-BE49-F238E27FC236}">
                <a16:creationId xmlns:a16="http://schemas.microsoft.com/office/drawing/2014/main" id="{C1D1FF84-8C14-3067-2E27-98EA93408857}"/>
              </a:ext>
            </a:extLst>
          </p:cNvPr>
          <p:cNvGrpSpPr>
            <a:grpSpLocks noChangeAspect="1"/>
          </p:cNvGrpSpPr>
          <p:nvPr/>
        </p:nvGrpSpPr>
        <p:grpSpPr>
          <a:xfrm>
            <a:off x="6187356" y="1857351"/>
            <a:ext cx="252000" cy="252000"/>
            <a:chOff x="3942719" y="4154481"/>
            <a:chExt cx="457199" cy="457199"/>
          </a:xfrm>
        </p:grpSpPr>
        <p:pic>
          <p:nvPicPr>
            <p:cNvPr id="43" name="Graphic 26" descr="Cheers with solid fill">
              <a:extLst>
                <a:ext uri="{FF2B5EF4-FFF2-40B4-BE49-F238E27FC236}">
                  <a16:creationId xmlns:a16="http://schemas.microsoft.com/office/drawing/2014/main" id="{9B146944-62CA-498E-99CA-0D3B55C4CD9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59342" y="4171118"/>
              <a:ext cx="425064" cy="425064"/>
            </a:xfrm>
            <a:prstGeom prst="rect">
              <a:avLst/>
            </a:prstGeom>
          </p:spPr>
        </p:pic>
        <p:sp>
          <p:nvSpPr>
            <p:cNvPr id="44" name="Rectangle 27">
              <a:extLst>
                <a:ext uri="{FF2B5EF4-FFF2-40B4-BE49-F238E27FC236}">
                  <a16:creationId xmlns:a16="http://schemas.microsoft.com/office/drawing/2014/main" id="{AA6848AE-34FB-59A8-B2B7-CE2BBC82352C}"/>
                </a:ext>
              </a:extLst>
            </p:cNvPr>
            <p:cNvSpPr/>
            <p:nvPr/>
          </p:nvSpPr>
          <p:spPr>
            <a:xfrm>
              <a:off x="3942719" y="415448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5" name="TextBox 33">
            <a:extLst>
              <a:ext uri="{FF2B5EF4-FFF2-40B4-BE49-F238E27FC236}">
                <a16:creationId xmlns:a16="http://schemas.microsoft.com/office/drawing/2014/main" id="{6B1C0FEA-CE5A-FA9D-DBB0-6EB8111AA68A}"/>
              </a:ext>
            </a:extLst>
          </p:cNvPr>
          <p:cNvSpPr txBox="1"/>
          <p:nvPr/>
        </p:nvSpPr>
        <p:spPr>
          <a:xfrm>
            <a:off x="6430806" y="1798340"/>
            <a:ext cx="1220060" cy="553998"/>
          </a:xfrm>
          <a:prstGeom prst="rect">
            <a:avLst/>
          </a:prstGeom>
          <a:noFill/>
        </p:spPr>
        <p:txBody>
          <a:bodyPr wrap="square">
            <a:spAutoFit/>
          </a:bodyPr>
          <a:lstStyle/>
          <a:p>
            <a:r>
              <a:rPr lang="nb-NO" sz="1000" b="1" dirty="0"/>
              <a:t>ORGANISERING AV AVANSERT BRUKERSTØTTE</a:t>
            </a:r>
          </a:p>
        </p:txBody>
      </p:sp>
      <p:sp>
        <p:nvSpPr>
          <p:cNvPr id="47" name="TextBox 12">
            <a:extLst>
              <a:ext uri="{FF2B5EF4-FFF2-40B4-BE49-F238E27FC236}">
                <a16:creationId xmlns:a16="http://schemas.microsoft.com/office/drawing/2014/main" id="{A8398526-B167-572F-9AE6-50061D78F3EA}"/>
              </a:ext>
            </a:extLst>
          </p:cNvPr>
          <p:cNvSpPr txBox="1"/>
          <p:nvPr/>
        </p:nvSpPr>
        <p:spPr>
          <a:xfrm>
            <a:off x="6430806" y="3501647"/>
            <a:ext cx="1220060" cy="553998"/>
          </a:xfrm>
          <a:prstGeom prst="rect">
            <a:avLst/>
          </a:prstGeom>
          <a:noFill/>
        </p:spPr>
        <p:txBody>
          <a:bodyPr wrap="square">
            <a:spAutoFit/>
          </a:bodyPr>
          <a:lstStyle/>
          <a:p>
            <a:r>
              <a:rPr lang="nb-NO" sz="1000" b="1" dirty="0"/>
              <a:t>MODELL FOR TILDELING AV RESSURSER</a:t>
            </a:r>
          </a:p>
        </p:txBody>
      </p:sp>
      <p:grpSp>
        <p:nvGrpSpPr>
          <p:cNvPr id="48" name="Group 1">
            <a:extLst>
              <a:ext uri="{FF2B5EF4-FFF2-40B4-BE49-F238E27FC236}">
                <a16:creationId xmlns:a16="http://schemas.microsoft.com/office/drawing/2014/main" id="{DCE87B90-C8FA-94A2-7251-6DE1BA0CF268}"/>
              </a:ext>
            </a:extLst>
          </p:cNvPr>
          <p:cNvGrpSpPr>
            <a:grpSpLocks noChangeAspect="1"/>
          </p:cNvGrpSpPr>
          <p:nvPr/>
        </p:nvGrpSpPr>
        <p:grpSpPr>
          <a:xfrm>
            <a:off x="6187356" y="3577413"/>
            <a:ext cx="252000" cy="252000"/>
            <a:chOff x="3942719" y="2972790"/>
            <a:chExt cx="457199" cy="457199"/>
          </a:xfrm>
        </p:grpSpPr>
        <p:pic>
          <p:nvPicPr>
            <p:cNvPr id="49" name="Graphic 23" descr="Filter with solid fill">
              <a:extLst>
                <a:ext uri="{FF2B5EF4-FFF2-40B4-BE49-F238E27FC236}">
                  <a16:creationId xmlns:a16="http://schemas.microsoft.com/office/drawing/2014/main" id="{28A2293E-E7B2-D057-EA5C-826EBD598EF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54467" y="2989251"/>
              <a:ext cx="432000" cy="432000"/>
            </a:xfrm>
            <a:prstGeom prst="rect">
              <a:avLst/>
            </a:prstGeom>
          </p:spPr>
        </p:pic>
        <p:sp>
          <p:nvSpPr>
            <p:cNvPr id="50" name="Rectangle 24">
              <a:extLst>
                <a:ext uri="{FF2B5EF4-FFF2-40B4-BE49-F238E27FC236}">
                  <a16:creationId xmlns:a16="http://schemas.microsoft.com/office/drawing/2014/main" id="{503C85ED-3D35-CA98-4EC1-34E467BEEC61}"/>
                </a:ext>
              </a:extLst>
            </p:cNvPr>
            <p:cNvSpPr/>
            <p:nvPr/>
          </p:nvSpPr>
          <p:spPr>
            <a:xfrm>
              <a:off x="3942719" y="2972790"/>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grpSp>
        <p:nvGrpSpPr>
          <p:cNvPr id="51" name="Group 9">
            <a:extLst>
              <a:ext uri="{FF2B5EF4-FFF2-40B4-BE49-F238E27FC236}">
                <a16:creationId xmlns:a16="http://schemas.microsoft.com/office/drawing/2014/main" id="{23991AB4-4F3F-052A-A3B5-F69A24BFEB59}"/>
              </a:ext>
            </a:extLst>
          </p:cNvPr>
          <p:cNvGrpSpPr>
            <a:grpSpLocks noChangeAspect="1"/>
          </p:cNvGrpSpPr>
          <p:nvPr/>
        </p:nvGrpSpPr>
        <p:grpSpPr>
          <a:xfrm>
            <a:off x="6193831" y="5126671"/>
            <a:ext cx="252000" cy="252000"/>
            <a:chOff x="3951965" y="5369296"/>
            <a:chExt cx="468000" cy="468000"/>
          </a:xfrm>
        </p:grpSpPr>
        <p:pic>
          <p:nvPicPr>
            <p:cNvPr id="52" name="Graphic 29" descr="Bank with solid fill">
              <a:extLst>
                <a:ext uri="{FF2B5EF4-FFF2-40B4-BE49-F238E27FC236}">
                  <a16:creationId xmlns:a16="http://schemas.microsoft.com/office/drawing/2014/main" id="{F6F7088E-98F2-6DD9-BBBB-9DCE201B14E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951965" y="5369296"/>
              <a:ext cx="468000" cy="468000"/>
            </a:xfrm>
            <a:prstGeom prst="rect">
              <a:avLst/>
            </a:prstGeom>
          </p:spPr>
        </p:pic>
        <p:sp>
          <p:nvSpPr>
            <p:cNvPr id="53" name="Rectangle 30">
              <a:extLst>
                <a:ext uri="{FF2B5EF4-FFF2-40B4-BE49-F238E27FC236}">
                  <a16:creationId xmlns:a16="http://schemas.microsoft.com/office/drawing/2014/main" id="{FF06E9CD-53A4-8EF6-3A28-AF7718ACBB12}"/>
                </a:ext>
              </a:extLst>
            </p:cNvPr>
            <p:cNvSpPr/>
            <p:nvPr/>
          </p:nvSpPr>
          <p:spPr>
            <a:xfrm>
              <a:off x="3957365" y="536940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54" name="TextBox 34">
            <a:extLst>
              <a:ext uri="{FF2B5EF4-FFF2-40B4-BE49-F238E27FC236}">
                <a16:creationId xmlns:a16="http://schemas.microsoft.com/office/drawing/2014/main" id="{7164F0A9-65EE-0236-A45D-606B833828D8}"/>
              </a:ext>
            </a:extLst>
          </p:cNvPr>
          <p:cNvSpPr txBox="1"/>
          <p:nvPr/>
        </p:nvSpPr>
        <p:spPr>
          <a:xfrm>
            <a:off x="6430806" y="5129334"/>
            <a:ext cx="1220060" cy="400110"/>
          </a:xfrm>
          <a:prstGeom prst="rect">
            <a:avLst/>
          </a:prstGeom>
          <a:noFill/>
        </p:spPr>
        <p:txBody>
          <a:bodyPr wrap="square">
            <a:spAutoFit/>
          </a:bodyPr>
          <a:lstStyle/>
          <a:p>
            <a:r>
              <a:rPr lang="nb-NO" sz="1000" b="1" dirty="0"/>
              <a:t>FINANSERING OG EIERSKAP</a:t>
            </a:r>
          </a:p>
        </p:txBody>
      </p:sp>
      <p:sp>
        <p:nvSpPr>
          <p:cNvPr id="55" name="TextBox 32">
            <a:extLst>
              <a:ext uri="{FF2B5EF4-FFF2-40B4-BE49-F238E27FC236}">
                <a16:creationId xmlns:a16="http://schemas.microsoft.com/office/drawing/2014/main" id="{CA16314E-363A-9168-4BA1-4B8866948543}"/>
              </a:ext>
            </a:extLst>
          </p:cNvPr>
          <p:cNvSpPr txBox="1"/>
          <p:nvPr/>
        </p:nvSpPr>
        <p:spPr>
          <a:xfrm>
            <a:off x="1042596" y="1865113"/>
            <a:ext cx="1186879" cy="246221"/>
          </a:xfrm>
          <a:prstGeom prst="rect">
            <a:avLst/>
          </a:prstGeom>
          <a:noFill/>
        </p:spPr>
        <p:txBody>
          <a:bodyPr wrap="square">
            <a:spAutoFit/>
          </a:bodyPr>
          <a:lstStyle/>
          <a:p>
            <a:r>
              <a:rPr lang="nb-NO" sz="1000" b="1" dirty="0"/>
              <a:t>ILLUSTRASJON</a:t>
            </a:r>
          </a:p>
        </p:txBody>
      </p:sp>
      <p:graphicFrame>
        <p:nvGraphicFramePr>
          <p:cNvPr id="8" name="Tabell 7">
            <a:extLst>
              <a:ext uri="{FF2B5EF4-FFF2-40B4-BE49-F238E27FC236}">
                <a16:creationId xmlns:a16="http://schemas.microsoft.com/office/drawing/2014/main" id="{A8E9C765-2BDE-8DA8-BF7A-28EDB337C7ED}"/>
              </a:ext>
            </a:extLst>
          </p:cNvPr>
          <p:cNvGraphicFramePr>
            <a:graphicFrameLocks noGrp="1"/>
          </p:cNvGraphicFramePr>
          <p:nvPr>
            <p:extLst>
              <p:ext uri="{D42A27DB-BD31-4B8C-83A1-F6EECF244321}">
                <p14:modId xmlns:p14="http://schemas.microsoft.com/office/powerpoint/2010/main" val="496641993"/>
              </p:ext>
            </p:extLst>
          </p:nvPr>
        </p:nvGraphicFramePr>
        <p:xfrm>
          <a:off x="2277723" y="2271917"/>
          <a:ext cx="3170844" cy="198120"/>
        </p:xfrm>
        <a:graphic>
          <a:graphicData uri="http://schemas.openxmlformats.org/drawingml/2006/table">
            <a:tbl>
              <a:tblPr>
                <a:tableStyleId>{5940675A-B579-460E-94D1-54222C63F5DA}</a:tableStyleId>
              </a:tblPr>
              <a:tblGrid>
                <a:gridCol w="1951105">
                  <a:extLst>
                    <a:ext uri="{9D8B030D-6E8A-4147-A177-3AD203B41FA5}">
                      <a16:colId xmlns:a16="http://schemas.microsoft.com/office/drawing/2014/main" val="3797999769"/>
                    </a:ext>
                  </a:extLst>
                </a:gridCol>
                <a:gridCol w="1219739">
                  <a:extLst>
                    <a:ext uri="{9D8B030D-6E8A-4147-A177-3AD203B41FA5}">
                      <a16:colId xmlns:a16="http://schemas.microsoft.com/office/drawing/2014/main" val="1841345260"/>
                    </a:ext>
                  </a:extLst>
                </a:gridCol>
              </a:tblGrid>
              <a:tr h="194464">
                <a:tc>
                  <a:txBody>
                    <a:bodyPr/>
                    <a:lstStyle/>
                    <a:p>
                      <a:r>
                        <a:rPr lang="nb-NO" dirty="0"/>
                        <a:t>AVANSERT BRUKERSTØTTE</a:t>
                      </a:r>
                    </a:p>
                  </a:txBody>
                  <a:tcPr>
                    <a:solidFill>
                      <a:schemeClr val="accent1">
                        <a:lumMod val="90000"/>
                      </a:schemeClr>
                    </a:solidFill>
                  </a:tcPr>
                </a:tc>
                <a:tc>
                  <a:txBody>
                    <a:bodyPr/>
                    <a:lstStyle/>
                    <a:p>
                      <a:endParaRPr lang="nb-NO" dirty="0"/>
                    </a:p>
                  </a:txBody>
                  <a:tcPr>
                    <a:solidFill>
                      <a:schemeClr val="accent6">
                        <a:lumMod val="10000"/>
                        <a:lumOff val="90000"/>
                      </a:schemeClr>
                    </a:solidFill>
                  </a:tcPr>
                </a:tc>
                <a:extLst>
                  <a:ext uri="{0D108BD9-81ED-4DB2-BD59-A6C34878D82A}">
                    <a16:rowId xmlns:a16="http://schemas.microsoft.com/office/drawing/2014/main" val="293782330"/>
                  </a:ext>
                </a:extLst>
              </a:tr>
            </a:tbl>
          </a:graphicData>
        </a:graphic>
      </p:graphicFrame>
      <p:graphicFrame>
        <p:nvGraphicFramePr>
          <p:cNvPr id="9" name="Tabell 8">
            <a:extLst>
              <a:ext uri="{FF2B5EF4-FFF2-40B4-BE49-F238E27FC236}">
                <a16:creationId xmlns:a16="http://schemas.microsoft.com/office/drawing/2014/main" id="{D93FEBA5-8DCC-304B-9012-7D5F75B31682}"/>
              </a:ext>
            </a:extLst>
          </p:cNvPr>
          <p:cNvGraphicFramePr>
            <a:graphicFrameLocks noGrp="1"/>
          </p:cNvGraphicFramePr>
          <p:nvPr>
            <p:extLst>
              <p:ext uri="{D42A27DB-BD31-4B8C-83A1-F6EECF244321}">
                <p14:modId xmlns:p14="http://schemas.microsoft.com/office/powerpoint/2010/main" val="836715363"/>
              </p:ext>
            </p:extLst>
          </p:nvPr>
        </p:nvGraphicFramePr>
        <p:xfrm>
          <a:off x="2290764" y="2519820"/>
          <a:ext cx="3157803" cy="198120"/>
        </p:xfrm>
        <a:graphic>
          <a:graphicData uri="http://schemas.openxmlformats.org/drawingml/2006/table">
            <a:tbl>
              <a:tblPr>
                <a:tableStyleId>{5940675A-B579-460E-94D1-54222C63F5DA}</a:tableStyleId>
              </a:tblPr>
              <a:tblGrid>
                <a:gridCol w="3157803">
                  <a:extLst>
                    <a:ext uri="{9D8B030D-6E8A-4147-A177-3AD203B41FA5}">
                      <a16:colId xmlns:a16="http://schemas.microsoft.com/office/drawing/2014/main" val="3797999769"/>
                    </a:ext>
                  </a:extLst>
                </a:gridCol>
              </a:tblGrid>
              <a:tr h="194464">
                <a:tc>
                  <a:txBody>
                    <a:bodyPr/>
                    <a:lstStyle/>
                    <a:p>
                      <a:r>
                        <a:rPr lang="nb-NO" dirty="0"/>
                        <a:t>ANSKAFFELSE AV TUNGREGNEKAPASITET</a:t>
                      </a:r>
                    </a:p>
                  </a:txBody>
                  <a:tcPr>
                    <a:solidFill>
                      <a:schemeClr val="accent1">
                        <a:lumMod val="90000"/>
                      </a:schemeClr>
                    </a:solidFill>
                  </a:tcPr>
                </a:tc>
                <a:extLst>
                  <a:ext uri="{0D108BD9-81ED-4DB2-BD59-A6C34878D82A}">
                    <a16:rowId xmlns:a16="http://schemas.microsoft.com/office/drawing/2014/main" val="293782330"/>
                  </a:ext>
                </a:extLst>
              </a:tr>
            </a:tbl>
          </a:graphicData>
        </a:graphic>
      </p:graphicFrame>
      <p:sp>
        <p:nvSpPr>
          <p:cNvPr id="15" name="TekstSylinder 14">
            <a:extLst>
              <a:ext uri="{FF2B5EF4-FFF2-40B4-BE49-F238E27FC236}">
                <a16:creationId xmlns:a16="http://schemas.microsoft.com/office/drawing/2014/main" id="{7731CEC5-2CA5-21C2-2A3F-3E3787FF189A}"/>
              </a:ext>
            </a:extLst>
          </p:cNvPr>
          <p:cNvSpPr txBox="1"/>
          <p:nvPr/>
        </p:nvSpPr>
        <p:spPr>
          <a:xfrm>
            <a:off x="5510352" y="2551008"/>
            <a:ext cx="413575" cy="135743"/>
          </a:xfrm>
          <a:prstGeom prst="rect">
            <a:avLst/>
          </a:prstGeom>
          <a:noFill/>
        </p:spPr>
        <p:txBody>
          <a:bodyPr wrap="none" lIns="0" tIns="0" rIns="0" bIns="0" rtlCol="0">
            <a:spAutoFit/>
          </a:bodyPr>
          <a:lstStyle/>
          <a:p>
            <a:pPr algn="l">
              <a:lnSpc>
                <a:spcPct val="98000"/>
              </a:lnSpc>
            </a:pPr>
            <a:r>
              <a:rPr lang="nb-NO" sz="900" dirty="0"/>
              <a:t>Sigma2</a:t>
            </a:r>
          </a:p>
        </p:txBody>
      </p:sp>
      <p:graphicFrame>
        <p:nvGraphicFramePr>
          <p:cNvPr id="16" name="Tabell 15">
            <a:extLst>
              <a:ext uri="{FF2B5EF4-FFF2-40B4-BE49-F238E27FC236}">
                <a16:creationId xmlns:a16="http://schemas.microsoft.com/office/drawing/2014/main" id="{9CDD2651-C265-EFF4-7C7B-880A41704B40}"/>
              </a:ext>
            </a:extLst>
          </p:cNvPr>
          <p:cNvGraphicFramePr>
            <a:graphicFrameLocks noGrp="1"/>
          </p:cNvGraphicFramePr>
          <p:nvPr>
            <p:extLst>
              <p:ext uri="{D42A27DB-BD31-4B8C-83A1-F6EECF244321}">
                <p14:modId xmlns:p14="http://schemas.microsoft.com/office/powerpoint/2010/main" val="2611217053"/>
              </p:ext>
            </p:extLst>
          </p:nvPr>
        </p:nvGraphicFramePr>
        <p:xfrm>
          <a:off x="2290765" y="2761811"/>
          <a:ext cx="3157802" cy="396240"/>
        </p:xfrm>
        <a:graphic>
          <a:graphicData uri="http://schemas.openxmlformats.org/drawingml/2006/table">
            <a:tbl>
              <a:tblPr>
                <a:tableStyleId>{5940675A-B579-460E-94D1-54222C63F5DA}</a:tableStyleId>
              </a:tblPr>
              <a:tblGrid>
                <a:gridCol w="3157802">
                  <a:extLst>
                    <a:ext uri="{9D8B030D-6E8A-4147-A177-3AD203B41FA5}">
                      <a16:colId xmlns:a16="http://schemas.microsoft.com/office/drawing/2014/main" val="562586520"/>
                    </a:ext>
                  </a:extLst>
                </a:gridCol>
              </a:tblGrid>
              <a:tr h="171843">
                <a:tc>
                  <a:txBody>
                    <a:bodyPr/>
                    <a:lstStyle/>
                    <a:p>
                      <a:r>
                        <a:rPr lang="nb-NO" dirty="0"/>
                        <a:t>KAPASITET</a:t>
                      </a:r>
                    </a:p>
                  </a:txBody>
                  <a:tcPr>
                    <a:solidFill>
                      <a:schemeClr val="accent3">
                        <a:lumMod val="40000"/>
                        <a:lumOff val="60000"/>
                      </a:schemeClr>
                    </a:solidFill>
                  </a:tcPr>
                </a:tc>
                <a:extLst>
                  <a:ext uri="{0D108BD9-81ED-4DB2-BD59-A6C34878D82A}">
                    <a16:rowId xmlns:a16="http://schemas.microsoft.com/office/drawing/2014/main" val="2164909399"/>
                  </a:ext>
                </a:extLst>
              </a:tr>
              <a:tr h="171843">
                <a:tc>
                  <a:txBody>
                    <a:bodyPr/>
                    <a:lstStyle/>
                    <a:p>
                      <a:r>
                        <a:rPr lang="nb-NO" dirty="0"/>
                        <a:t>DATASENTER</a:t>
                      </a:r>
                    </a:p>
                  </a:txBody>
                  <a:tcPr>
                    <a:solidFill>
                      <a:schemeClr val="accent3">
                        <a:lumMod val="40000"/>
                        <a:lumOff val="60000"/>
                      </a:schemeClr>
                    </a:solidFill>
                  </a:tcPr>
                </a:tc>
                <a:extLst>
                  <a:ext uri="{0D108BD9-81ED-4DB2-BD59-A6C34878D82A}">
                    <a16:rowId xmlns:a16="http://schemas.microsoft.com/office/drawing/2014/main" val="1379816774"/>
                  </a:ext>
                </a:extLst>
              </a:tr>
            </a:tbl>
          </a:graphicData>
        </a:graphic>
      </p:graphicFrame>
      <p:sp>
        <p:nvSpPr>
          <p:cNvPr id="18" name="TekstSylinder 17">
            <a:extLst>
              <a:ext uri="{FF2B5EF4-FFF2-40B4-BE49-F238E27FC236}">
                <a16:creationId xmlns:a16="http://schemas.microsoft.com/office/drawing/2014/main" id="{F9A5AE41-BEA6-6D27-C4B0-D9606CD47AE8}"/>
              </a:ext>
            </a:extLst>
          </p:cNvPr>
          <p:cNvSpPr txBox="1"/>
          <p:nvPr/>
        </p:nvSpPr>
        <p:spPr>
          <a:xfrm>
            <a:off x="2312133" y="3189950"/>
            <a:ext cx="482504" cy="135743"/>
          </a:xfrm>
          <a:prstGeom prst="rect">
            <a:avLst/>
          </a:prstGeom>
          <a:noFill/>
        </p:spPr>
        <p:txBody>
          <a:bodyPr wrap="square" lIns="0" tIns="0" rIns="0" bIns="0" rtlCol="0">
            <a:spAutoFit/>
          </a:bodyPr>
          <a:lstStyle/>
          <a:p>
            <a:pPr algn="l">
              <a:lnSpc>
                <a:spcPct val="98000"/>
              </a:lnSpc>
            </a:pPr>
            <a:r>
              <a:rPr lang="nb-NO" sz="900" dirty="0"/>
              <a:t>EuroHPC</a:t>
            </a:r>
          </a:p>
        </p:txBody>
      </p:sp>
      <p:sp>
        <p:nvSpPr>
          <p:cNvPr id="63" name="Ellipse 62">
            <a:extLst>
              <a:ext uri="{FF2B5EF4-FFF2-40B4-BE49-F238E27FC236}">
                <a16:creationId xmlns:a16="http://schemas.microsoft.com/office/drawing/2014/main" id="{84707E14-762A-B071-18BF-EB697B45AF3F}"/>
              </a:ext>
            </a:extLst>
          </p:cNvPr>
          <p:cNvSpPr/>
          <p:nvPr/>
        </p:nvSpPr>
        <p:spPr>
          <a:xfrm>
            <a:off x="4005955" y="1746713"/>
            <a:ext cx="180000" cy="180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3</a:t>
            </a:r>
          </a:p>
        </p:txBody>
      </p:sp>
      <p:sp>
        <p:nvSpPr>
          <p:cNvPr id="71" name="TekstSylinder 70">
            <a:extLst>
              <a:ext uri="{FF2B5EF4-FFF2-40B4-BE49-F238E27FC236}">
                <a16:creationId xmlns:a16="http://schemas.microsoft.com/office/drawing/2014/main" id="{6B91AB11-122E-4FF5-87C1-28BBDF6E6577}"/>
              </a:ext>
            </a:extLst>
          </p:cNvPr>
          <p:cNvSpPr txBox="1"/>
          <p:nvPr/>
        </p:nvSpPr>
        <p:spPr>
          <a:xfrm>
            <a:off x="4236381" y="1693782"/>
            <a:ext cx="1669287" cy="241348"/>
          </a:xfrm>
          <a:prstGeom prst="rect">
            <a:avLst/>
          </a:prstGeom>
          <a:noFill/>
        </p:spPr>
        <p:txBody>
          <a:bodyPr wrap="square" lIns="0" tIns="0" rIns="0" bIns="0" rtlCol="0">
            <a:spAutoFit/>
          </a:bodyPr>
          <a:lstStyle/>
          <a:p>
            <a:pPr algn="l">
              <a:lnSpc>
                <a:spcPct val="98000"/>
              </a:lnSpc>
            </a:pPr>
            <a:r>
              <a:rPr lang="nb-NO" sz="800" dirty="0"/>
              <a:t>Bruk og tilpasning av samfunnskritiske tjenester</a:t>
            </a:r>
          </a:p>
        </p:txBody>
      </p:sp>
      <p:sp>
        <p:nvSpPr>
          <p:cNvPr id="73" name="Ellipse 6">
            <a:extLst>
              <a:ext uri="{FF2B5EF4-FFF2-40B4-BE49-F238E27FC236}">
                <a16:creationId xmlns:a16="http://schemas.microsoft.com/office/drawing/2014/main" id="{E85AA9DB-CD02-A3EB-4298-33E271946429}"/>
              </a:ext>
            </a:extLst>
          </p:cNvPr>
          <p:cNvSpPr/>
          <p:nvPr/>
        </p:nvSpPr>
        <p:spPr>
          <a:xfrm>
            <a:off x="2330484" y="1708186"/>
            <a:ext cx="180000" cy="180000"/>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1</a:t>
            </a:r>
          </a:p>
        </p:txBody>
      </p:sp>
      <p:sp>
        <p:nvSpPr>
          <p:cNvPr id="74" name="TekstSylinder 12">
            <a:extLst>
              <a:ext uri="{FF2B5EF4-FFF2-40B4-BE49-F238E27FC236}">
                <a16:creationId xmlns:a16="http://schemas.microsoft.com/office/drawing/2014/main" id="{E6FC8B22-B3AD-E07E-ED34-F07847DCF5D7}"/>
              </a:ext>
            </a:extLst>
          </p:cNvPr>
          <p:cNvSpPr txBox="1"/>
          <p:nvPr/>
        </p:nvSpPr>
        <p:spPr>
          <a:xfrm>
            <a:off x="2570072" y="1748476"/>
            <a:ext cx="1218282" cy="120674"/>
          </a:xfrm>
          <a:prstGeom prst="rect">
            <a:avLst/>
          </a:prstGeom>
          <a:noFill/>
        </p:spPr>
        <p:txBody>
          <a:bodyPr wrap="none" lIns="0" tIns="0" rIns="0" bIns="0" rtlCol="0">
            <a:spAutoFit/>
          </a:bodyPr>
          <a:lstStyle/>
          <a:p>
            <a:pPr algn="l">
              <a:lnSpc>
                <a:spcPct val="98000"/>
              </a:lnSpc>
            </a:pPr>
            <a:r>
              <a:rPr lang="nb-NO" sz="800" dirty="0"/>
              <a:t>Forskningsdrevet FoU</a:t>
            </a:r>
          </a:p>
        </p:txBody>
      </p:sp>
      <p:sp>
        <p:nvSpPr>
          <p:cNvPr id="75" name="Ellipse 14">
            <a:extLst>
              <a:ext uri="{FF2B5EF4-FFF2-40B4-BE49-F238E27FC236}">
                <a16:creationId xmlns:a16="http://schemas.microsoft.com/office/drawing/2014/main" id="{F6E9FDF1-8A47-F023-DEBF-758E2D201E96}"/>
              </a:ext>
            </a:extLst>
          </p:cNvPr>
          <p:cNvSpPr/>
          <p:nvPr/>
        </p:nvSpPr>
        <p:spPr>
          <a:xfrm>
            <a:off x="2331163" y="1974607"/>
            <a:ext cx="180000" cy="180000"/>
          </a:xfrm>
          <a:prstGeom prst="ellipse">
            <a:avLst/>
          </a:prstGeom>
          <a:solidFill>
            <a:schemeClr val="accent6">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2</a:t>
            </a:r>
          </a:p>
        </p:txBody>
      </p:sp>
      <p:sp>
        <p:nvSpPr>
          <p:cNvPr id="76" name="TekstSylinder 17">
            <a:extLst>
              <a:ext uri="{FF2B5EF4-FFF2-40B4-BE49-F238E27FC236}">
                <a16:creationId xmlns:a16="http://schemas.microsoft.com/office/drawing/2014/main" id="{7BC4B2AE-2797-EB71-1E94-23FC93426183}"/>
              </a:ext>
            </a:extLst>
          </p:cNvPr>
          <p:cNvSpPr txBox="1"/>
          <p:nvPr/>
        </p:nvSpPr>
        <p:spPr>
          <a:xfrm>
            <a:off x="2570072" y="2019693"/>
            <a:ext cx="1340110" cy="120674"/>
          </a:xfrm>
          <a:prstGeom prst="rect">
            <a:avLst/>
          </a:prstGeom>
          <a:noFill/>
        </p:spPr>
        <p:txBody>
          <a:bodyPr wrap="none" lIns="0" tIns="0" rIns="0" bIns="0" rtlCol="0">
            <a:spAutoFit/>
          </a:bodyPr>
          <a:lstStyle/>
          <a:p>
            <a:pPr algn="l">
              <a:lnSpc>
                <a:spcPct val="98000"/>
              </a:lnSpc>
            </a:pPr>
            <a:r>
              <a:rPr lang="nb-NO" sz="800" dirty="0"/>
              <a:t>Forvaltningsdrevet FoU</a:t>
            </a:r>
          </a:p>
        </p:txBody>
      </p:sp>
    </p:spTree>
    <p:extLst>
      <p:ext uri="{BB962C8B-B14F-4D97-AF65-F5344CB8AC3E}">
        <p14:creationId xmlns:p14="http://schemas.microsoft.com/office/powerpoint/2010/main" val="1794851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654BD-F8BD-C076-81D1-90A332D1DC3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B843D33-5174-3CA7-E199-A65032BC295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6" name="think-cell data - do not delete" hidden="1">
                        <a:extLst>
                          <a:ext uri="{FF2B5EF4-FFF2-40B4-BE49-F238E27FC236}">
                            <a16:creationId xmlns:a16="http://schemas.microsoft.com/office/drawing/2014/main" id="{EB843D33-5174-3CA7-E199-A65032BC29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D448C492-B13A-C4F5-4B2F-0BA3BF2ECDB5}"/>
              </a:ext>
            </a:extLst>
          </p:cNvPr>
          <p:cNvSpPr>
            <a:spLocks noGrp="1"/>
          </p:cNvSpPr>
          <p:nvPr>
            <p:ph type="dt" sz="half" idx="23"/>
          </p:nvPr>
        </p:nvSpPr>
        <p:spPr>
          <a:xfrm>
            <a:off x="471269" y="6344026"/>
            <a:ext cx="830526" cy="270034"/>
          </a:xfrm>
        </p:spPr>
        <p:txBody>
          <a:bodyPr/>
          <a:lstStyle/>
          <a:p>
            <a:fld id="{ACD1C610-CF41-475E-9BC0-08DC8100DF62}" type="datetime1">
              <a:rPr lang="nb-NO" smtClean="0"/>
              <a:t>27.01.2025</a:t>
            </a:fld>
            <a:endParaRPr lang="nb-NO" dirty="0"/>
          </a:p>
        </p:txBody>
      </p:sp>
      <p:sp>
        <p:nvSpPr>
          <p:cNvPr id="5" name="Slide Number Placeholder 4">
            <a:extLst>
              <a:ext uri="{FF2B5EF4-FFF2-40B4-BE49-F238E27FC236}">
                <a16:creationId xmlns:a16="http://schemas.microsoft.com/office/drawing/2014/main" id="{4AD16B25-9232-08B7-5CA3-EA25EB3B184E}"/>
              </a:ext>
            </a:extLst>
          </p:cNvPr>
          <p:cNvSpPr>
            <a:spLocks noGrp="1"/>
          </p:cNvSpPr>
          <p:nvPr>
            <p:ph type="sldNum" sz="quarter" idx="25"/>
          </p:nvPr>
        </p:nvSpPr>
        <p:spPr>
          <a:xfrm>
            <a:off x="11490708" y="6344026"/>
            <a:ext cx="321905" cy="270034"/>
          </a:xfrm>
        </p:spPr>
        <p:txBody>
          <a:bodyPr/>
          <a:lstStyle/>
          <a:p>
            <a:fld id="{36F4D1B9-59DF-4B5C-8440-F23B9F46A364}" type="slidenum">
              <a:rPr lang="nb-NO" smtClean="0"/>
              <a:pPr/>
              <a:t>21</a:t>
            </a:fld>
            <a:endParaRPr lang="nb-NO" dirty="0"/>
          </a:p>
        </p:txBody>
      </p:sp>
      <p:graphicFrame>
        <p:nvGraphicFramePr>
          <p:cNvPr id="19" name="Tabell 18">
            <a:extLst>
              <a:ext uri="{FF2B5EF4-FFF2-40B4-BE49-F238E27FC236}">
                <a16:creationId xmlns:a16="http://schemas.microsoft.com/office/drawing/2014/main" id="{8301080E-ACB3-7326-8CAC-443C8ABD6032}"/>
              </a:ext>
            </a:extLst>
          </p:cNvPr>
          <p:cNvGraphicFramePr>
            <a:graphicFrameLocks noGrp="1"/>
          </p:cNvGraphicFramePr>
          <p:nvPr>
            <p:extLst>
              <p:ext uri="{D42A27DB-BD31-4B8C-83A1-F6EECF244321}">
                <p14:modId xmlns:p14="http://schemas.microsoft.com/office/powerpoint/2010/main" val="120238168"/>
              </p:ext>
            </p:extLst>
          </p:nvPr>
        </p:nvGraphicFramePr>
        <p:xfrm>
          <a:off x="661823" y="126320"/>
          <a:ext cx="10872000" cy="1525152"/>
        </p:xfrm>
        <a:graphic>
          <a:graphicData uri="http://schemas.openxmlformats.org/drawingml/2006/table">
            <a:tbl>
              <a:tblPr firstCol="1">
                <a:tableStyleId>{7AF64A78-0C56-44EE-8F43-343FBBAD8183}</a:tableStyleId>
              </a:tblPr>
              <a:tblGrid>
                <a:gridCol w="2970759">
                  <a:extLst>
                    <a:ext uri="{9D8B030D-6E8A-4147-A177-3AD203B41FA5}">
                      <a16:colId xmlns:a16="http://schemas.microsoft.com/office/drawing/2014/main" val="584628962"/>
                    </a:ext>
                  </a:extLst>
                </a:gridCol>
                <a:gridCol w="2213549">
                  <a:extLst>
                    <a:ext uri="{9D8B030D-6E8A-4147-A177-3AD203B41FA5}">
                      <a16:colId xmlns:a16="http://schemas.microsoft.com/office/drawing/2014/main" val="2437871952"/>
                    </a:ext>
                  </a:extLst>
                </a:gridCol>
                <a:gridCol w="2804154">
                  <a:extLst>
                    <a:ext uri="{9D8B030D-6E8A-4147-A177-3AD203B41FA5}">
                      <a16:colId xmlns:a16="http://schemas.microsoft.com/office/drawing/2014/main" val="2039441619"/>
                    </a:ext>
                  </a:extLst>
                </a:gridCol>
                <a:gridCol w="2883538">
                  <a:extLst>
                    <a:ext uri="{9D8B030D-6E8A-4147-A177-3AD203B41FA5}">
                      <a16:colId xmlns:a16="http://schemas.microsoft.com/office/drawing/2014/main" val="1961080407"/>
                    </a:ext>
                  </a:extLst>
                </a:gridCol>
              </a:tblGrid>
              <a:tr h="308307">
                <a:tc>
                  <a:txBody>
                    <a:bodyPr/>
                    <a:lstStyle/>
                    <a:p>
                      <a:pPr algn="r"/>
                      <a:r>
                        <a:rPr lang="nb-NO" sz="1100" dirty="0">
                          <a:solidFill>
                            <a:schemeClr val="bg1"/>
                          </a:solidFill>
                        </a:rPr>
                        <a:t>NAVN</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gridSpan="3">
                  <a:txBody>
                    <a:bodyPr/>
                    <a:lstStyle/>
                    <a:p>
                      <a:r>
                        <a:rPr lang="nb-NO" sz="1100" b="1" dirty="0"/>
                        <a:t>K7: «Offentlig-privat samarbeid»</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183228168"/>
                  </a:ext>
                </a:extLst>
              </a:tr>
              <a:tr h="923248">
                <a:tc>
                  <a:txBody>
                    <a:bodyPr/>
                    <a:lstStyle/>
                    <a:p>
                      <a:pPr algn="r"/>
                      <a:r>
                        <a:rPr lang="nb-NO" sz="1100" dirty="0">
                          <a:solidFill>
                            <a:schemeClr val="bg1"/>
                          </a:solidFill>
                        </a:rPr>
                        <a:t>OVERORDNET BESKRIVELSE OG INNRETNING AV KONSEPTET</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1">
                        <a:lumMod val="65000"/>
                        <a:lumOff val="35000"/>
                      </a:schemeClr>
                    </a:solidFill>
                  </a:tcPr>
                </a:tc>
                <a:tc gridSpan="3">
                  <a:txBody>
                    <a:bodyPr/>
                    <a:lstStyle/>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Inviterer næringslivets parter til å etablere ny felles plattformleverandør som dekker behovet for tungregnekraft til alle offentlige virksomheter, dvs. kapasitet til både forsknings- og forvaltningsdrevet FoU, bruk og tilpasning av samfunnskritiske tjenester og øvrige offentlige tjenester, inkl. KI</a:t>
                      </a:r>
                    </a:p>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Forskningsorganisasjoner og offentlige virksomheter kan beholde og etablere egne ressurser og samarbeide med andre aktører om ønskelig</a:t>
                      </a:r>
                    </a:p>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Eierskapsmodellen av ny leverandør er delt mellom offentlig og privat</a:t>
                      </a:r>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pPr marL="0" indent="0">
                        <a:tabLst/>
                      </a:pPr>
                      <a:endParaRPr lang="nb-NO" sz="900" b="0"/>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124826649"/>
                  </a:ext>
                </a:extLst>
              </a:tr>
              <a:tr h="251645">
                <a:tc>
                  <a:txBody>
                    <a:bodyPr/>
                    <a:lstStyle/>
                    <a:p>
                      <a:pPr algn="r"/>
                      <a:endParaRPr lang="nb-NO" sz="1050" dirty="0">
                        <a:solidFill>
                          <a:schemeClr val="bg1"/>
                        </a:solidFill>
                      </a:endParaRPr>
                    </a:p>
                  </a:txBody>
                  <a:tcPr marL="45720" marR="45720"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800" b="0" dirty="0"/>
                    </a:p>
                  </a:txBody>
                  <a:tcPr marL="45720" marR="4572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981493140"/>
                  </a:ext>
                </a:extLst>
              </a:tr>
            </a:tbl>
          </a:graphicData>
        </a:graphic>
      </p:graphicFrame>
      <p:grpSp>
        <p:nvGrpSpPr>
          <p:cNvPr id="46" name="Gruppe 45">
            <a:extLst>
              <a:ext uri="{FF2B5EF4-FFF2-40B4-BE49-F238E27FC236}">
                <a16:creationId xmlns:a16="http://schemas.microsoft.com/office/drawing/2014/main" id="{E8324F46-7C07-AC51-765C-5893AD58FF90}"/>
              </a:ext>
            </a:extLst>
          </p:cNvPr>
          <p:cNvGrpSpPr>
            <a:grpSpLocks noChangeAspect="1"/>
          </p:cNvGrpSpPr>
          <p:nvPr/>
        </p:nvGrpSpPr>
        <p:grpSpPr>
          <a:xfrm>
            <a:off x="844596" y="794993"/>
            <a:ext cx="396000" cy="411746"/>
            <a:chOff x="844596" y="831746"/>
            <a:chExt cx="457199" cy="475379"/>
          </a:xfrm>
        </p:grpSpPr>
        <p:sp>
          <p:nvSpPr>
            <p:cNvPr id="21" name="Rectangle 10">
              <a:extLst>
                <a:ext uri="{FF2B5EF4-FFF2-40B4-BE49-F238E27FC236}">
                  <a16:creationId xmlns:a16="http://schemas.microsoft.com/office/drawing/2014/main" id="{D25BFA7B-EAF0-9F2B-D346-C6B37B8FA746}"/>
                </a:ext>
              </a:extLst>
            </p:cNvPr>
            <p:cNvSpPr/>
            <p:nvPr/>
          </p:nvSpPr>
          <p:spPr>
            <a:xfrm>
              <a:off x="844596" y="831746"/>
              <a:ext cx="457199" cy="457199"/>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73363350-C460-49DD-DFC9-90C4BFC70177}"/>
                </a:ext>
              </a:extLst>
            </p:cNvPr>
            <p:cNvSpPr txBox="1"/>
            <p:nvPr/>
          </p:nvSpPr>
          <p:spPr>
            <a:xfrm>
              <a:off x="980221" y="871832"/>
              <a:ext cx="214685" cy="435293"/>
            </a:xfrm>
            <a:prstGeom prst="rect">
              <a:avLst/>
            </a:prstGeom>
            <a:noFill/>
          </p:spPr>
          <p:txBody>
            <a:bodyPr wrap="none" lIns="0" tIns="0" rIns="0" bIns="0" rtlCol="0">
              <a:spAutoFit/>
            </a:bodyPr>
            <a:lstStyle/>
            <a:p>
              <a:pPr algn="l">
                <a:lnSpc>
                  <a:spcPct val="98000"/>
                </a:lnSpc>
              </a:pPr>
              <a:r>
                <a:rPr lang="nb-NO" sz="2500" dirty="0">
                  <a:solidFill>
                    <a:schemeClr val="bg1"/>
                  </a:solidFill>
                </a:rPr>
                <a:t>𝚺</a:t>
              </a:r>
            </a:p>
          </p:txBody>
        </p:sp>
      </p:grpSp>
      <p:graphicFrame>
        <p:nvGraphicFramePr>
          <p:cNvPr id="23" name="Tabell 22">
            <a:extLst>
              <a:ext uri="{FF2B5EF4-FFF2-40B4-BE49-F238E27FC236}">
                <a16:creationId xmlns:a16="http://schemas.microsoft.com/office/drawing/2014/main" id="{0C71077F-8AC5-D54B-E3E4-98DEE053EF39}"/>
              </a:ext>
            </a:extLst>
          </p:cNvPr>
          <p:cNvGraphicFramePr>
            <a:graphicFrameLocks noGrp="1"/>
          </p:cNvGraphicFramePr>
          <p:nvPr>
            <p:extLst>
              <p:ext uri="{D42A27DB-BD31-4B8C-83A1-F6EECF244321}">
                <p14:modId xmlns:p14="http://schemas.microsoft.com/office/powerpoint/2010/main" val="3778243782"/>
              </p:ext>
            </p:extLst>
          </p:nvPr>
        </p:nvGraphicFramePr>
        <p:xfrm>
          <a:off x="661823" y="1644240"/>
          <a:ext cx="10872000" cy="4564268"/>
        </p:xfrm>
        <a:graphic>
          <a:graphicData uri="http://schemas.openxmlformats.org/drawingml/2006/table">
            <a:tbl>
              <a:tblPr firstCol="1">
                <a:tableStyleId>{7AF64A78-0C56-44EE-8F43-343FBBAD8183}</a:tableStyleId>
              </a:tblPr>
              <a:tblGrid>
                <a:gridCol w="1584000">
                  <a:extLst>
                    <a:ext uri="{9D8B030D-6E8A-4147-A177-3AD203B41FA5}">
                      <a16:colId xmlns:a16="http://schemas.microsoft.com/office/drawing/2014/main" val="3625857182"/>
                    </a:ext>
                  </a:extLst>
                </a:gridCol>
                <a:gridCol w="3852000">
                  <a:extLst>
                    <a:ext uri="{9D8B030D-6E8A-4147-A177-3AD203B41FA5}">
                      <a16:colId xmlns:a16="http://schemas.microsoft.com/office/drawing/2014/main" val="2564952383"/>
                    </a:ext>
                  </a:extLst>
                </a:gridCol>
                <a:gridCol w="1584000">
                  <a:extLst>
                    <a:ext uri="{9D8B030D-6E8A-4147-A177-3AD203B41FA5}">
                      <a16:colId xmlns:a16="http://schemas.microsoft.com/office/drawing/2014/main" val="861845716"/>
                    </a:ext>
                  </a:extLst>
                </a:gridCol>
                <a:gridCol w="3852000">
                  <a:extLst>
                    <a:ext uri="{9D8B030D-6E8A-4147-A177-3AD203B41FA5}">
                      <a16:colId xmlns:a16="http://schemas.microsoft.com/office/drawing/2014/main" val="59713680"/>
                    </a:ext>
                  </a:extLst>
                </a:gridCol>
              </a:tblGrid>
              <a:tr h="1746000">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0" indent="0">
                        <a:tabLst/>
                      </a:pPr>
                      <a:endParaRPr lang="nb-NO" sz="1000" dirty="0"/>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a:solidFill>
                            <a:schemeClr val="dk1"/>
                          </a:solidFill>
                          <a:latin typeface="+mn-lt"/>
                          <a:ea typeface="+mn-ea"/>
                          <a:cs typeface="+mn-cs"/>
                        </a:rPr>
                        <a:t>Dagens ordning med NRIS (tjenesteavtale med BOTT-universitetene) for avansert brukerstøtte til forskningsorganisasjoner videreføres</a:t>
                      </a:r>
                    </a:p>
                    <a:p>
                      <a:pPr marL="171450" indent="-171450">
                        <a:spcBef>
                          <a:spcPts val="300"/>
                        </a:spcBef>
                        <a:buFont typeface="Arial" panose="020B0604020202020204" pitchFamily="34" charset="0"/>
                        <a:buChar char="•"/>
                        <a:tabLst/>
                      </a:pPr>
                      <a:r>
                        <a:rPr lang="nb-NO" sz="900" kern="1200">
                          <a:solidFill>
                            <a:schemeClr val="dk1"/>
                          </a:solidFill>
                          <a:latin typeface="+mn-lt"/>
                          <a:ea typeface="+mn-ea"/>
                          <a:cs typeface="+mn-cs"/>
                        </a:rPr>
                        <a:t>Norwegian Competence Center (NCC) bistår privat industri, med særlig søkelys på små og mellomstore bedrifter, og offentlig forvaltning i å utvikle kompetanse i bruk av avansert teknologi</a:t>
                      </a:r>
                    </a:p>
                    <a:p>
                      <a:pPr marL="171450" indent="-171450">
                        <a:spcBef>
                          <a:spcPts val="300"/>
                        </a:spcBef>
                        <a:buFont typeface="Arial" panose="020B0604020202020204" pitchFamily="34" charset="0"/>
                        <a:buChar char="•"/>
                        <a:tabLst/>
                      </a:pPr>
                      <a:r>
                        <a:rPr lang="nb-NO" sz="900" kern="1200">
                          <a:solidFill>
                            <a:schemeClr val="dk1"/>
                          </a:solidFill>
                          <a:latin typeface="+mn-lt"/>
                          <a:ea typeface="+mn-ea"/>
                          <a:cs typeface="+mn-cs"/>
                        </a:rPr>
                        <a:t>Ny felles leverandør samarbeider med deltakende virksomheter for å bygge opp nødvendige tjenester for avansert brukerstøtte.</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323287618"/>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dirty="0"/>
                        <a:t>Det etableres ny plattformleverandør som dekker behovet for tungregnekraft til </a:t>
                      </a:r>
                      <a:r>
                        <a:rPr lang="nb-NO" sz="900" i="1" u="none" dirty="0"/>
                        <a:t>alle </a:t>
                      </a:r>
                      <a:r>
                        <a:rPr lang="nb-NO" sz="900" dirty="0"/>
                        <a:t>offentlige virksomheter, dvs. for tungregnekapasitet (inkludert GPU-basert tungregning) til både forsknings- og forvaltningsdrevet FoU, bruk og tilpasning av samfunnskritiske tjenester og øvrige offentlige tjenester, inkl. KI</a:t>
                      </a:r>
                    </a:p>
                    <a:p>
                      <a:pPr marL="171450" indent="-171450">
                        <a:spcBef>
                          <a:spcPts val="300"/>
                        </a:spcBef>
                        <a:buFont typeface="Arial" panose="020B0604020202020204" pitchFamily="34" charset="0"/>
                        <a:buChar char="•"/>
                        <a:tabLst/>
                      </a:pPr>
                      <a:r>
                        <a:rPr lang="nb-NO" sz="900" dirty="0"/>
                        <a:t>Forskningsorganisasjoner og offentlige virksomheter kan beholde og etablere egne ressurser om ønskelig</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b="0" dirty="0"/>
                        <a:t>Det etableres et system der ulike virksomheter/ sektorer «bestiller» kapasitet hos Sigma2, som de kan disponere gjennom året.</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b="0" dirty="0"/>
                        <a:t>For forskningsorganisasjoner skjer tildeling av kapasitet gjennom en evalueringsprosess</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988553532"/>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Plattformleverandøren har ansvar for å anskaffe og drifte infrastrukturen, samt å forvalte investeringene i EuroHPC </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Ny kapasitet til andre formål etableres gjennom en utvidelse av plattformleverandørens infrastruktur</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Plattformleverandøren etablerer en driftsorganisasjon som sikrer 24/7-tjenester</a:t>
                      </a:r>
                    </a:p>
                    <a:p>
                      <a:pPr marL="171450" indent="-171450">
                        <a:spcBef>
                          <a:spcPts val="300"/>
                        </a:spcBef>
                        <a:buFont typeface="Arial" panose="020B0604020202020204" pitchFamily="34" charset="0"/>
                        <a:buChar char="•"/>
                        <a:tabLst/>
                      </a:pPr>
                      <a:endParaRPr lang="nb-NO" sz="900" kern="1200" dirty="0">
                        <a:solidFill>
                          <a:schemeClr val="dk1"/>
                        </a:solidFill>
                        <a:latin typeface="+mn-lt"/>
                        <a:ea typeface="+mn-ea"/>
                        <a:cs typeface="+mn-cs"/>
                      </a:endParaRP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Eierskapsmodellen av ny leverandør er delt mellom offentlig og privat. Eierskapet til det offentlige deles mellom ett eller flere departement som sikrer tverrsektorielle interesser</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Deltakende departementer bidrar med finansiering for sine kvoter gjennom en tjenesteeierfinansiering (samfinansiering)</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Det etableres en langsiktig investeringsplan (fireårig langtidsplan for infrastruktur)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14283107"/>
                  </a:ext>
                </a:extLst>
              </a:tr>
            </a:tbl>
          </a:graphicData>
        </a:graphic>
      </p:graphicFrame>
      <p:grpSp>
        <p:nvGrpSpPr>
          <p:cNvPr id="26" name="Group 14">
            <a:extLst>
              <a:ext uri="{FF2B5EF4-FFF2-40B4-BE49-F238E27FC236}">
                <a16:creationId xmlns:a16="http://schemas.microsoft.com/office/drawing/2014/main" id="{4EB74068-D75B-18B1-C49E-0C344F6B5D26}"/>
              </a:ext>
            </a:extLst>
          </p:cNvPr>
          <p:cNvGrpSpPr>
            <a:grpSpLocks noChangeAspect="1"/>
          </p:cNvGrpSpPr>
          <p:nvPr/>
        </p:nvGrpSpPr>
        <p:grpSpPr>
          <a:xfrm>
            <a:off x="742532" y="3486296"/>
            <a:ext cx="252000" cy="252000"/>
            <a:chOff x="658009" y="1824560"/>
            <a:chExt cx="468000" cy="468000"/>
          </a:xfrm>
        </p:grpSpPr>
        <p:sp>
          <p:nvSpPr>
            <p:cNvPr id="29" name="Rectangle 10">
              <a:extLst>
                <a:ext uri="{FF2B5EF4-FFF2-40B4-BE49-F238E27FC236}">
                  <a16:creationId xmlns:a16="http://schemas.microsoft.com/office/drawing/2014/main" id="{22B5F179-2C87-394C-6DBB-538E8BEFB381}"/>
                </a:ext>
              </a:extLst>
            </p:cNvPr>
            <p:cNvSpPr/>
            <p:nvPr/>
          </p:nvSpPr>
          <p:spPr>
            <a:xfrm>
              <a:off x="658010" y="182456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36" name="Graphic 8" descr="User network with solid fill">
              <a:extLst>
                <a:ext uri="{FF2B5EF4-FFF2-40B4-BE49-F238E27FC236}">
                  <a16:creationId xmlns:a16="http://schemas.microsoft.com/office/drawing/2014/main" id="{A6127416-D244-2325-81C6-A91CC7907D6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009" y="1824560"/>
              <a:ext cx="468000" cy="468000"/>
            </a:xfrm>
            <a:prstGeom prst="rect">
              <a:avLst/>
            </a:prstGeom>
          </p:spPr>
        </p:pic>
      </p:grpSp>
      <p:sp>
        <p:nvSpPr>
          <p:cNvPr id="37" name="TextBox 32">
            <a:extLst>
              <a:ext uri="{FF2B5EF4-FFF2-40B4-BE49-F238E27FC236}">
                <a16:creationId xmlns:a16="http://schemas.microsoft.com/office/drawing/2014/main" id="{111E7FB7-2F39-5528-78A9-BE3620CD0163}"/>
              </a:ext>
            </a:extLst>
          </p:cNvPr>
          <p:cNvSpPr txBox="1"/>
          <p:nvPr/>
        </p:nvSpPr>
        <p:spPr>
          <a:xfrm>
            <a:off x="1023886" y="3465254"/>
            <a:ext cx="1186879" cy="400110"/>
          </a:xfrm>
          <a:prstGeom prst="rect">
            <a:avLst/>
          </a:prstGeom>
          <a:noFill/>
        </p:spPr>
        <p:txBody>
          <a:bodyPr wrap="square">
            <a:spAutoFit/>
          </a:bodyPr>
          <a:lstStyle/>
          <a:p>
            <a:r>
              <a:rPr lang="nb-NO" sz="1000" b="1" dirty="0"/>
              <a:t>FORMÅL OG BRUK</a:t>
            </a:r>
          </a:p>
        </p:txBody>
      </p:sp>
      <p:grpSp>
        <p:nvGrpSpPr>
          <p:cNvPr id="38" name="Group 11">
            <a:extLst>
              <a:ext uri="{FF2B5EF4-FFF2-40B4-BE49-F238E27FC236}">
                <a16:creationId xmlns:a16="http://schemas.microsoft.com/office/drawing/2014/main" id="{5388BDEE-7E33-E0B8-86B3-69DD44C88898}"/>
              </a:ext>
            </a:extLst>
          </p:cNvPr>
          <p:cNvGrpSpPr>
            <a:grpSpLocks noChangeAspect="1"/>
          </p:cNvGrpSpPr>
          <p:nvPr/>
        </p:nvGrpSpPr>
        <p:grpSpPr>
          <a:xfrm>
            <a:off x="742532" y="5063643"/>
            <a:ext cx="252000" cy="251290"/>
            <a:chOff x="656216" y="4052775"/>
            <a:chExt cx="469793" cy="468470"/>
          </a:xfrm>
        </p:grpSpPr>
        <p:pic>
          <p:nvPicPr>
            <p:cNvPr id="39" name="Graphic 15" descr="Gears with solid fill">
              <a:extLst>
                <a:ext uri="{FF2B5EF4-FFF2-40B4-BE49-F238E27FC236}">
                  <a16:creationId xmlns:a16="http://schemas.microsoft.com/office/drawing/2014/main" id="{102E9DC2-9941-E9A3-CF00-9F3E497E310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8009" y="4052775"/>
              <a:ext cx="468000" cy="468000"/>
            </a:xfrm>
            <a:prstGeom prst="rect">
              <a:avLst/>
            </a:prstGeom>
          </p:spPr>
        </p:pic>
        <p:sp>
          <p:nvSpPr>
            <p:cNvPr id="40" name="Rectangle 16">
              <a:extLst>
                <a:ext uri="{FF2B5EF4-FFF2-40B4-BE49-F238E27FC236}">
                  <a16:creationId xmlns:a16="http://schemas.microsoft.com/office/drawing/2014/main" id="{C4E85A21-14D8-E45B-D837-F61B90F55933}"/>
                </a:ext>
              </a:extLst>
            </p:cNvPr>
            <p:cNvSpPr/>
            <p:nvPr/>
          </p:nvSpPr>
          <p:spPr>
            <a:xfrm>
              <a:off x="656216" y="406404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1" name="TextBox 19">
            <a:extLst>
              <a:ext uri="{FF2B5EF4-FFF2-40B4-BE49-F238E27FC236}">
                <a16:creationId xmlns:a16="http://schemas.microsoft.com/office/drawing/2014/main" id="{13B87BA4-7490-93FC-9695-C5BDC541808F}"/>
              </a:ext>
            </a:extLst>
          </p:cNvPr>
          <p:cNvSpPr txBox="1"/>
          <p:nvPr/>
        </p:nvSpPr>
        <p:spPr>
          <a:xfrm>
            <a:off x="987776" y="5038747"/>
            <a:ext cx="1222989" cy="707886"/>
          </a:xfrm>
          <a:prstGeom prst="rect">
            <a:avLst/>
          </a:prstGeom>
          <a:noFill/>
        </p:spPr>
        <p:txBody>
          <a:bodyPr wrap="square">
            <a:spAutoFit/>
          </a:bodyPr>
          <a:lstStyle/>
          <a:p>
            <a:r>
              <a:rPr lang="nb-NO" sz="1000" b="1" dirty="0"/>
              <a:t>DRIFTSMODELL INKL. GRUNNLEGGENDE BRUKERSTØTTE</a:t>
            </a:r>
          </a:p>
        </p:txBody>
      </p:sp>
      <p:grpSp>
        <p:nvGrpSpPr>
          <p:cNvPr id="42" name="Group 7">
            <a:extLst>
              <a:ext uri="{FF2B5EF4-FFF2-40B4-BE49-F238E27FC236}">
                <a16:creationId xmlns:a16="http://schemas.microsoft.com/office/drawing/2014/main" id="{42A913F8-4DE8-A7A0-ABE6-D1857772F1DF}"/>
              </a:ext>
            </a:extLst>
          </p:cNvPr>
          <p:cNvGrpSpPr>
            <a:grpSpLocks noChangeAspect="1"/>
          </p:cNvGrpSpPr>
          <p:nvPr/>
        </p:nvGrpSpPr>
        <p:grpSpPr>
          <a:xfrm>
            <a:off x="6187356" y="1857351"/>
            <a:ext cx="252000" cy="252000"/>
            <a:chOff x="3942719" y="4154481"/>
            <a:chExt cx="457199" cy="457199"/>
          </a:xfrm>
        </p:grpSpPr>
        <p:pic>
          <p:nvPicPr>
            <p:cNvPr id="43" name="Graphic 26" descr="Cheers with solid fill">
              <a:extLst>
                <a:ext uri="{FF2B5EF4-FFF2-40B4-BE49-F238E27FC236}">
                  <a16:creationId xmlns:a16="http://schemas.microsoft.com/office/drawing/2014/main" id="{985CF067-8333-0D74-9546-AC9BB38E0B2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59342" y="4171118"/>
              <a:ext cx="425064" cy="425064"/>
            </a:xfrm>
            <a:prstGeom prst="rect">
              <a:avLst/>
            </a:prstGeom>
          </p:spPr>
        </p:pic>
        <p:sp>
          <p:nvSpPr>
            <p:cNvPr id="44" name="Rectangle 27">
              <a:extLst>
                <a:ext uri="{FF2B5EF4-FFF2-40B4-BE49-F238E27FC236}">
                  <a16:creationId xmlns:a16="http://schemas.microsoft.com/office/drawing/2014/main" id="{FF69ED0C-64CE-3441-60EB-E9593CD7DDE0}"/>
                </a:ext>
              </a:extLst>
            </p:cNvPr>
            <p:cNvSpPr/>
            <p:nvPr/>
          </p:nvSpPr>
          <p:spPr>
            <a:xfrm>
              <a:off x="3942719" y="415448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5" name="TextBox 33">
            <a:extLst>
              <a:ext uri="{FF2B5EF4-FFF2-40B4-BE49-F238E27FC236}">
                <a16:creationId xmlns:a16="http://schemas.microsoft.com/office/drawing/2014/main" id="{0F983D4A-BA3D-73AE-71F5-AAD197A72928}"/>
              </a:ext>
            </a:extLst>
          </p:cNvPr>
          <p:cNvSpPr txBox="1"/>
          <p:nvPr/>
        </p:nvSpPr>
        <p:spPr>
          <a:xfrm>
            <a:off x="6430806" y="1798340"/>
            <a:ext cx="1220060" cy="553998"/>
          </a:xfrm>
          <a:prstGeom prst="rect">
            <a:avLst/>
          </a:prstGeom>
          <a:noFill/>
        </p:spPr>
        <p:txBody>
          <a:bodyPr wrap="square">
            <a:spAutoFit/>
          </a:bodyPr>
          <a:lstStyle/>
          <a:p>
            <a:r>
              <a:rPr lang="nb-NO" sz="1000" b="1" dirty="0"/>
              <a:t>ORGANISERING AV AVANSERT BRUKERSTØTTE</a:t>
            </a:r>
          </a:p>
        </p:txBody>
      </p:sp>
      <p:sp>
        <p:nvSpPr>
          <p:cNvPr id="47" name="TextBox 12">
            <a:extLst>
              <a:ext uri="{FF2B5EF4-FFF2-40B4-BE49-F238E27FC236}">
                <a16:creationId xmlns:a16="http://schemas.microsoft.com/office/drawing/2014/main" id="{35DF8CEA-1B12-4C50-EDB9-3D2B814D430D}"/>
              </a:ext>
            </a:extLst>
          </p:cNvPr>
          <p:cNvSpPr txBox="1"/>
          <p:nvPr/>
        </p:nvSpPr>
        <p:spPr>
          <a:xfrm>
            <a:off x="6430806" y="3463543"/>
            <a:ext cx="1220060" cy="553998"/>
          </a:xfrm>
          <a:prstGeom prst="rect">
            <a:avLst/>
          </a:prstGeom>
          <a:noFill/>
        </p:spPr>
        <p:txBody>
          <a:bodyPr wrap="square">
            <a:spAutoFit/>
          </a:bodyPr>
          <a:lstStyle/>
          <a:p>
            <a:r>
              <a:rPr lang="nb-NO" sz="1000" b="1" dirty="0"/>
              <a:t>MODELL FOR TILDELING AV RESSURSER</a:t>
            </a:r>
          </a:p>
        </p:txBody>
      </p:sp>
      <p:grpSp>
        <p:nvGrpSpPr>
          <p:cNvPr id="48" name="Group 1">
            <a:extLst>
              <a:ext uri="{FF2B5EF4-FFF2-40B4-BE49-F238E27FC236}">
                <a16:creationId xmlns:a16="http://schemas.microsoft.com/office/drawing/2014/main" id="{E917E013-69C2-6C05-DC7D-29ADA1E91B0F}"/>
              </a:ext>
            </a:extLst>
          </p:cNvPr>
          <p:cNvGrpSpPr>
            <a:grpSpLocks noChangeAspect="1"/>
          </p:cNvGrpSpPr>
          <p:nvPr/>
        </p:nvGrpSpPr>
        <p:grpSpPr>
          <a:xfrm>
            <a:off x="6187356" y="3539309"/>
            <a:ext cx="252000" cy="252000"/>
            <a:chOff x="3942719" y="2972790"/>
            <a:chExt cx="457199" cy="457199"/>
          </a:xfrm>
        </p:grpSpPr>
        <p:pic>
          <p:nvPicPr>
            <p:cNvPr id="49" name="Graphic 23" descr="Filter with solid fill">
              <a:extLst>
                <a:ext uri="{FF2B5EF4-FFF2-40B4-BE49-F238E27FC236}">
                  <a16:creationId xmlns:a16="http://schemas.microsoft.com/office/drawing/2014/main" id="{82BBB19E-B040-C8B2-DF23-CE8D35E4B5B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54467" y="2989251"/>
              <a:ext cx="432000" cy="432000"/>
            </a:xfrm>
            <a:prstGeom prst="rect">
              <a:avLst/>
            </a:prstGeom>
          </p:spPr>
        </p:pic>
        <p:sp>
          <p:nvSpPr>
            <p:cNvPr id="50" name="Rectangle 24">
              <a:extLst>
                <a:ext uri="{FF2B5EF4-FFF2-40B4-BE49-F238E27FC236}">
                  <a16:creationId xmlns:a16="http://schemas.microsoft.com/office/drawing/2014/main" id="{9FD362ED-83E6-9A33-0D72-8C029293F320}"/>
                </a:ext>
              </a:extLst>
            </p:cNvPr>
            <p:cNvSpPr/>
            <p:nvPr/>
          </p:nvSpPr>
          <p:spPr>
            <a:xfrm>
              <a:off x="3942719" y="2972790"/>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grpSp>
        <p:nvGrpSpPr>
          <p:cNvPr id="51" name="Group 9">
            <a:extLst>
              <a:ext uri="{FF2B5EF4-FFF2-40B4-BE49-F238E27FC236}">
                <a16:creationId xmlns:a16="http://schemas.microsoft.com/office/drawing/2014/main" id="{46866E32-EBFF-2592-AD2E-2333A374AF17}"/>
              </a:ext>
            </a:extLst>
          </p:cNvPr>
          <p:cNvGrpSpPr>
            <a:grpSpLocks noChangeAspect="1"/>
          </p:cNvGrpSpPr>
          <p:nvPr/>
        </p:nvGrpSpPr>
        <p:grpSpPr>
          <a:xfrm>
            <a:off x="6193831" y="5112260"/>
            <a:ext cx="252000" cy="252000"/>
            <a:chOff x="3951965" y="5369296"/>
            <a:chExt cx="468000" cy="468000"/>
          </a:xfrm>
        </p:grpSpPr>
        <p:pic>
          <p:nvPicPr>
            <p:cNvPr id="52" name="Graphic 29" descr="Bank with solid fill">
              <a:extLst>
                <a:ext uri="{FF2B5EF4-FFF2-40B4-BE49-F238E27FC236}">
                  <a16:creationId xmlns:a16="http://schemas.microsoft.com/office/drawing/2014/main" id="{A8682913-1487-8606-E840-094EE0B7A17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951965" y="5369296"/>
              <a:ext cx="468000" cy="468000"/>
            </a:xfrm>
            <a:prstGeom prst="rect">
              <a:avLst/>
            </a:prstGeom>
          </p:spPr>
        </p:pic>
        <p:sp>
          <p:nvSpPr>
            <p:cNvPr id="53" name="Rectangle 30">
              <a:extLst>
                <a:ext uri="{FF2B5EF4-FFF2-40B4-BE49-F238E27FC236}">
                  <a16:creationId xmlns:a16="http://schemas.microsoft.com/office/drawing/2014/main" id="{1372A1FD-9E76-FB75-08A3-0375A657EDDA}"/>
                </a:ext>
              </a:extLst>
            </p:cNvPr>
            <p:cNvSpPr/>
            <p:nvPr/>
          </p:nvSpPr>
          <p:spPr>
            <a:xfrm>
              <a:off x="3957365" y="536940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54" name="TextBox 34">
            <a:extLst>
              <a:ext uri="{FF2B5EF4-FFF2-40B4-BE49-F238E27FC236}">
                <a16:creationId xmlns:a16="http://schemas.microsoft.com/office/drawing/2014/main" id="{396B3CB2-8E9C-BFEB-86A8-89D1FD958D2A}"/>
              </a:ext>
            </a:extLst>
          </p:cNvPr>
          <p:cNvSpPr txBox="1"/>
          <p:nvPr/>
        </p:nvSpPr>
        <p:spPr>
          <a:xfrm>
            <a:off x="6430806" y="5114923"/>
            <a:ext cx="1220060" cy="400110"/>
          </a:xfrm>
          <a:prstGeom prst="rect">
            <a:avLst/>
          </a:prstGeom>
          <a:noFill/>
        </p:spPr>
        <p:txBody>
          <a:bodyPr wrap="square">
            <a:spAutoFit/>
          </a:bodyPr>
          <a:lstStyle/>
          <a:p>
            <a:r>
              <a:rPr lang="nb-NO" sz="1000" b="1" dirty="0"/>
              <a:t>FINANSERING OG EIERSKAP</a:t>
            </a:r>
          </a:p>
        </p:txBody>
      </p:sp>
      <p:sp>
        <p:nvSpPr>
          <p:cNvPr id="84" name="TextBox 32">
            <a:extLst>
              <a:ext uri="{FF2B5EF4-FFF2-40B4-BE49-F238E27FC236}">
                <a16:creationId xmlns:a16="http://schemas.microsoft.com/office/drawing/2014/main" id="{00CE5ADC-59D1-4921-440A-922F3AC2C429}"/>
              </a:ext>
            </a:extLst>
          </p:cNvPr>
          <p:cNvSpPr txBox="1"/>
          <p:nvPr/>
        </p:nvSpPr>
        <p:spPr>
          <a:xfrm>
            <a:off x="1042596" y="1863852"/>
            <a:ext cx="1186879" cy="246221"/>
          </a:xfrm>
          <a:prstGeom prst="rect">
            <a:avLst/>
          </a:prstGeom>
          <a:noFill/>
        </p:spPr>
        <p:txBody>
          <a:bodyPr wrap="square">
            <a:spAutoFit/>
          </a:bodyPr>
          <a:lstStyle/>
          <a:p>
            <a:r>
              <a:rPr lang="nb-NO" sz="1000" b="1" dirty="0"/>
              <a:t>ILLUSTRASJON</a:t>
            </a:r>
          </a:p>
        </p:txBody>
      </p:sp>
      <p:sp>
        <p:nvSpPr>
          <p:cNvPr id="85" name="TekstSylinder 61">
            <a:extLst>
              <a:ext uri="{FF2B5EF4-FFF2-40B4-BE49-F238E27FC236}">
                <a16:creationId xmlns:a16="http://schemas.microsoft.com/office/drawing/2014/main" id="{E63EEB26-06BB-AEF5-2127-8172BE53099B}"/>
              </a:ext>
            </a:extLst>
          </p:cNvPr>
          <p:cNvSpPr txBox="1"/>
          <p:nvPr/>
        </p:nvSpPr>
        <p:spPr>
          <a:xfrm>
            <a:off x="2450721" y="3194803"/>
            <a:ext cx="1516441" cy="135743"/>
          </a:xfrm>
          <a:prstGeom prst="rect">
            <a:avLst/>
          </a:prstGeom>
          <a:noFill/>
        </p:spPr>
        <p:txBody>
          <a:bodyPr wrap="none" lIns="0" tIns="0" rIns="0" bIns="0" rtlCol="0">
            <a:spAutoFit/>
          </a:bodyPr>
          <a:lstStyle/>
          <a:p>
            <a:pPr algn="l">
              <a:lnSpc>
                <a:spcPct val="98000"/>
              </a:lnSpc>
            </a:pPr>
            <a:r>
              <a:rPr lang="nb-NO" sz="900" dirty="0"/>
              <a:t>Ny plattformleverandør</a:t>
            </a:r>
          </a:p>
        </p:txBody>
      </p:sp>
      <p:sp>
        <p:nvSpPr>
          <p:cNvPr id="86" name="Ellipse 8">
            <a:extLst>
              <a:ext uri="{FF2B5EF4-FFF2-40B4-BE49-F238E27FC236}">
                <a16:creationId xmlns:a16="http://schemas.microsoft.com/office/drawing/2014/main" id="{6D571045-A1D1-D3BF-A53D-68352E00E42F}"/>
              </a:ext>
            </a:extLst>
          </p:cNvPr>
          <p:cNvSpPr/>
          <p:nvPr/>
        </p:nvSpPr>
        <p:spPr>
          <a:xfrm>
            <a:off x="3969489" y="1822815"/>
            <a:ext cx="180000" cy="180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3</a:t>
            </a:r>
          </a:p>
        </p:txBody>
      </p:sp>
      <p:sp>
        <p:nvSpPr>
          <p:cNvPr id="87" name="Ellipse 9">
            <a:extLst>
              <a:ext uri="{FF2B5EF4-FFF2-40B4-BE49-F238E27FC236}">
                <a16:creationId xmlns:a16="http://schemas.microsoft.com/office/drawing/2014/main" id="{BB77B553-7C40-E639-A231-E017A1FEE6DA}"/>
              </a:ext>
            </a:extLst>
          </p:cNvPr>
          <p:cNvSpPr/>
          <p:nvPr/>
        </p:nvSpPr>
        <p:spPr>
          <a:xfrm>
            <a:off x="3967365" y="2104362"/>
            <a:ext cx="180000" cy="180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4</a:t>
            </a:r>
          </a:p>
        </p:txBody>
      </p:sp>
      <p:sp>
        <p:nvSpPr>
          <p:cNvPr id="88" name="TekstSylinder 11">
            <a:extLst>
              <a:ext uri="{FF2B5EF4-FFF2-40B4-BE49-F238E27FC236}">
                <a16:creationId xmlns:a16="http://schemas.microsoft.com/office/drawing/2014/main" id="{8524EB8D-727D-9CC6-F24F-F558C78C8A67}"/>
              </a:ext>
            </a:extLst>
          </p:cNvPr>
          <p:cNvSpPr txBox="1"/>
          <p:nvPr/>
        </p:nvSpPr>
        <p:spPr>
          <a:xfrm>
            <a:off x="4199915" y="1809257"/>
            <a:ext cx="1656870" cy="241348"/>
          </a:xfrm>
          <a:prstGeom prst="rect">
            <a:avLst/>
          </a:prstGeom>
          <a:noFill/>
        </p:spPr>
        <p:txBody>
          <a:bodyPr wrap="square" lIns="0" tIns="0" rIns="0" bIns="0" rtlCol="0">
            <a:spAutoFit/>
          </a:bodyPr>
          <a:lstStyle/>
          <a:p>
            <a:pPr algn="l">
              <a:lnSpc>
                <a:spcPct val="98000"/>
              </a:lnSpc>
            </a:pPr>
            <a:r>
              <a:rPr lang="nb-NO" sz="800" dirty="0"/>
              <a:t>Bruk og tilpasning av </a:t>
            </a:r>
            <a:r>
              <a:rPr lang="nb-NO" sz="800" dirty="0" err="1"/>
              <a:t>samf</a:t>
            </a:r>
            <a:r>
              <a:rPr lang="nb-NO" sz="800" dirty="0"/>
              <a:t>. kritiske tjenester</a:t>
            </a:r>
          </a:p>
        </p:txBody>
      </p:sp>
      <p:sp>
        <p:nvSpPr>
          <p:cNvPr id="89" name="TekstSylinder 12">
            <a:extLst>
              <a:ext uri="{FF2B5EF4-FFF2-40B4-BE49-F238E27FC236}">
                <a16:creationId xmlns:a16="http://schemas.microsoft.com/office/drawing/2014/main" id="{09FB5FCB-C37C-C8D8-00DB-F919480957B9}"/>
              </a:ext>
            </a:extLst>
          </p:cNvPr>
          <p:cNvSpPr txBox="1"/>
          <p:nvPr/>
        </p:nvSpPr>
        <p:spPr>
          <a:xfrm>
            <a:off x="4199915" y="2073382"/>
            <a:ext cx="1713388" cy="241348"/>
          </a:xfrm>
          <a:prstGeom prst="rect">
            <a:avLst/>
          </a:prstGeom>
          <a:noFill/>
        </p:spPr>
        <p:txBody>
          <a:bodyPr wrap="square" lIns="0" tIns="0" rIns="0" bIns="0" rtlCol="0">
            <a:spAutoFit/>
          </a:bodyPr>
          <a:lstStyle/>
          <a:p>
            <a:pPr algn="l">
              <a:lnSpc>
                <a:spcPct val="98000"/>
              </a:lnSpc>
            </a:pPr>
            <a:r>
              <a:rPr lang="nb-NO" sz="800" dirty="0"/>
              <a:t>Bruk og tilpasning av øvrige offentlige tjenester</a:t>
            </a:r>
          </a:p>
        </p:txBody>
      </p:sp>
      <p:graphicFrame>
        <p:nvGraphicFramePr>
          <p:cNvPr id="90" name="Tabell 13">
            <a:extLst>
              <a:ext uri="{FF2B5EF4-FFF2-40B4-BE49-F238E27FC236}">
                <a16:creationId xmlns:a16="http://schemas.microsoft.com/office/drawing/2014/main" id="{E299AB59-18C9-C26A-5133-CC36373F0229}"/>
              </a:ext>
            </a:extLst>
          </p:cNvPr>
          <p:cNvGraphicFramePr>
            <a:graphicFrameLocks noGrp="1"/>
          </p:cNvGraphicFramePr>
          <p:nvPr>
            <p:extLst>
              <p:ext uri="{D42A27DB-BD31-4B8C-83A1-F6EECF244321}">
                <p14:modId xmlns:p14="http://schemas.microsoft.com/office/powerpoint/2010/main" val="1430664635"/>
              </p:ext>
            </p:extLst>
          </p:nvPr>
        </p:nvGraphicFramePr>
        <p:xfrm>
          <a:off x="2422351" y="2375659"/>
          <a:ext cx="1581238" cy="701040"/>
        </p:xfrm>
        <a:graphic>
          <a:graphicData uri="http://schemas.openxmlformats.org/drawingml/2006/table">
            <a:tbl>
              <a:tblPr>
                <a:tableStyleId>{5940675A-B579-460E-94D1-54222C63F5DA}</a:tableStyleId>
              </a:tblPr>
              <a:tblGrid>
                <a:gridCol w="486223">
                  <a:extLst>
                    <a:ext uri="{9D8B030D-6E8A-4147-A177-3AD203B41FA5}">
                      <a16:colId xmlns:a16="http://schemas.microsoft.com/office/drawing/2014/main" val="3797999769"/>
                    </a:ext>
                  </a:extLst>
                </a:gridCol>
                <a:gridCol w="1095015">
                  <a:extLst>
                    <a:ext uri="{9D8B030D-6E8A-4147-A177-3AD203B41FA5}">
                      <a16:colId xmlns:a16="http://schemas.microsoft.com/office/drawing/2014/main" val="2148860321"/>
                    </a:ext>
                  </a:extLst>
                </a:gridCol>
              </a:tblGrid>
              <a:tr h="194464">
                <a:tc gridSpan="2">
                  <a:txBody>
                    <a:bodyPr/>
                    <a:lstStyle/>
                    <a:p>
                      <a:r>
                        <a:rPr lang="nb-NO" dirty="0"/>
                        <a:t>AVANSERT BRUKERSTØTTE</a:t>
                      </a:r>
                    </a:p>
                  </a:txBody>
                  <a:tcPr>
                    <a:solidFill>
                      <a:schemeClr val="accent1">
                        <a:lumMod val="90000"/>
                      </a:schemeClr>
                    </a:solidFill>
                  </a:tcPr>
                </a:tc>
                <a:tc hMerge="1">
                  <a:txBody>
                    <a:bodyPr/>
                    <a:lstStyle/>
                    <a:p>
                      <a:endParaRPr lang="nb-NO"/>
                    </a:p>
                  </a:txBody>
                  <a:tcPr/>
                </a:tc>
                <a:extLst>
                  <a:ext uri="{0D108BD9-81ED-4DB2-BD59-A6C34878D82A}">
                    <a16:rowId xmlns:a16="http://schemas.microsoft.com/office/drawing/2014/main" val="293782330"/>
                  </a:ext>
                </a:extLst>
              </a:tr>
              <a:tr h="244337">
                <a:tc rowSpan="2">
                  <a:txBody>
                    <a:bodyPr/>
                    <a:lstStyle/>
                    <a:p>
                      <a:r>
                        <a:rPr lang="nb-NO" dirty="0"/>
                        <a:t>Euro-HPC</a:t>
                      </a:r>
                    </a:p>
                  </a:txBody>
                  <a:tcPr>
                    <a:solidFill>
                      <a:schemeClr val="accent1">
                        <a:lumMod val="90000"/>
                      </a:schemeClr>
                    </a:solidFill>
                  </a:tcPr>
                </a:tc>
                <a:tc>
                  <a:txBody>
                    <a:bodyPr/>
                    <a:lstStyle/>
                    <a:p>
                      <a:r>
                        <a:rPr lang="nb-NO" dirty="0"/>
                        <a:t>TUNGREGNE-KAPASITET</a:t>
                      </a:r>
                    </a:p>
                  </a:txBody>
                  <a:tcPr>
                    <a:solidFill>
                      <a:schemeClr val="accent1">
                        <a:lumMod val="90000"/>
                      </a:schemeClr>
                    </a:solidFill>
                  </a:tcPr>
                </a:tc>
                <a:extLst>
                  <a:ext uri="{0D108BD9-81ED-4DB2-BD59-A6C34878D82A}">
                    <a16:rowId xmlns:a16="http://schemas.microsoft.com/office/drawing/2014/main" val="62832165"/>
                  </a:ext>
                </a:extLst>
              </a:tr>
              <a:tr h="194464">
                <a:tc vMerge="1">
                  <a:txBody>
                    <a:bodyPr/>
                    <a:lstStyle/>
                    <a:p>
                      <a:endParaRPr lang="nb-NO"/>
                    </a:p>
                  </a:txBody>
                  <a:tcPr/>
                </a:tc>
                <a:tc>
                  <a:txBody>
                    <a:bodyPr/>
                    <a:lstStyle/>
                    <a:p>
                      <a:r>
                        <a:rPr lang="nb-NO" dirty="0"/>
                        <a:t>DATASENTER</a:t>
                      </a:r>
                    </a:p>
                  </a:txBody>
                  <a:tcPr>
                    <a:solidFill>
                      <a:schemeClr val="accent1">
                        <a:lumMod val="90000"/>
                      </a:schemeClr>
                    </a:solidFill>
                  </a:tcPr>
                </a:tc>
                <a:extLst>
                  <a:ext uri="{0D108BD9-81ED-4DB2-BD59-A6C34878D82A}">
                    <a16:rowId xmlns:a16="http://schemas.microsoft.com/office/drawing/2014/main" val="692778370"/>
                  </a:ext>
                </a:extLst>
              </a:tr>
            </a:tbl>
          </a:graphicData>
        </a:graphic>
      </p:graphicFrame>
      <p:graphicFrame>
        <p:nvGraphicFramePr>
          <p:cNvPr id="91" name="Tabell 14">
            <a:extLst>
              <a:ext uri="{FF2B5EF4-FFF2-40B4-BE49-F238E27FC236}">
                <a16:creationId xmlns:a16="http://schemas.microsoft.com/office/drawing/2014/main" id="{F9B674F3-8FC0-4271-0623-861E9E832117}"/>
              </a:ext>
            </a:extLst>
          </p:cNvPr>
          <p:cNvGraphicFramePr>
            <a:graphicFrameLocks noGrp="1"/>
          </p:cNvGraphicFramePr>
          <p:nvPr>
            <p:extLst>
              <p:ext uri="{D42A27DB-BD31-4B8C-83A1-F6EECF244321}">
                <p14:modId xmlns:p14="http://schemas.microsoft.com/office/powerpoint/2010/main" val="3201101163"/>
              </p:ext>
            </p:extLst>
          </p:nvPr>
        </p:nvGraphicFramePr>
        <p:xfrm>
          <a:off x="3978135" y="2375659"/>
          <a:ext cx="1878649" cy="701796"/>
        </p:xfrm>
        <a:graphic>
          <a:graphicData uri="http://schemas.openxmlformats.org/drawingml/2006/table">
            <a:tbl>
              <a:tblPr>
                <a:tableStyleId>{5940675A-B579-460E-94D1-54222C63F5DA}</a:tableStyleId>
              </a:tblPr>
              <a:tblGrid>
                <a:gridCol w="1878649">
                  <a:extLst>
                    <a:ext uri="{9D8B030D-6E8A-4147-A177-3AD203B41FA5}">
                      <a16:colId xmlns:a16="http://schemas.microsoft.com/office/drawing/2014/main" val="2148860321"/>
                    </a:ext>
                  </a:extLst>
                </a:gridCol>
              </a:tblGrid>
              <a:tr h="2016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93782330"/>
                  </a:ext>
                </a:extLst>
              </a:tr>
              <a:tr h="3060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2832165"/>
                  </a:ext>
                </a:extLst>
              </a:tr>
              <a:tr h="194196">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92778370"/>
                  </a:ext>
                </a:extLst>
              </a:tr>
            </a:tbl>
          </a:graphicData>
        </a:graphic>
      </p:graphicFrame>
      <p:sp>
        <p:nvSpPr>
          <p:cNvPr id="92" name="Pil høyre 15">
            <a:extLst>
              <a:ext uri="{FF2B5EF4-FFF2-40B4-BE49-F238E27FC236}">
                <a16:creationId xmlns:a16="http://schemas.microsoft.com/office/drawing/2014/main" id="{CEA749EC-7B64-B799-5C8C-283733613A17}"/>
              </a:ext>
            </a:extLst>
          </p:cNvPr>
          <p:cNvSpPr/>
          <p:nvPr/>
        </p:nvSpPr>
        <p:spPr>
          <a:xfrm>
            <a:off x="3859244" y="2595515"/>
            <a:ext cx="198121" cy="216513"/>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3" name="Ellipse 6">
            <a:extLst>
              <a:ext uri="{FF2B5EF4-FFF2-40B4-BE49-F238E27FC236}">
                <a16:creationId xmlns:a16="http://schemas.microsoft.com/office/drawing/2014/main" id="{3C105411-604F-4244-A5D2-429FAF206D7B}"/>
              </a:ext>
            </a:extLst>
          </p:cNvPr>
          <p:cNvSpPr/>
          <p:nvPr/>
        </p:nvSpPr>
        <p:spPr>
          <a:xfrm>
            <a:off x="2335117" y="1805063"/>
            <a:ext cx="180000" cy="180000"/>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1</a:t>
            </a:r>
          </a:p>
        </p:txBody>
      </p:sp>
      <p:sp>
        <p:nvSpPr>
          <p:cNvPr id="94" name="TekstSylinder 12">
            <a:extLst>
              <a:ext uri="{FF2B5EF4-FFF2-40B4-BE49-F238E27FC236}">
                <a16:creationId xmlns:a16="http://schemas.microsoft.com/office/drawing/2014/main" id="{4AFEE886-7EB6-CCE8-770B-403436CEA975}"/>
              </a:ext>
            </a:extLst>
          </p:cNvPr>
          <p:cNvSpPr txBox="1"/>
          <p:nvPr/>
        </p:nvSpPr>
        <p:spPr>
          <a:xfrm>
            <a:off x="2574705" y="1845353"/>
            <a:ext cx="1218282" cy="120674"/>
          </a:xfrm>
          <a:prstGeom prst="rect">
            <a:avLst/>
          </a:prstGeom>
          <a:noFill/>
        </p:spPr>
        <p:txBody>
          <a:bodyPr wrap="none" lIns="0" tIns="0" rIns="0" bIns="0" rtlCol="0">
            <a:spAutoFit/>
          </a:bodyPr>
          <a:lstStyle/>
          <a:p>
            <a:pPr algn="l">
              <a:lnSpc>
                <a:spcPct val="98000"/>
              </a:lnSpc>
            </a:pPr>
            <a:r>
              <a:rPr lang="nb-NO" sz="800" dirty="0"/>
              <a:t>Forskningsdrevet FoU</a:t>
            </a:r>
          </a:p>
        </p:txBody>
      </p:sp>
      <p:sp>
        <p:nvSpPr>
          <p:cNvPr id="95" name="Ellipse 14">
            <a:extLst>
              <a:ext uri="{FF2B5EF4-FFF2-40B4-BE49-F238E27FC236}">
                <a16:creationId xmlns:a16="http://schemas.microsoft.com/office/drawing/2014/main" id="{5BD6BEEF-C085-F0BD-EFF2-5B0E8846DEEB}"/>
              </a:ext>
            </a:extLst>
          </p:cNvPr>
          <p:cNvSpPr/>
          <p:nvPr/>
        </p:nvSpPr>
        <p:spPr>
          <a:xfrm>
            <a:off x="2335796" y="2071484"/>
            <a:ext cx="180000" cy="180000"/>
          </a:xfrm>
          <a:prstGeom prst="ellipse">
            <a:avLst/>
          </a:prstGeom>
          <a:solidFill>
            <a:schemeClr val="accent6">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2</a:t>
            </a:r>
          </a:p>
        </p:txBody>
      </p:sp>
      <p:sp>
        <p:nvSpPr>
          <p:cNvPr id="96" name="TekstSylinder 17">
            <a:extLst>
              <a:ext uri="{FF2B5EF4-FFF2-40B4-BE49-F238E27FC236}">
                <a16:creationId xmlns:a16="http://schemas.microsoft.com/office/drawing/2014/main" id="{77AD2D72-0CE7-E169-2997-F7AF6EED31D9}"/>
              </a:ext>
            </a:extLst>
          </p:cNvPr>
          <p:cNvSpPr txBox="1"/>
          <p:nvPr/>
        </p:nvSpPr>
        <p:spPr>
          <a:xfrm>
            <a:off x="2574705" y="2116570"/>
            <a:ext cx="1340110" cy="120674"/>
          </a:xfrm>
          <a:prstGeom prst="rect">
            <a:avLst/>
          </a:prstGeom>
          <a:noFill/>
        </p:spPr>
        <p:txBody>
          <a:bodyPr wrap="none" lIns="0" tIns="0" rIns="0" bIns="0" rtlCol="0">
            <a:spAutoFit/>
          </a:bodyPr>
          <a:lstStyle/>
          <a:p>
            <a:pPr algn="l">
              <a:lnSpc>
                <a:spcPct val="98000"/>
              </a:lnSpc>
            </a:pPr>
            <a:r>
              <a:rPr lang="nb-NO" sz="800" dirty="0"/>
              <a:t>Forvaltningsdrevet FoU</a:t>
            </a:r>
          </a:p>
        </p:txBody>
      </p:sp>
    </p:spTree>
    <p:extLst>
      <p:ext uri="{BB962C8B-B14F-4D97-AF65-F5344CB8AC3E}">
        <p14:creationId xmlns:p14="http://schemas.microsoft.com/office/powerpoint/2010/main" val="3572424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654BD-F8BD-C076-81D1-90A332D1DC3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B843D33-5174-3CA7-E199-A65032BC295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8" imgH="461" progId="TCLayout.ActiveDocument.1">
                  <p:embed/>
                </p:oleObj>
              </mc:Choice>
              <mc:Fallback>
                <p:oleObj name="think-cell Slide" r:id="rId4" imgW="478" imgH="461" progId="TCLayout.ActiveDocument.1">
                  <p:embed/>
                  <p:pic>
                    <p:nvPicPr>
                      <p:cNvPr id="6" name="think-cell data - do not delete" hidden="1">
                        <a:extLst>
                          <a:ext uri="{FF2B5EF4-FFF2-40B4-BE49-F238E27FC236}">
                            <a16:creationId xmlns:a16="http://schemas.microsoft.com/office/drawing/2014/main" id="{EB843D33-5174-3CA7-E199-A65032BC29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D448C492-B13A-C4F5-4B2F-0BA3BF2ECDB5}"/>
              </a:ext>
            </a:extLst>
          </p:cNvPr>
          <p:cNvSpPr>
            <a:spLocks noGrp="1"/>
          </p:cNvSpPr>
          <p:nvPr>
            <p:ph type="dt" sz="half" idx="23"/>
          </p:nvPr>
        </p:nvSpPr>
        <p:spPr>
          <a:xfrm>
            <a:off x="471269" y="6344026"/>
            <a:ext cx="830526" cy="270034"/>
          </a:xfrm>
        </p:spPr>
        <p:txBody>
          <a:bodyPr/>
          <a:lstStyle/>
          <a:p>
            <a:fld id="{ACD1C610-CF41-475E-9BC0-08DC8100DF62}" type="datetime1">
              <a:rPr lang="nb-NO" smtClean="0"/>
              <a:t>27.01.2025</a:t>
            </a:fld>
            <a:endParaRPr lang="nb-NO" dirty="0"/>
          </a:p>
        </p:txBody>
      </p:sp>
      <p:sp>
        <p:nvSpPr>
          <p:cNvPr id="5" name="Slide Number Placeholder 4">
            <a:extLst>
              <a:ext uri="{FF2B5EF4-FFF2-40B4-BE49-F238E27FC236}">
                <a16:creationId xmlns:a16="http://schemas.microsoft.com/office/drawing/2014/main" id="{4AD16B25-9232-08B7-5CA3-EA25EB3B184E}"/>
              </a:ext>
            </a:extLst>
          </p:cNvPr>
          <p:cNvSpPr>
            <a:spLocks noGrp="1"/>
          </p:cNvSpPr>
          <p:nvPr>
            <p:ph type="sldNum" sz="quarter" idx="25"/>
          </p:nvPr>
        </p:nvSpPr>
        <p:spPr>
          <a:xfrm>
            <a:off x="11490708" y="6344026"/>
            <a:ext cx="321905" cy="270034"/>
          </a:xfrm>
        </p:spPr>
        <p:txBody>
          <a:bodyPr/>
          <a:lstStyle/>
          <a:p>
            <a:fld id="{36F4D1B9-59DF-4B5C-8440-F23B9F46A364}" type="slidenum">
              <a:rPr lang="nb-NO" smtClean="0"/>
              <a:pPr/>
              <a:t>22</a:t>
            </a:fld>
            <a:endParaRPr lang="nb-NO" dirty="0"/>
          </a:p>
        </p:txBody>
      </p:sp>
      <p:graphicFrame>
        <p:nvGraphicFramePr>
          <p:cNvPr id="19" name="Tabell 18">
            <a:extLst>
              <a:ext uri="{FF2B5EF4-FFF2-40B4-BE49-F238E27FC236}">
                <a16:creationId xmlns:a16="http://schemas.microsoft.com/office/drawing/2014/main" id="{8301080E-ACB3-7326-8CAC-443C8ABD6032}"/>
              </a:ext>
            </a:extLst>
          </p:cNvPr>
          <p:cNvGraphicFramePr>
            <a:graphicFrameLocks noGrp="1"/>
          </p:cNvGraphicFramePr>
          <p:nvPr>
            <p:extLst>
              <p:ext uri="{D42A27DB-BD31-4B8C-83A1-F6EECF244321}">
                <p14:modId xmlns:p14="http://schemas.microsoft.com/office/powerpoint/2010/main" val="1752809894"/>
              </p:ext>
            </p:extLst>
          </p:nvPr>
        </p:nvGraphicFramePr>
        <p:xfrm>
          <a:off x="661823" y="126320"/>
          <a:ext cx="10872000" cy="1525152"/>
        </p:xfrm>
        <a:graphic>
          <a:graphicData uri="http://schemas.openxmlformats.org/drawingml/2006/table">
            <a:tbl>
              <a:tblPr firstCol="1">
                <a:tableStyleId>{7AF64A78-0C56-44EE-8F43-343FBBAD8183}</a:tableStyleId>
              </a:tblPr>
              <a:tblGrid>
                <a:gridCol w="2970759">
                  <a:extLst>
                    <a:ext uri="{9D8B030D-6E8A-4147-A177-3AD203B41FA5}">
                      <a16:colId xmlns:a16="http://schemas.microsoft.com/office/drawing/2014/main" val="584628962"/>
                    </a:ext>
                  </a:extLst>
                </a:gridCol>
                <a:gridCol w="2213549">
                  <a:extLst>
                    <a:ext uri="{9D8B030D-6E8A-4147-A177-3AD203B41FA5}">
                      <a16:colId xmlns:a16="http://schemas.microsoft.com/office/drawing/2014/main" val="2437871952"/>
                    </a:ext>
                  </a:extLst>
                </a:gridCol>
                <a:gridCol w="2804154">
                  <a:extLst>
                    <a:ext uri="{9D8B030D-6E8A-4147-A177-3AD203B41FA5}">
                      <a16:colId xmlns:a16="http://schemas.microsoft.com/office/drawing/2014/main" val="2039441619"/>
                    </a:ext>
                  </a:extLst>
                </a:gridCol>
                <a:gridCol w="2883538">
                  <a:extLst>
                    <a:ext uri="{9D8B030D-6E8A-4147-A177-3AD203B41FA5}">
                      <a16:colId xmlns:a16="http://schemas.microsoft.com/office/drawing/2014/main" val="1961080407"/>
                    </a:ext>
                  </a:extLst>
                </a:gridCol>
              </a:tblGrid>
              <a:tr h="308307">
                <a:tc>
                  <a:txBody>
                    <a:bodyPr/>
                    <a:lstStyle/>
                    <a:p>
                      <a:pPr algn="r"/>
                      <a:r>
                        <a:rPr lang="nb-NO" sz="1100" dirty="0">
                          <a:solidFill>
                            <a:schemeClr val="bg1"/>
                          </a:solidFill>
                        </a:rPr>
                        <a:t>NAVN</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gridSpan="3">
                  <a:txBody>
                    <a:bodyPr/>
                    <a:lstStyle/>
                    <a:p>
                      <a:r>
                        <a:rPr lang="nb-NO" sz="1100" b="1" dirty="0"/>
                        <a:t>K7: «Offentlig-privat samarbeid»</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183228168"/>
                  </a:ext>
                </a:extLst>
              </a:tr>
              <a:tr h="923248">
                <a:tc>
                  <a:txBody>
                    <a:bodyPr/>
                    <a:lstStyle/>
                    <a:p>
                      <a:pPr algn="r"/>
                      <a:r>
                        <a:rPr lang="nb-NO" sz="1100" dirty="0">
                          <a:solidFill>
                            <a:schemeClr val="bg1"/>
                          </a:solidFill>
                        </a:rPr>
                        <a:t>OVERORDNET BESKRIVELSE OG INNRETNING AV KONSEPTET</a:t>
                      </a:r>
                    </a:p>
                  </a:txBody>
                  <a:tcPr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1">
                        <a:lumMod val="65000"/>
                        <a:lumOff val="35000"/>
                      </a:schemeClr>
                    </a:solidFill>
                  </a:tcPr>
                </a:tc>
                <a:tc gridSpan="3">
                  <a:txBody>
                    <a:bodyPr/>
                    <a:lstStyle/>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Inviterer næringslivets parter til å etablere ny felles plattformleverandør som dekker behovet for tungregnekraft til alle offentlige virksomheter, dvs. kapasitet til både forsknings- og forvaltningsdrevet FoU, bruk og tilpasning av samfunnskritiske tjenester og øvrige offentlige tjenester, inkl. KI</a:t>
                      </a:r>
                    </a:p>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Forskningsorganisasjoner og offentlige virksomheter kan beholde og etablere egne ressurser og samarbeide med andre aktører om ønskelig</a:t>
                      </a:r>
                    </a:p>
                    <a:p>
                      <a:pPr marL="171450" marR="0" lvl="0" indent="-171450" algn="l" defTabSz="91431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Eierskapsmodellen av ny leverandør er delt mellom offentlig og privat</a:t>
                      </a:r>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nb-NO"/>
                    </a:p>
                  </a:txBody>
                  <a:tcPr/>
                </a:tc>
                <a:tc hMerge="1">
                  <a:txBody>
                    <a:bodyPr/>
                    <a:lstStyle/>
                    <a:p>
                      <a:pPr marL="0" indent="0">
                        <a:tabLst/>
                      </a:pPr>
                      <a:endParaRPr lang="nb-NO" sz="900" b="0"/>
                    </a:p>
                  </a:txBody>
                  <a:tcP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124826649"/>
                  </a:ext>
                </a:extLst>
              </a:tr>
              <a:tr h="251645">
                <a:tc>
                  <a:txBody>
                    <a:bodyPr/>
                    <a:lstStyle/>
                    <a:p>
                      <a:pPr algn="r"/>
                      <a:endParaRPr lang="nb-NO" sz="1050" dirty="0">
                        <a:solidFill>
                          <a:schemeClr val="bg1"/>
                        </a:solidFill>
                      </a:endParaRPr>
                    </a:p>
                  </a:txBody>
                  <a:tcPr marL="45720" marR="45720" anchor="ctr">
                    <a:lnL w="28575"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900" dirty="0"/>
                    </a:p>
                  </a:txBody>
                  <a:tcPr marL="45720" marR="4572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tc>
                  <a:txBody>
                    <a:bodyPr/>
                    <a:lstStyle/>
                    <a:p>
                      <a:pPr marL="0" indent="0">
                        <a:tabLst/>
                      </a:pPr>
                      <a:endParaRPr lang="nb-NO" sz="800" b="0" dirty="0"/>
                    </a:p>
                  </a:txBody>
                  <a:tcPr marL="45720" marR="4572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981493140"/>
                  </a:ext>
                </a:extLst>
              </a:tr>
            </a:tbl>
          </a:graphicData>
        </a:graphic>
      </p:graphicFrame>
      <p:grpSp>
        <p:nvGrpSpPr>
          <p:cNvPr id="46" name="Gruppe 45">
            <a:extLst>
              <a:ext uri="{FF2B5EF4-FFF2-40B4-BE49-F238E27FC236}">
                <a16:creationId xmlns:a16="http://schemas.microsoft.com/office/drawing/2014/main" id="{E8324F46-7C07-AC51-765C-5893AD58FF90}"/>
              </a:ext>
            </a:extLst>
          </p:cNvPr>
          <p:cNvGrpSpPr>
            <a:grpSpLocks noChangeAspect="1"/>
          </p:cNvGrpSpPr>
          <p:nvPr/>
        </p:nvGrpSpPr>
        <p:grpSpPr>
          <a:xfrm>
            <a:off x="844596" y="794993"/>
            <a:ext cx="396000" cy="411746"/>
            <a:chOff x="844596" y="831746"/>
            <a:chExt cx="457199" cy="475379"/>
          </a:xfrm>
        </p:grpSpPr>
        <p:sp>
          <p:nvSpPr>
            <p:cNvPr id="21" name="Rectangle 10">
              <a:extLst>
                <a:ext uri="{FF2B5EF4-FFF2-40B4-BE49-F238E27FC236}">
                  <a16:creationId xmlns:a16="http://schemas.microsoft.com/office/drawing/2014/main" id="{D25BFA7B-EAF0-9F2B-D346-C6B37B8FA746}"/>
                </a:ext>
              </a:extLst>
            </p:cNvPr>
            <p:cNvSpPr/>
            <p:nvPr/>
          </p:nvSpPr>
          <p:spPr>
            <a:xfrm>
              <a:off x="844596" y="831746"/>
              <a:ext cx="457199" cy="457199"/>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TekstSylinder 21">
              <a:extLst>
                <a:ext uri="{FF2B5EF4-FFF2-40B4-BE49-F238E27FC236}">
                  <a16:creationId xmlns:a16="http://schemas.microsoft.com/office/drawing/2014/main" id="{73363350-C460-49DD-DFC9-90C4BFC70177}"/>
                </a:ext>
              </a:extLst>
            </p:cNvPr>
            <p:cNvSpPr txBox="1"/>
            <p:nvPr/>
          </p:nvSpPr>
          <p:spPr>
            <a:xfrm>
              <a:off x="980221" y="871832"/>
              <a:ext cx="214685" cy="435293"/>
            </a:xfrm>
            <a:prstGeom prst="rect">
              <a:avLst/>
            </a:prstGeom>
            <a:noFill/>
          </p:spPr>
          <p:txBody>
            <a:bodyPr wrap="none" lIns="0" tIns="0" rIns="0" bIns="0" rtlCol="0">
              <a:spAutoFit/>
            </a:bodyPr>
            <a:lstStyle/>
            <a:p>
              <a:pPr algn="l">
                <a:lnSpc>
                  <a:spcPct val="98000"/>
                </a:lnSpc>
              </a:pPr>
              <a:r>
                <a:rPr lang="nb-NO" sz="2500" dirty="0">
                  <a:solidFill>
                    <a:schemeClr val="bg1"/>
                  </a:solidFill>
                </a:rPr>
                <a:t>𝚺</a:t>
              </a:r>
            </a:p>
          </p:txBody>
        </p:sp>
      </p:grpSp>
      <p:graphicFrame>
        <p:nvGraphicFramePr>
          <p:cNvPr id="23" name="Tabell 22">
            <a:extLst>
              <a:ext uri="{FF2B5EF4-FFF2-40B4-BE49-F238E27FC236}">
                <a16:creationId xmlns:a16="http://schemas.microsoft.com/office/drawing/2014/main" id="{0C71077F-8AC5-D54B-E3E4-98DEE053EF39}"/>
              </a:ext>
            </a:extLst>
          </p:cNvPr>
          <p:cNvGraphicFramePr>
            <a:graphicFrameLocks noGrp="1"/>
          </p:cNvGraphicFramePr>
          <p:nvPr>
            <p:extLst>
              <p:ext uri="{D42A27DB-BD31-4B8C-83A1-F6EECF244321}">
                <p14:modId xmlns:p14="http://schemas.microsoft.com/office/powerpoint/2010/main" val="4044678129"/>
              </p:ext>
            </p:extLst>
          </p:nvPr>
        </p:nvGraphicFramePr>
        <p:xfrm>
          <a:off x="661823" y="1644240"/>
          <a:ext cx="10872000" cy="4564268"/>
        </p:xfrm>
        <a:graphic>
          <a:graphicData uri="http://schemas.openxmlformats.org/drawingml/2006/table">
            <a:tbl>
              <a:tblPr firstCol="1">
                <a:tableStyleId>{7AF64A78-0C56-44EE-8F43-343FBBAD8183}</a:tableStyleId>
              </a:tblPr>
              <a:tblGrid>
                <a:gridCol w="1584000">
                  <a:extLst>
                    <a:ext uri="{9D8B030D-6E8A-4147-A177-3AD203B41FA5}">
                      <a16:colId xmlns:a16="http://schemas.microsoft.com/office/drawing/2014/main" val="3625857182"/>
                    </a:ext>
                  </a:extLst>
                </a:gridCol>
                <a:gridCol w="3852000">
                  <a:extLst>
                    <a:ext uri="{9D8B030D-6E8A-4147-A177-3AD203B41FA5}">
                      <a16:colId xmlns:a16="http://schemas.microsoft.com/office/drawing/2014/main" val="2564952383"/>
                    </a:ext>
                  </a:extLst>
                </a:gridCol>
                <a:gridCol w="1584000">
                  <a:extLst>
                    <a:ext uri="{9D8B030D-6E8A-4147-A177-3AD203B41FA5}">
                      <a16:colId xmlns:a16="http://schemas.microsoft.com/office/drawing/2014/main" val="861845716"/>
                    </a:ext>
                  </a:extLst>
                </a:gridCol>
                <a:gridCol w="3852000">
                  <a:extLst>
                    <a:ext uri="{9D8B030D-6E8A-4147-A177-3AD203B41FA5}">
                      <a16:colId xmlns:a16="http://schemas.microsoft.com/office/drawing/2014/main" val="59713680"/>
                    </a:ext>
                  </a:extLst>
                </a:gridCol>
              </a:tblGrid>
              <a:tr h="1746000">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0" indent="0">
                        <a:tabLst/>
                      </a:pPr>
                      <a:endParaRPr lang="nb-NO" sz="1000" dirty="0"/>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a:solidFill>
                            <a:schemeClr val="dk1"/>
                          </a:solidFill>
                          <a:latin typeface="+mn-lt"/>
                          <a:ea typeface="+mn-ea"/>
                          <a:cs typeface="+mn-cs"/>
                        </a:rPr>
                        <a:t>Dagens ordning med NRIS (tjenesteavtale med BOTT-universitetene) for avansert brukerstøtte til forskningsorganisasjoner videreføres</a:t>
                      </a:r>
                    </a:p>
                    <a:p>
                      <a:pPr marL="171450" indent="-171450">
                        <a:spcBef>
                          <a:spcPts val="300"/>
                        </a:spcBef>
                        <a:buFont typeface="Arial" panose="020B0604020202020204" pitchFamily="34" charset="0"/>
                        <a:buChar char="•"/>
                        <a:tabLst/>
                      </a:pPr>
                      <a:r>
                        <a:rPr lang="nb-NO" sz="900" kern="1200">
                          <a:solidFill>
                            <a:schemeClr val="dk1"/>
                          </a:solidFill>
                          <a:latin typeface="+mn-lt"/>
                          <a:ea typeface="+mn-ea"/>
                          <a:cs typeface="+mn-cs"/>
                        </a:rPr>
                        <a:t>Norwegian Competence Center (NCC) bistår privat industri, med særlig søkelys på små og mellomstore bedrifter, og offentlig forvaltning i å utvikle kompetanse i bruk av avansert teknologi</a:t>
                      </a:r>
                    </a:p>
                    <a:p>
                      <a:pPr marL="171450" indent="-171450">
                        <a:spcBef>
                          <a:spcPts val="300"/>
                        </a:spcBef>
                        <a:buFont typeface="Arial" panose="020B0604020202020204" pitchFamily="34" charset="0"/>
                        <a:buChar char="•"/>
                        <a:tabLst/>
                      </a:pPr>
                      <a:r>
                        <a:rPr lang="nb-NO" sz="900" kern="1200">
                          <a:solidFill>
                            <a:schemeClr val="dk1"/>
                          </a:solidFill>
                          <a:latin typeface="+mn-lt"/>
                          <a:ea typeface="+mn-ea"/>
                          <a:cs typeface="+mn-cs"/>
                        </a:rPr>
                        <a:t>Ny felles leverandør samarbeider med deltakende virksomheter for å bygge opp nødvendige tjenester for avansert brukerstøtte.</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323287618"/>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dirty="0"/>
                        <a:t>Det etableres ny plattformleverandør som dekker behovet for tungregnekraft til </a:t>
                      </a:r>
                      <a:r>
                        <a:rPr lang="nb-NO" sz="900" i="1" u="none" dirty="0"/>
                        <a:t>alle </a:t>
                      </a:r>
                      <a:r>
                        <a:rPr lang="nb-NO" sz="900" dirty="0"/>
                        <a:t>offentlige virksomheter, dvs. for tungregnekapasitet (inkludert GPU-basert tungregning) til både forsknings- og forvaltningsdrevet FoU, bruk og tilpasning av samfunnskritiske tjenester og øvrige offentlige tjenester, inkl. KI</a:t>
                      </a:r>
                    </a:p>
                    <a:p>
                      <a:pPr marL="171450" indent="-171450">
                        <a:spcBef>
                          <a:spcPts val="300"/>
                        </a:spcBef>
                        <a:buFont typeface="Arial" panose="020B0604020202020204" pitchFamily="34" charset="0"/>
                        <a:buChar char="•"/>
                        <a:tabLst/>
                      </a:pPr>
                      <a:r>
                        <a:rPr lang="nb-NO" sz="900" dirty="0"/>
                        <a:t>Forskningsorganisasjoner og offentlige virksomheter kan beholde og etablere egne ressurser om ønskelig</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b="0" dirty="0"/>
                        <a:t>Det etableres et system der ulike virksomheter/ sektorer «bestiller» kapasitet hos Sigma2, som de kan disponere gjennom året.</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b="0" dirty="0"/>
                        <a:t>For forskningsorganisasjoner skjer tildeling av kapasitet gjennom en evalueringsprosess</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988553532"/>
                  </a:ext>
                </a:extLst>
              </a:tr>
              <a:tr h="1409134">
                <a:tc>
                  <a:txBody>
                    <a:bodyPr/>
                    <a:lstStyle/>
                    <a:p>
                      <a:pPr algn="r"/>
                      <a:endParaRPr lang="nb-NO" sz="11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Plattformleverandøren har ansvar for å anskaffe og drifte e-infrastrukturen, samt å forvalte investeringene i EuroHPC </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Ny kapasitet til andre formål etableres gjennom en utvidelse av plattformleverandørens infrastruktur</a:t>
                      </a:r>
                    </a:p>
                    <a:p>
                      <a:pPr marL="171450" indent="-171450">
                        <a:spcBef>
                          <a:spcPts val="300"/>
                        </a:spcBef>
                        <a:buFont typeface="Arial" panose="020B0604020202020204" pitchFamily="34" charset="0"/>
                        <a:buChar char="•"/>
                        <a:tabLst/>
                      </a:pPr>
                      <a:r>
                        <a:rPr lang="nb-NO" sz="900" kern="1200" dirty="0">
                          <a:solidFill>
                            <a:schemeClr val="dk1"/>
                          </a:solidFill>
                          <a:latin typeface="+mn-lt"/>
                          <a:ea typeface="+mn-ea"/>
                          <a:cs typeface="+mn-cs"/>
                        </a:rPr>
                        <a:t>Plattformleverandøren etablerer en driftsorganisasjon som sikrer 24/7-tjenester</a:t>
                      </a:r>
                    </a:p>
                    <a:p>
                      <a:pPr marL="171450" indent="-171450">
                        <a:spcBef>
                          <a:spcPts val="300"/>
                        </a:spcBef>
                        <a:buFont typeface="Arial" panose="020B0604020202020204" pitchFamily="34" charset="0"/>
                        <a:buChar char="•"/>
                        <a:tabLst/>
                      </a:pPr>
                      <a:endParaRPr lang="nb-NO" sz="900" kern="1200" dirty="0">
                        <a:solidFill>
                          <a:schemeClr val="dk1"/>
                        </a:solidFill>
                        <a:latin typeface="+mn-lt"/>
                        <a:ea typeface="+mn-ea"/>
                        <a:cs typeface="+mn-cs"/>
                      </a:endParaRP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indent="0">
                        <a:tabLst/>
                      </a:pPr>
                      <a:endParaRPr lang="nb-NO" sz="1000" dirty="0"/>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Eierskapsmodellen av ny leverandør er delt mellom offentlig og privat. Eierskapet til det offentlige deles mellom ett eller flere departement som sikrer tverrsektorielle interesser</a:t>
                      </a:r>
                    </a:p>
                    <a:p>
                      <a:pPr marL="171450" indent="-171450" algn="l" defTabSz="914310" rtl="0" eaLnBrk="1" latinLnBrk="0" hangingPunct="1">
                        <a:spcBef>
                          <a:spcPts val="300"/>
                        </a:spcBef>
                        <a:buFont typeface="Arial" panose="020B0604020202020204" pitchFamily="34" charset="0"/>
                        <a:buChar char="•"/>
                        <a:tabLst/>
                      </a:pPr>
                      <a:r>
                        <a:rPr lang="nb-NO" sz="900" kern="1200" dirty="0">
                          <a:solidFill>
                            <a:schemeClr val="dk1"/>
                          </a:solidFill>
                          <a:latin typeface="+mn-lt"/>
                          <a:ea typeface="+mn-ea"/>
                          <a:cs typeface="+mn-cs"/>
                        </a:rPr>
                        <a:t>Deltakende departementer bidrar med finansiering for sine kvoter gjennom en tjenesteeierfinansiering (samfinansiering)</a:t>
                      </a:r>
                    </a:p>
                    <a:p>
                      <a:pPr marL="171450" marR="0" lvl="0" indent="-171450" algn="l" defTabSz="91431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nb-NO" sz="900" kern="1200" dirty="0">
                          <a:solidFill>
                            <a:schemeClr val="dk1"/>
                          </a:solidFill>
                          <a:latin typeface="+mn-lt"/>
                          <a:ea typeface="+mn-ea"/>
                          <a:cs typeface="+mn-cs"/>
                        </a:rPr>
                        <a:t>Det etableres en langsiktig investeringsplan (fireårig langtidsplan for infrastruktur)</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14283107"/>
                  </a:ext>
                </a:extLst>
              </a:tr>
            </a:tbl>
          </a:graphicData>
        </a:graphic>
      </p:graphicFrame>
      <p:grpSp>
        <p:nvGrpSpPr>
          <p:cNvPr id="26" name="Group 14">
            <a:extLst>
              <a:ext uri="{FF2B5EF4-FFF2-40B4-BE49-F238E27FC236}">
                <a16:creationId xmlns:a16="http://schemas.microsoft.com/office/drawing/2014/main" id="{4EB74068-D75B-18B1-C49E-0C344F6B5D26}"/>
              </a:ext>
            </a:extLst>
          </p:cNvPr>
          <p:cNvGrpSpPr>
            <a:grpSpLocks noChangeAspect="1"/>
          </p:cNvGrpSpPr>
          <p:nvPr/>
        </p:nvGrpSpPr>
        <p:grpSpPr>
          <a:xfrm>
            <a:off x="742532" y="3486296"/>
            <a:ext cx="252000" cy="252000"/>
            <a:chOff x="658009" y="1824560"/>
            <a:chExt cx="468000" cy="468000"/>
          </a:xfrm>
        </p:grpSpPr>
        <p:sp>
          <p:nvSpPr>
            <p:cNvPr id="29" name="Rectangle 10">
              <a:extLst>
                <a:ext uri="{FF2B5EF4-FFF2-40B4-BE49-F238E27FC236}">
                  <a16:creationId xmlns:a16="http://schemas.microsoft.com/office/drawing/2014/main" id="{22B5F179-2C87-394C-6DBB-538E8BEFB381}"/>
                </a:ext>
              </a:extLst>
            </p:cNvPr>
            <p:cNvSpPr/>
            <p:nvPr/>
          </p:nvSpPr>
          <p:spPr>
            <a:xfrm>
              <a:off x="658010" y="182456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36" name="Graphic 8" descr="User network with solid fill">
              <a:extLst>
                <a:ext uri="{FF2B5EF4-FFF2-40B4-BE49-F238E27FC236}">
                  <a16:creationId xmlns:a16="http://schemas.microsoft.com/office/drawing/2014/main" id="{A6127416-D244-2325-81C6-A91CC7907D6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009" y="1824560"/>
              <a:ext cx="468000" cy="468000"/>
            </a:xfrm>
            <a:prstGeom prst="rect">
              <a:avLst/>
            </a:prstGeom>
          </p:spPr>
        </p:pic>
      </p:grpSp>
      <p:sp>
        <p:nvSpPr>
          <p:cNvPr id="37" name="TextBox 32">
            <a:extLst>
              <a:ext uri="{FF2B5EF4-FFF2-40B4-BE49-F238E27FC236}">
                <a16:creationId xmlns:a16="http://schemas.microsoft.com/office/drawing/2014/main" id="{111E7FB7-2F39-5528-78A9-BE3620CD0163}"/>
              </a:ext>
            </a:extLst>
          </p:cNvPr>
          <p:cNvSpPr txBox="1"/>
          <p:nvPr/>
        </p:nvSpPr>
        <p:spPr>
          <a:xfrm>
            <a:off x="1023886" y="3465254"/>
            <a:ext cx="1186879" cy="400110"/>
          </a:xfrm>
          <a:prstGeom prst="rect">
            <a:avLst/>
          </a:prstGeom>
          <a:noFill/>
        </p:spPr>
        <p:txBody>
          <a:bodyPr wrap="square">
            <a:spAutoFit/>
          </a:bodyPr>
          <a:lstStyle/>
          <a:p>
            <a:r>
              <a:rPr lang="nb-NO" sz="1000" b="1" dirty="0"/>
              <a:t>FORMÅL OG BRUK</a:t>
            </a:r>
          </a:p>
        </p:txBody>
      </p:sp>
      <p:grpSp>
        <p:nvGrpSpPr>
          <p:cNvPr id="38" name="Group 11">
            <a:extLst>
              <a:ext uri="{FF2B5EF4-FFF2-40B4-BE49-F238E27FC236}">
                <a16:creationId xmlns:a16="http://schemas.microsoft.com/office/drawing/2014/main" id="{5388BDEE-7E33-E0B8-86B3-69DD44C88898}"/>
              </a:ext>
            </a:extLst>
          </p:cNvPr>
          <p:cNvGrpSpPr>
            <a:grpSpLocks noChangeAspect="1"/>
          </p:cNvGrpSpPr>
          <p:nvPr/>
        </p:nvGrpSpPr>
        <p:grpSpPr>
          <a:xfrm>
            <a:off x="742532" y="5063643"/>
            <a:ext cx="252000" cy="251290"/>
            <a:chOff x="656216" y="4052775"/>
            <a:chExt cx="469793" cy="468470"/>
          </a:xfrm>
        </p:grpSpPr>
        <p:pic>
          <p:nvPicPr>
            <p:cNvPr id="39" name="Graphic 15" descr="Gears with solid fill">
              <a:extLst>
                <a:ext uri="{FF2B5EF4-FFF2-40B4-BE49-F238E27FC236}">
                  <a16:creationId xmlns:a16="http://schemas.microsoft.com/office/drawing/2014/main" id="{102E9DC2-9941-E9A3-CF00-9F3E497E310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8009" y="4052775"/>
              <a:ext cx="468000" cy="468000"/>
            </a:xfrm>
            <a:prstGeom prst="rect">
              <a:avLst/>
            </a:prstGeom>
          </p:spPr>
        </p:pic>
        <p:sp>
          <p:nvSpPr>
            <p:cNvPr id="40" name="Rectangle 16">
              <a:extLst>
                <a:ext uri="{FF2B5EF4-FFF2-40B4-BE49-F238E27FC236}">
                  <a16:creationId xmlns:a16="http://schemas.microsoft.com/office/drawing/2014/main" id="{C4E85A21-14D8-E45B-D837-F61B90F55933}"/>
                </a:ext>
              </a:extLst>
            </p:cNvPr>
            <p:cNvSpPr/>
            <p:nvPr/>
          </p:nvSpPr>
          <p:spPr>
            <a:xfrm>
              <a:off x="656216" y="406404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1" name="TextBox 19">
            <a:extLst>
              <a:ext uri="{FF2B5EF4-FFF2-40B4-BE49-F238E27FC236}">
                <a16:creationId xmlns:a16="http://schemas.microsoft.com/office/drawing/2014/main" id="{13B87BA4-7490-93FC-9695-C5BDC541808F}"/>
              </a:ext>
            </a:extLst>
          </p:cNvPr>
          <p:cNvSpPr txBox="1"/>
          <p:nvPr/>
        </p:nvSpPr>
        <p:spPr>
          <a:xfrm>
            <a:off x="987776" y="5038747"/>
            <a:ext cx="1222989" cy="707886"/>
          </a:xfrm>
          <a:prstGeom prst="rect">
            <a:avLst/>
          </a:prstGeom>
          <a:noFill/>
        </p:spPr>
        <p:txBody>
          <a:bodyPr wrap="square">
            <a:spAutoFit/>
          </a:bodyPr>
          <a:lstStyle/>
          <a:p>
            <a:r>
              <a:rPr lang="nb-NO" sz="1000" b="1" dirty="0"/>
              <a:t>DRIFTSMODELL INKL. GRUNNLEGGENDE BRUKERSTØTTE</a:t>
            </a:r>
          </a:p>
        </p:txBody>
      </p:sp>
      <p:grpSp>
        <p:nvGrpSpPr>
          <p:cNvPr id="42" name="Group 7">
            <a:extLst>
              <a:ext uri="{FF2B5EF4-FFF2-40B4-BE49-F238E27FC236}">
                <a16:creationId xmlns:a16="http://schemas.microsoft.com/office/drawing/2014/main" id="{42A913F8-4DE8-A7A0-ABE6-D1857772F1DF}"/>
              </a:ext>
            </a:extLst>
          </p:cNvPr>
          <p:cNvGrpSpPr>
            <a:grpSpLocks noChangeAspect="1"/>
          </p:cNvGrpSpPr>
          <p:nvPr/>
        </p:nvGrpSpPr>
        <p:grpSpPr>
          <a:xfrm>
            <a:off x="6187356" y="1857351"/>
            <a:ext cx="252000" cy="252000"/>
            <a:chOff x="3942719" y="4154481"/>
            <a:chExt cx="457199" cy="457199"/>
          </a:xfrm>
        </p:grpSpPr>
        <p:pic>
          <p:nvPicPr>
            <p:cNvPr id="43" name="Graphic 26" descr="Cheers with solid fill">
              <a:extLst>
                <a:ext uri="{FF2B5EF4-FFF2-40B4-BE49-F238E27FC236}">
                  <a16:creationId xmlns:a16="http://schemas.microsoft.com/office/drawing/2014/main" id="{985CF067-8333-0D74-9546-AC9BB38E0B2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59342" y="4171118"/>
              <a:ext cx="425064" cy="425064"/>
            </a:xfrm>
            <a:prstGeom prst="rect">
              <a:avLst/>
            </a:prstGeom>
          </p:spPr>
        </p:pic>
        <p:sp>
          <p:nvSpPr>
            <p:cNvPr id="44" name="Rectangle 27">
              <a:extLst>
                <a:ext uri="{FF2B5EF4-FFF2-40B4-BE49-F238E27FC236}">
                  <a16:creationId xmlns:a16="http://schemas.microsoft.com/office/drawing/2014/main" id="{FF69ED0C-64CE-3441-60EB-E9593CD7DDE0}"/>
                </a:ext>
              </a:extLst>
            </p:cNvPr>
            <p:cNvSpPr/>
            <p:nvPr/>
          </p:nvSpPr>
          <p:spPr>
            <a:xfrm>
              <a:off x="3942719" y="4154481"/>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45" name="TextBox 33">
            <a:extLst>
              <a:ext uri="{FF2B5EF4-FFF2-40B4-BE49-F238E27FC236}">
                <a16:creationId xmlns:a16="http://schemas.microsoft.com/office/drawing/2014/main" id="{0F983D4A-BA3D-73AE-71F5-AAD197A72928}"/>
              </a:ext>
            </a:extLst>
          </p:cNvPr>
          <p:cNvSpPr txBox="1"/>
          <p:nvPr/>
        </p:nvSpPr>
        <p:spPr>
          <a:xfrm>
            <a:off x="6430806" y="1798340"/>
            <a:ext cx="1220060" cy="553998"/>
          </a:xfrm>
          <a:prstGeom prst="rect">
            <a:avLst/>
          </a:prstGeom>
          <a:noFill/>
        </p:spPr>
        <p:txBody>
          <a:bodyPr wrap="square">
            <a:spAutoFit/>
          </a:bodyPr>
          <a:lstStyle/>
          <a:p>
            <a:r>
              <a:rPr lang="nb-NO" sz="1000" b="1" dirty="0"/>
              <a:t>ORGANISERING AV AVANSERT BRUKERSTØTTE</a:t>
            </a:r>
          </a:p>
        </p:txBody>
      </p:sp>
      <p:sp>
        <p:nvSpPr>
          <p:cNvPr id="47" name="TextBox 12">
            <a:extLst>
              <a:ext uri="{FF2B5EF4-FFF2-40B4-BE49-F238E27FC236}">
                <a16:creationId xmlns:a16="http://schemas.microsoft.com/office/drawing/2014/main" id="{35DF8CEA-1B12-4C50-EDB9-3D2B814D430D}"/>
              </a:ext>
            </a:extLst>
          </p:cNvPr>
          <p:cNvSpPr txBox="1"/>
          <p:nvPr/>
        </p:nvSpPr>
        <p:spPr>
          <a:xfrm>
            <a:off x="6430806" y="3463543"/>
            <a:ext cx="1220060" cy="553998"/>
          </a:xfrm>
          <a:prstGeom prst="rect">
            <a:avLst/>
          </a:prstGeom>
          <a:noFill/>
        </p:spPr>
        <p:txBody>
          <a:bodyPr wrap="square">
            <a:spAutoFit/>
          </a:bodyPr>
          <a:lstStyle/>
          <a:p>
            <a:r>
              <a:rPr lang="nb-NO" sz="1000" b="1" dirty="0"/>
              <a:t>MODELL FOR TILDELING AV RESSURSER</a:t>
            </a:r>
          </a:p>
        </p:txBody>
      </p:sp>
      <p:grpSp>
        <p:nvGrpSpPr>
          <p:cNvPr id="48" name="Group 1">
            <a:extLst>
              <a:ext uri="{FF2B5EF4-FFF2-40B4-BE49-F238E27FC236}">
                <a16:creationId xmlns:a16="http://schemas.microsoft.com/office/drawing/2014/main" id="{E917E013-69C2-6C05-DC7D-29ADA1E91B0F}"/>
              </a:ext>
            </a:extLst>
          </p:cNvPr>
          <p:cNvGrpSpPr>
            <a:grpSpLocks noChangeAspect="1"/>
          </p:cNvGrpSpPr>
          <p:nvPr/>
        </p:nvGrpSpPr>
        <p:grpSpPr>
          <a:xfrm>
            <a:off x="6187356" y="3539309"/>
            <a:ext cx="252000" cy="252000"/>
            <a:chOff x="3942719" y="2972790"/>
            <a:chExt cx="457199" cy="457199"/>
          </a:xfrm>
        </p:grpSpPr>
        <p:pic>
          <p:nvPicPr>
            <p:cNvPr id="49" name="Graphic 23" descr="Filter with solid fill">
              <a:extLst>
                <a:ext uri="{FF2B5EF4-FFF2-40B4-BE49-F238E27FC236}">
                  <a16:creationId xmlns:a16="http://schemas.microsoft.com/office/drawing/2014/main" id="{82BBB19E-B040-C8B2-DF23-CE8D35E4B5B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54467" y="2989251"/>
              <a:ext cx="432000" cy="432000"/>
            </a:xfrm>
            <a:prstGeom prst="rect">
              <a:avLst/>
            </a:prstGeom>
          </p:spPr>
        </p:pic>
        <p:sp>
          <p:nvSpPr>
            <p:cNvPr id="50" name="Rectangle 24">
              <a:extLst>
                <a:ext uri="{FF2B5EF4-FFF2-40B4-BE49-F238E27FC236}">
                  <a16:creationId xmlns:a16="http://schemas.microsoft.com/office/drawing/2014/main" id="{9FD362ED-83E6-9A33-0D72-8C029293F320}"/>
                </a:ext>
              </a:extLst>
            </p:cNvPr>
            <p:cNvSpPr/>
            <p:nvPr/>
          </p:nvSpPr>
          <p:spPr>
            <a:xfrm>
              <a:off x="3942719" y="2972790"/>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grpSp>
        <p:nvGrpSpPr>
          <p:cNvPr id="51" name="Group 9">
            <a:extLst>
              <a:ext uri="{FF2B5EF4-FFF2-40B4-BE49-F238E27FC236}">
                <a16:creationId xmlns:a16="http://schemas.microsoft.com/office/drawing/2014/main" id="{46866E32-EBFF-2592-AD2E-2333A374AF17}"/>
              </a:ext>
            </a:extLst>
          </p:cNvPr>
          <p:cNvGrpSpPr>
            <a:grpSpLocks noChangeAspect="1"/>
          </p:cNvGrpSpPr>
          <p:nvPr/>
        </p:nvGrpSpPr>
        <p:grpSpPr>
          <a:xfrm>
            <a:off x="6193831" y="5112260"/>
            <a:ext cx="252000" cy="252000"/>
            <a:chOff x="3951965" y="5369296"/>
            <a:chExt cx="468000" cy="468000"/>
          </a:xfrm>
        </p:grpSpPr>
        <p:pic>
          <p:nvPicPr>
            <p:cNvPr id="52" name="Graphic 29" descr="Bank with solid fill">
              <a:extLst>
                <a:ext uri="{FF2B5EF4-FFF2-40B4-BE49-F238E27FC236}">
                  <a16:creationId xmlns:a16="http://schemas.microsoft.com/office/drawing/2014/main" id="{A8682913-1487-8606-E840-094EE0B7A17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951965" y="5369296"/>
              <a:ext cx="468000" cy="468000"/>
            </a:xfrm>
            <a:prstGeom prst="rect">
              <a:avLst/>
            </a:prstGeom>
          </p:spPr>
        </p:pic>
        <p:sp>
          <p:nvSpPr>
            <p:cNvPr id="53" name="Rectangle 30">
              <a:extLst>
                <a:ext uri="{FF2B5EF4-FFF2-40B4-BE49-F238E27FC236}">
                  <a16:creationId xmlns:a16="http://schemas.microsoft.com/office/drawing/2014/main" id="{1372A1FD-9E76-FB75-08A3-0375A657EDDA}"/>
                </a:ext>
              </a:extLst>
            </p:cNvPr>
            <p:cNvSpPr/>
            <p:nvPr/>
          </p:nvSpPr>
          <p:spPr>
            <a:xfrm>
              <a:off x="3957365" y="5369406"/>
              <a:ext cx="457199" cy="45719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54" name="TextBox 34">
            <a:extLst>
              <a:ext uri="{FF2B5EF4-FFF2-40B4-BE49-F238E27FC236}">
                <a16:creationId xmlns:a16="http://schemas.microsoft.com/office/drawing/2014/main" id="{396B3CB2-8E9C-BFEB-86A8-89D1FD958D2A}"/>
              </a:ext>
            </a:extLst>
          </p:cNvPr>
          <p:cNvSpPr txBox="1"/>
          <p:nvPr/>
        </p:nvSpPr>
        <p:spPr>
          <a:xfrm>
            <a:off x="6430806" y="5114923"/>
            <a:ext cx="1220060" cy="400110"/>
          </a:xfrm>
          <a:prstGeom prst="rect">
            <a:avLst/>
          </a:prstGeom>
          <a:noFill/>
        </p:spPr>
        <p:txBody>
          <a:bodyPr wrap="square">
            <a:spAutoFit/>
          </a:bodyPr>
          <a:lstStyle/>
          <a:p>
            <a:r>
              <a:rPr lang="nb-NO" sz="1000" b="1" dirty="0"/>
              <a:t>FINANSERING OG EIERSKAP</a:t>
            </a:r>
          </a:p>
        </p:txBody>
      </p:sp>
      <p:sp>
        <p:nvSpPr>
          <p:cNvPr id="84" name="TextBox 32">
            <a:extLst>
              <a:ext uri="{FF2B5EF4-FFF2-40B4-BE49-F238E27FC236}">
                <a16:creationId xmlns:a16="http://schemas.microsoft.com/office/drawing/2014/main" id="{00CE5ADC-59D1-4921-440A-922F3AC2C429}"/>
              </a:ext>
            </a:extLst>
          </p:cNvPr>
          <p:cNvSpPr txBox="1"/>
          <p:nvPr/>
        </p:nvSpPr>
        <p:spPr>
          <a:xfrm>
            <a:off x="1042596" y="1863852"/>
            <a:ext cx="1186879" cy="246221"/>
          </a:xfrm>
          <a:prstGeom prst="rect">
            <a:avLst/>
          </a:prstGeom>
          <a:noFill/>
        </p:spPr>
        <p:txBody>
          <a:bodyPr wrap="square">
            <a:spAutoFit/>
          </a:bodyPr>
          <a:lstStyle/>
          <a:p>
            <a:r>
              <a:rPr lang="nb-NO" sz="1000" b="1" dirty="0"/>
              <a:t>ILLUSTRASJON</a:t>
            </a:r>
          </a:p>
        </p:txBody>
      </p:sp>
      <p:sp>
        <p:nvSpPr>
          <p:cNvPr id="85" name="TekstSylinder 61">
            <a:extLst>
              <a:ext uri="{FF2B5EF4-FFF2-40B4-BE49-F238E27FC236}">
                <a16:creationId xmlns:a16="http://schemas.microsoft.com/office/drawing/2014/main" id="{E63EEB26-06BB-AEF5-2127-8172BE53099B}"/>
              </a:ext>
            </a:extLst>
          </p:cNvPr>
          <p:cNvSpPr txBox="1"/>
          <p:nvPr/>
        </p:nvSpPr>
        <p:spPr>
          <a:xfrm>
            <a:off x="2450721" y="3194803"/>
            <a:ext cx="1516441" cy="135743"/>
          </a:xfrm>
          <a:prstGeom prst="rect">
            <a:avLst/>
          </a:prstGeom>
          <a:noFill/>
        </p:spPr>
        <p:txBody>
          <a:bodyPr wrap="none" lIns="0" tIns="0" rIns="0" bIns="0" rtlCol="0">
            <a:spAutoFit/>
          </a:bodyPr>
          <a:lstStyle/>
          <a:p>
            <a:pPr algn="l">
              <a:lnSpc>
                <a:spcPct val="98000"/>
              </a:lnSpc>
            </a:pPr>
            <a:r>
              <a:rPr lang="nb-NO" sz="900" dirty="0"/>
              <a:t>Ny plattformleverandør</a:t>
            </a:r>
          </a:p>
        </p:txBody>
      </p:sp>
      <p:sp>
        <p:nvSpPr>
          <p:cNvPr id="86" name="Ellipse 8">
            <a:extLst>
              <a:ext uri="{FF2B5EF4-FFF2-40B4-BE49-F238E27FC236}">
                <a16:creationId xmlns:a16="http://schemas.microsoft.com/office/drawing/2014/main" id="{6D571045-A1D1-D3BF-A53D-68352E00E42F}"/>
              </a:ext>
            </a:extLst>
          </p:cNvPr>
          <p:cNvSpPr/>
          <p:nvPr/>
        </p:nvSpPr>
        <p:spPr>
          <a:xfrm>
            <a:off x="3969489" y="1822815"/>
            <a:ext cx="180000" cy="1800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3</a:t>
            </a:r>
          </a:p>
        </p:txBody>
      </p:sp>
      <p:sp>
        <p:nvSpPr>
          <p:cNvPr id="87" name="Ellipse 9">
            <a:extLst>
              <a:ext uri="{FF2B5EF4-FFF2-40B4-BE49-F238E27FC236}">
                <a16:creationId xmlns:a16="http://schemas.microsoft.com/office/drawing/2014/main" id="{BB77B553-7C40-E639-A231-E017A1FEE6DA}"/>
              </a:ext>
            </a:extLst>
          </p:cNvPr>
          <p:cNvSpPr/>
          <p:nvPr/>
        </p:nvSpPr>
        <p:spPr>
          <a:xfrm>
            <a:off x="3967365" y="2104362"/>
            <a:ext cx="180000" cy="18000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4</a:t>
            </a:r>
          </a:p>
        </p:txBody>
      </p:sp>
      <p:sp>
        <p:nvSpPr>
          <p:cNvPr id="88" name="TekstSylinder 11">
            <a:extLst>
              <a:ext uri="{FF2B5EF4-FFF2-40B4-BE49-F238E27FC236}">
                <a16:creationId xmlns:a16="http://schemas.microsoft.com/office/drawing/2014/main" id="{8524EB8D-727D-9CC6-F24F-F558C78C8A67}"/>
              </a:ext>
            </a:extLst>
          </p:cNvPr>
          <p:cNvSpPr txBox="1"/>
          <p:nvPr/>
        </p:nvSpPr>
        <p:spPr>
          <a:xfrm>
            <a:off x="4199915" y="1809257"/>
            <a:ext cx="1656870" cy="241348"/>
          </a:xfrm>
          <a:prstGeom prst="rect">
            <a:avLst/>
          </a:prstGeom>
          <a:noFill/>
        </p:spPr>
        <p:txBody>
          <a:bodyPr wrap="square" lIns="0" tIns="0" rIns="0" bIns="0" rtlCol="0">
            <a:spAutoFit/>
          </a:bodyPr>
          <a:lstStyle/>
          <a:p>
            <a:pPr algn="l">
              <a:lnSpc>
                <a:spcPct val="98000"/>
              </a:lnSpc>
            </a:pPr>
            <a:r>
              <a:rPr lang="nb-NO" sz="800" dirty="0"/>
              <a:t>Bruk og tilpasning av </a:t>
            </a:r>
            <a:r>
              <a:rPr lang="nb-NO" sz="800" dirty="0" err="1"/>
              <a:t>samf</a:t>
            </a:r>
            <a:r>
              <a:rPr lang="nb-NO" sz="800" dirty="0"/>
              <a:t>. kritiske tjenester</a:t>
            </a:r>
          </a:p>
        </p:txBody>
      </p:sp>
      <p:sp>
        <p:nvSpPr>
          <p:cNvPr id="89" name="TekstSylinder 12">
            <a:extLst>
              <a:ext uri="{FF2B5EF4-FFF2-40B4-BE49-F238E27FC236}">
                <a16:creationId xmlns:a16="http://schemas.microsoft.com/office/drawing/2014/main" id="{09FB5FCB-C37C-C8D8-00DB-F919480957B9}"/>
              </a:ext>
            </a:extLst>
          </p:cNvPr>
          <p:cNvSpPr txBox="1"/>
          <p:nvPr/>
        </p:nvSpPr>
        <p:spPr>
          <a:xfrm>
            <a:off x="4199915" y="2073382"/>
            <a:ext cx="1713388" cy="241348"/>
          </a:xfrm>
          <a:prstGeom prst="rect">
            <a:avLst/>
          </a:prstGeom>
          <a:noFill/>
        </p:spPr>
        <p:txBody>
          <a:bodyPr wrap="square" lIns="0" tIns="0" rIns="0" bIns="0" rtlCol="0">
            <a:spAutoFit/>
          </a:bodyPr>
          <a:lstStyle/>
          <a:p>
            <a:pPr algn="l">
              <a:lnSpc>
                <a:spcPct val="98000"/>
              </a:lnSpc>
            </a:pPr>
            <a:r>
              <a:rPr lang="nb-NO" sz="800" dirty="0"/>
              <a:t>Bruk og tilpasning av øvrige offentlige tjenester</a:t>
            </a:r>
          </a:p>
        </p:txBody>
      </p:sp>
      <p:graphicFrame>
        <p:nvGraphicFramePr>
          <p:cNvPr id="90" name="Tabell 13">
            <a:extLst>
              <a:ext uri="{FF2B5EF4-FFF2-40B4-BE49-F238E27FC236}">
                <a16:creationId xmlns:a16="http://schemas.microsoft.com/office/drawing/2014/main" id="{E299AB59-18C9-C26A-5133-CC36373F0229}"/>
              </a:ext>
            </a:extLst>
          </p:cNvPr>
          <p:cNvGraphicFramePr>
            <a:graphicFrameLocks noGrp="1"/>
          </p:cNvGraphicFramePr>
          <p:nvPr>
            <p:extLst>
              <p:ext uri="{D42A27DB-BD31-4B8C-83A1-F6EECF244321}">
                <p14:modId xmlns:p14="http://schemas.microsoft.com/office/powerpoint/2010/main" val="2929641917"/>
              </p:ext>
            </p:extLst>
          </p:nvPr>
        </p:nvGraphicFramePr>
        <p:xfrm>
          <a:off x="2422351" y="2375659"/>
          <a:ext cx="1581238" cy="701040"/>
        </p:xfrm>
        <a:graphic>
          <a:graphicData uri="http://schemas.openxmlformats.org/drawingml/2006/table">
            <a:tbl>
              <a:tblPr>
                <a:tableStyleId>{5940675A-B579-460E-94D1-54222C63F5DA}</a:tableStyleId>
              </a:tblPr>
              <a:tblGrid>
                <a:gridCol w="486223">
                  <a:extLst>
                    <a:ext uri="{9D8B030D-6E8A-4147-A177-3AD203B41FA5}">
                      <a16:colId xmlns:a16="http://schemas.microsoft.com/office/drawing/2014/main" val="3797999769"/>
                    </a:ext>
                  </a:extLst>
                </a:gridCol>
                <a:gridCol w="1095015">
                  <a:extLst>
                    <a:ext uri="{9D8B030D-6E8A-4147-A177-3AD203B41FA5}">
                      <a16:colId xmlns:a16="http://schemas.microsoft.com/office/drawing/2014/main" val="2148860321"/>
                    </a:ext>
                  </a:extLst>
                </a:gridCol>
              </a:tblGrid>
              <a:tr h="194464">
                <a:tc gridSpan="2">
                  <a:txBody>
                    <a:bodyPr/>
                    <a:lstStyle/>
                    <a:p>
                      <a:r>
                        <a:rPr lang="nb-NO" dirty="0"/>
                        <a:t>AVANSERT BRUKERSTØTTE</a:t>
                      </a:r>
                    </a:p>
                  </a:txBody>
                  <a:tcPr>
                    <a:solidFill>
                      <a:schemeClr val="accent1">
                        <a:lumMod val="90000"/>
                      </a:schemeClr>
                    </a:solidFill>
                  </a:tcPr>
                </a:tc>
                <a:tc hMerge="1">
                  <a:txBody>
                    <a:bodyPr/>
                    <a:lstStyle/>
                    <a:p>
                      <a:endParaRPr lang="nb-NO"/>
                    </a:p>
                  </a:txBody>
                  <a:tcPr/>
                </a:tc>
                <a:extLst>
                  <a:ext uri="{0D108BD9-81ED-4DB2-BD59-A6C34878D82A}">
                    <a16:rowId xmlns:a16="http://schemas.microsoft.com/office/drawing/2014/main" val="293782330"/>
                  </a:ext>
                </a:extLst>
              </a:tr>
              <a:tr h="244337">
                <a:tc rowSpan="2">
                  <a:txBody>
                    <a:bodyPr/>
                    <a:lstStyle/>
                    <a:p>
                      <a:r>
                        <a:rPr lang="nb-NO" dirty="0"/>
                        <a:t>Euro-HPC</a:t>
                      </a:r>
                    </a:p>
                  </a:txBody>
                  <a:tcPr>
                    <a:solidFill>
                      <a:schemeClr val="accent1">
                        <a:lumMod val="90000"/>
                      </a:schemeClr>
                    </a:solidFill>
                  </a:tcPr>
                </a:tc>
                <a:tc>
                  <a:txBody>
                    <a:bodyPr/>
                    <a:lstStyle/>
                    <a:p>
                      <a:r>
                        <a:rPr lang="nb-NO" dirty="0"/>
                        <a:t>TUNGREGNE-KAPASITET</a:t>
                      </a:r>
                    </a:p>
                  </a:txBody>
                  <a:tcPr>
                    <a:solidFill>
                      <a:schemeClr val="accent1">
                        <a:lumMod val="90000"/>
                      </a:schemeClr>
                    </a:solidFill>
                  </a:tcPr>
                </a:tc>
                <a:extLst>
                  <a:ext uri="{0D108BD9-81ED-4DB2-BD59-A6C34878D82A}">
                    <a16:rowId xmlns:a16="http://schemas.microsoft.com/office/drawing/2014/main" val="62832165"/>
                  </a:ext>
                </a:extLst>
              </a:tr>
              <a:tr h="194464">
                <a:tc vMerge="1">
                  <a:txBody>
                    <a:bodyPr/>
                    <a:lstStyle/>
                    <a:p>
                      <a:endParaRPr lang="nb-NO"/>
                    </a:p>
                  </a:txBody>
                  <a:tcPr/>
                </a:tc>
                <a:tc>
                  <a:txBody>
                    <a:bodyPr/>
                    <a:lstStyle/>
                    <a:p>
                      <a:r>
                        <a:rPr lang="nb-NO" dirty="0"/>
                        <a:t>DATASENTER</a:t>
                      </a:r>
                    </a:p>
                  </a:txBody>
                  <a:tcPr>
                    <a:solidFill>
                      <a:schemeClr val="accent1">
                        <a:lumMod val="90000"/>
                      </a:schemeClr>
                    </a:solidFill>
                  </a:tcPr>
                </a:tc>
                <a:extLst>
                  <a:ext uri="{0D108BD9-81ED-4DB2-BD59-A6C34878D82A}">
                    <a16:rowId xmlns:a16="http://schemas.microsoft.com/office/drawing/2014/main" val="692778370"/>
                  </a:ext>
                </a:extLst>
              </a:tr>
            </a:tbl>
          </a:graphicData>
        </a:graphic>
      </p:graphicFrame>
      <p:graphicFrame>
        <p:nvGraphicFramePr>
          <p:cNvPr id="91" name="Tabell 14">
            <a:extLst>
              <a:ext uri="{FF2B5EF4-FFF2-40B4-BE49-F238E27FC236}">
                <a16:creationId xmlns:a16="http://schemas.microsoft.com/office/drawing/2014/main" id="{F9B674F3-8FC0-4271-0623-861E9E832117}"/>
              </a:ext>
            </a:extLst>
          </p:cNvPr>
          <p:cNvGraphicFramePr>
            <a:graphicFrameLocks noGrp="1"/>
          </p:cNvGraphicFramePr>
          <p:nvPr>
            <p:extLst>
              <p:ext uri="{D42A27DB-BD31-4B8C-83A1-F6EECF244321}">
                <p14:modId xmlns:p14="http://schemas.microsoft.com/office/powerpoint/2010/main" val="512405934"/>
              </p:ext>
            </p:extLst>
          </p:nvPr>
        </p:nvGraphicFramePr>
        <p:xfrm>
          <a:off x="3978135" y="2375659"/>
          <a:ext cx="1878649" cy="701796"/>
        </p:xfrm>
        <a:graphic>
          <a:graphicData uri="http://schemas.openxmlformats.org/drawingml/2006/table">
            <a:tbl>
              <a:tblPr>
                <a:tableStyleId>{5940675A-B579-460E-94D1-54222C63F5DA}</a:tableStyleId>
              </a:tblPr>
              <a:tblGrid>
                <a:gridCol w="1878649">
                  <a:extLst>
                    <a:ext uri="{9D8B030D-6E8A-4147-A177-3AD203B41FA5}">
                      <a16:colId xmlns:a16="http://schemas.microsoft.com/office/drawing/2014/main" val="2148860321"/>
                    </a:ext>
                  </a:extLst>
                </a:gridCol>
              </a:tblGrid>
              <a:tr h="2016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93782330"/>
                  </a:ext>
                </a:extLst>
              </a:tr>
              <a:tr h="306000">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2832165"/>
                  </a:ext>
                </a:extLst>
              </a:tr>
              <a:tr h="194196">
                <a:tc>
                  <a:txBody>
                    <a:bodyPr/>
                    <a:lstStyle/>
                    <a:p>
                      <a:endParaRPr lang="nb-NO" sz="600" dirty="0"/>
                    </a:p>
                  </a:txBody>
                  <a:tcPr marL="19440" marR="19440" marT="9720" marB="9720" anchor="ctr">
                    <a:lnL w="12700" cap="flat" cmpd="sng" algn="ctr">
                      <a:solidFill>
                        <a:schemeClr val="accent6">
                          <a:lumMod val="75000"/>
                          <a:lumOff val="25000"/>
                        </a:schemeClr>
                      </a:solidFill>
                      <a:prstDash val="solid"/>
                      <a:round/>
                      <a:headEnd type="none" w="med" len="med"/>
                      <a:tailEnd type="none" w="med" len="med"/>
                    </a:lnL>
                    <a:lnR w="12700" cap="flat" cmpd="sng" algn="ctr">
                      <a:solidFill>
                        <a:schemeClr val="accent6">
                          <a:lumMod val="75000"/>
                          <a:lumOff val="25000"/>
                        </a:schemeClr>
                      </a:solidFill>
                      <a:prstDash val="solid"/>
                      <a:round/>
                      <a:headEnd type="none" w="med" len="med"/>
                      <a:tailEnd type="none" w="med" len="med"/>
                    </a:lnR>
                    <a:lnT w="12700" cap="flat" cmpd="sng" algn="ctr">
                      <a:solidFill>
                        <a:schemeClr val="accent6">
                          <a:lumMod val="75000"/>
                          <a:lumOff val="25000"/>
                        </a:schemeClr>
                      </a:solidFill>
                      <a:prstDash val="solid"/>
                      <a:round/>
                      <a:headEnd type="none" w="med" len="med"/>
                      <a:tailEnd type="none" w="med" len="med"/>
                    </a:lnT>
                    <a:lnB w="12700" cap="flat" cmpd="sng" algn="ctr">
                      <a:solidFill>
                        <a:schemeClr val="accent6">
                          <a:lumMod val="75000"/>
                          <a:lumOff val="2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692778370"/>
                  </a:ext>
                </a:extLst>
              </a:tr>
            </a:tbl>
          </a:graphicData>
        </a:graphic>
      </p:graphicFrame>
      <p:sp>
        <p:nvSpPr>
          <p:cNvPr id="92" name="Pil høyre 15">
            <a:extLst>
              <a:ext uri="{FF2B5EF4-FFF2-40B4-BE49-F238E27FC236}">
                <a16:creationId xmlns:a16="http://schemas.microsoft.com/office/drawing/2014/main" id="{CEA749EC-7B64-B799-5C8C-283733613A17}"/>
              </a:ext>
            </a:extLst>
          </p:cNvPr>
          <p:cNvSpPr/>
          <p:nvPr/>
        </p:nvSpPr>
        <p:spPr>
          <a:xfrm>
            <a:off x="3859244" y="2595515"/>
            <a:ext cx="198121" cy="216513"/>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3" name="Ellipse 6">
            <a:extLst>
              <a:ext uri="{FF2B5EF4-FFF2-40B4-BE49-F238E27FC236}">
                <a16:creationId xmlns:a16="http://schemas.microsoft.com/office/drawing/2014/main" id="{3C105411-604F-4244-A5D2-429FAF206D7B}"/>
              </a:ext>
            </a:extLst>
          </p:cNvPr>
          <p:cNvSpPr/>
          <p:nvPr/>
        </p:nvSpPr>
        <p:spPr>
          <a:xfrm>
            <a:off x="2335117" y="1805063"/>
            <a:ext cx="180000" cy="180000"/>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1</a:t>
            </a:r>
          </a:p>
        </p:txBody>
      </p:sp>
      <p:sp>
        <p:nvSpPr>
          <p:cNvPr id="94" name="TekstSylinder 12">
            <a:extLst>
              <a:ext uri="{FF2B5EF4-FFF2-40B4-BE49-F238E27FC236}">
                <a16:creationId xmlns:a16="http://schemas.microsoft.com/office/drawing/2014/main" id="{4AFEE886-7EB6-CCE8-770B-403436CEA975}"/>
              </a:ext>
            </a:extLst>
          </p:cNvPr>
          <p:cNvSpPr txBox="1"/>
          <p:nvPr/>
        </p:nvSpPr>
        <p:spPr>
          <a:xfrm>
            <a:off x="2574705" y="1845353"/>
            <a:ext cx="1218282" cy="120674"/>
          </a:xfrm>
          <a:prstGeom prst="rect">
            <a:avLst/>
          </a:prstGeom>
          <a:noFill/>
        </p:spPr>
        <p:txBody>
          <a:bodyPr wrap="none" lIns="0" tIns="0" rIns="0" bIns="0" rtlCol="0">
            <a:spAutoFit/>
          </a:bodyPr>
          <a:lstStyle/>
          <a:p>
            <a:pPr algn="l">
              <a:lnSpc>
                <a:spcPct val="98000"/>
              </a:lnSpc>
            </a:pPr>
            <a:r>
              <a:rPr lang="nb-NO" sz="800" dirty="0"/>
              <a:t>Forskningsdrevet FoU</a:t>
            </a:r>
          </a:p>
        </p:txBody>
      </p:sp>
      <p:sp>
        <p:nvSpPr>
          <p:cNvPr id="95" name="Ellipse 14">
            <a:extLst>
              <a:ext uri="{FF2B5EF4-FFF2-40B4-BE49-F238E27FC236}">
                <a16:creationId xmlns:a16="http://schemas.microsoft.com/office/drawing/2014/main" id="{5BD6BEEF-C085-F0BD-EFF2-5B0E8846DEEB}"/>
              </a:ext>
            </a:extLst>
          </p:cNvPr>
          <p:cNvSpPr/>
          <p:nvPr/>
        </p:nvSpPr>
        <p:spPr>
          <a:xfrm>
            <a:off x="2335796" y="2071484"/>
            <a:ext cx="180000" cy="180000"/>
          </a:xfrm>
          <a:prstGeom prst="ellipse">
            <a:avLst/>
          </a:prstGeom>
          <a:solidFill>
            <a:schemeClr val="accent6">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2</a:t>
            </a:r>
          </a:p>
        </p:txBody>
      </p:sp>
      <p:sp>
        <p:nvSpPr>
          <p:cNvPr id="96" name="TekstSylinder 17">
            <a:extLst>
              <a:ext uri="{FF2B5EF4-FFF2-40B4-BE49-F238E27FC236}">
                <a16:creationId xmlns:a16="http://schemas.microsoft.com/office/drawing/2014/main" id="{77AD2D72-0CE7-E169-2997-F7AF6EED31D9}"/>
              </a:ext>
            </a:extLst>
          </p:cNvPr>
          <p:cNvSpPr txBox="1"/>
          <p:nvPr/>
        </p:nvSpPr>
        <p:spPr>
          <a:xfrm>
            <a:off x="2574705" y="2116570"/>
            <a:ext cx="1340110" cy="120674"/>
          </a:xfrm>
          <a:prstGeom prst="rect">
            <a:avLst/>
          </a:prstGeom>
          <a:noFill/>
        </p:spPr>
        <p:txBody>
          <a:bodyPr wrap="none" lIns="0" tIns="0" rIns="0" bIns="0" rtlCol="0">
            <a:spAutoFit/>
          </a:bodyPr>
          <a:lstStyle/>
          <a:p>
            <a:pPr algn="l">
              <a:lnSpc>
                <a:spcPct val="98000"/>
              </a:lnSpc>
            </a:pPr>
            <a:r>
              <a:rPr lang="nb-NO" sz="800" dirty="0"/>
              <a:t>Forvaltningsdrevet FoU</a:t>
            </a:r>
          </a:p>
        </p:txBody>
      </p:sp>
    </p:spTree>
    <p:extLst>
      <p:ext uri="{BB962C8B-B14F-4D97-AF65-F5344CB8AC3E}">
        <p14:creationId xmlns:p14="http://schemas.microsoft.com/office/powerpoint/2010/main" val="263995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78A42-45C0-7889-E88B-9CE3038B72AD}"/>
              </a:ext>
            </a:extLst>
          </p:cNvPr>
          <p:cNvSpPr>
            <a:spLocks noGrp="1"/>
          </p:cNvSpPr>
          <p:nvPr>
            <p:ph type="dt" sz="half" idx="10"/>
          </p:nvPr>
        </p:nvSpPr>
        <p:spPr/>
        <p:txBody>
          <a:bodyPr/>
          <a:lstStyle/>
          <a:p>
            <a:fld id="{55823B9B-34DD-44A6-AEF3-AAC28E1F4B9B}" type="datetime1">
              <a:rPr lang="nb-NO" noProof="0" smtClean="0"/>
              <a:t>27.01.2025</a:t>
            </a:fld>
            <a:endParaRPr lang="nb-NO" noProof="0" dirty="0"/>
          </a:p>
        </p:txBody>
      </p:sp>
      <p:sp>
        <p:nvSpPr>
          <p:cNvPr id="3" name="Footer Placeholder 2">
            <a:extLst>
              <a:ext uri="{FF2B5EF4-FFF2-40B4-BE49-F238E27FC236}">
                <a16:creationId xmlns:a16="http://schemas.microsoft.com/office/drawing/2014/main" id="{50774BBD-9C75-DA53-5C77-8A1685DCA513}"/>
              </a:ext>
            </a:extLst>
          </p:cNvPr>
          <p:cNvSpPr>
            <a:spLocks noGrp="1"/>
          </p:cNvSpPr>
          <p:nvPr>
            <p:ph type="ftr" sz="quarter" idx="11"/>
          </p:nvPr>
        </p:nvSpPr>
        <p:spPr/>
        <p:txBody>
          <a:bodyPr/>
          <a:lstStyle/>
          <a:p>
            <a:r>
              <a:rPr lang="nb-NO" noProof="0" dirty="0"/>
              <a:t>KVU tungregning</a:t>
            </a:r>
          </a:p>
        </p:txBody>
      </p:sp>
      <p:sp>
        <p:nvSpPr>
          <p:cNvPr id="4" name="Slide Number Placeholder 3">
            <a:extLst>
              <a:ext uri="{FF2B5EF4-FFF2-40B4-BE49-F238E27FC236}">
                <a16:creationId xmlns:a16="http://schemas.microsoft.com/office/drawing/2014/main" id="{ABD1D2B4-59EF-C726-8F05-335C666B34D5}"/>
              </a:ext>
            </a:extLst>
          </p:cNvPr>
          <p:cNvSpPr>
            <a:spLocks noGrp="1"/>
          </p:cNvSpPr>
          <p:nvPr>
            <p:ph type="sldNum" sz="quarter" idx="12"/>
          </p:nvPr>
        </p:nvSpPr>
        <p:spPr/>
        <p:txBody>
          <a:bodyPr/>
          <a:lstStyle/>
          <a:p>
            <a:fld id="{36F4D1B9-59DF-4B5C-8440-F23B9F46A364}" type="slidenum">
              <a:rPr lang="nb-NO" noProof="0" smtClean="0"/>
              <a:pPr/>
              <a:t>23</a:t>
            </a:fld>
            <a:endParaRPr lang="nb-NO" noProof="0" dirty="0"/>
          </a:p>
        </p:txBody>
      </p:sp>
      <p:sp>
        <p:nvSpPr>
          <p:cNvPr id="9" name="Text Placeholder 8">
            <a:extLst>
              <a:ext uri="{FF2B5EF4-FFF2-40B4-BE49-F238E27FC236}">
                <a16:creationId xmlns:a16="http://schemas.microsoft.com/office/drawing/2014/main" id="{BCA39758-64E6-356A-ED75-E31DE0BF51A9}"/>
              </a:ext>
            </a:extLst>
          </p:cNvPr>
          <p:cNvSpPr>
            <a:spLocks noGrp="1"/>
          </p:cNvSpPr>
          <p:nvPr>
            <p:ph type="body" sz="quarter" idx="13"/>
          </p:nvPr>
        </p:nvSpPr>
        <p:spPr/>
        <p:txBody>
          <a:bodyPr/>
          <a:lstStyle/>
          <a:p>
            <a:endParaRPr lang="nb-NO" dirty="0"/>
          </a:p>
        </p:txBody>
      </p:sp>
    </p:spTree>
    <p:extLst>
      <p:ext uri="{BB962C8B-B14F-4D97-AF65-F5344CB8AC3E}">
        <p14:creationId xmlns:p14="http://schemas.microsoft.com/office/powerpoint/2010/main" val="42350359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ma">
  <a:themeElements>
    <a:clrScheme name="Forskningsrådet">
      <a:dk1>
        <a:sysClr val="windowText" lastClr="000000"/>
      </a:dk1>
      <a:lt1>
        <a:sysClr val="window" lastClr="FFFFFF"/>
      </a:lt1>
      <a:dk2>
        <a:srgbClr val="44546A"/>
      </a:dk2>
      <a:lt2>
        <a:srgbClr val="E7E6E6"/>
      </a:lt2>
      <a:accent1>
        <a:srgbClr val="F8F0FE"/>
      </a:accent1>
      <a:accent2>
        <a:srgbClr val="FFD2CF"/>
      </a:accent2>
      <a:accent3>
        <a:srgbClr val="E09F31"/>
      </a:accent3>
      <a:accent4>
        <a:srgbClr val="767C00"/>
      </a:accent4>
      <a:accent5>
        <a:srgbClr val="00522D"/>
      </a:accent5>
      <a:accent6>
        <a:srgbClr val="00203E"/>
      </a:accent6>
      <a:hlink>
        <a:srgbClr val="000000"/>
      </a:hlink>
      <a:folHlink>
        <a:srgbClr val="000000"/>
      </a:folHlink>
    </a:clrScheme>
    <a:fontScheme name="Forskningsrådet">
      <a:majorFont>
        <a:latin typeface="Arial"/>
        <a:ea typeface=""/>
        <a:cs typeface=""/>
      </a:majorFont>
      <a:minorFont>
        <a:latin typeface="IBM Plex Mo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lnSpc>
            <a:spcPct val="98000"/>
          </a:lnSpc>
          <a:defRPr sz="2500" smtClean="0"/>
        </a:defPPr>
      </a:lstStyle>
    </a:txDef>
  </a:objectDefaults>
  <a:extraClrSchemeLst/>
  <a:extLst>
    <a:ext uri="{05A4C25C-085E-4340-85A3-A5531E510DB2}">
      <thm15:themeFamily xmlns:thm15="http://schemas.microsoft.com/office/thememl/2012/main" name="PPT Mal 01 Forskningsradet.potx" id="{826C10EA-6D3C-4505-9734-3C5317157B25}" vid="{C669D3F4-8C5D-4516-A93A-1A2B2561F8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D928E2241F4DF44A3911FAF2176A4FE" ma:contentTypeVersion="4" ma:contentTypeDescription="Create a new document." ma:contentTypeScope="" ma:versionID="d80b08ee3981e879863ee84c688e5914">
  <xsd:schema xmlns:xsd="http://www.w3.org/2001/XMLSchema" xmlns:xs="http://www.w3.org/2001/XMLSchema" xmlns:p="http://schemas.microsoft.com/office/2006/metadata/properties" xmlns:ns2="fdb6e2f3-0128-46fc-b5a4-76bd9078d478" targetNamespace="http://schemas.microsoft.com/office/2006/metadata/properties" ma:root="true" ma:fieldsID="6c1b9ee122f2e64ac2cd1fd412bc3eef" ns2:_="">
    <xsd:import namespace="fdb6e2f3-0128-46fc-b5a4-76bd9078d47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b6e2f3-0128-46fc-b5a4-76bd9078d4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567587-3520-4217-9F1E-605A64901102}">
  <ds:schemaRefs>
    <ds:schemaRef ds:uri="http://schemas.microsoft.com/sharepoint/v3/contenttype/forms"/>
  </ds:schemaRefs>
</ds:datastoreItem>
</file>

<file path=customXml/itemProps2.xml><?xml version="1.0" encoding="utf-8"?>
<ds:datastoreItem xmlns:ds="http://schemas.openxmlformats.org/officeDocument/2006/customXml" ds:itemID="{F7CF2C74-D5BB-4B28-B1FA-D975F9733A02}">
  <ds:schemaRefs>
    <ds:schemaRef ds:uri="http://purl.org/dc/dcmitype/"/>
    <ds:schemaRef ds:uri="http://purl.org/dc/terms/"/>
    <ds:schemaRef ds:uri="http://purl.org/dc/elements/1.1/"/>
    <ds:schemaRef ds:uri="http://schemas.microsoft.com/office/2006/metadata/properties"/>
    <ds:schemaRef ds:uri="http://schemas.microsoft.com/office/2006/documentManagement/types"/>
    <ds:schemaRef ds:uri="fdb6e2f3-0128-46fc-b5a4-76bd9078d478"/>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D53DD19-1A74-44F5-8388-71C408024AFF}">
  <ds:schemaRefs>
    <ds:schemaRef ds:uri="fdb6e2f3-0128-46fc-b5a4-76bd9078d47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blank</Template>
  <TotalTime>111</TotalTime>
  <Words>5923</Words>
  <Application>Microsoft Macintosh PowerPoint</Application>
  <PresentationFormat>Widescreen</PresentationFormat>
  <Paragraphs>683</Paragraphs>
  <Slides>23</Slides>
  <Notes>23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3" baseType="lpstr">
      <vt:lpstr>Arial</vt:lpstr>
      <vt:lpstr>Calibri</vt:lpstr>
      <vt:lpstr>IBM Plex Mono</vt:lpstr>
      <vt:lpstr>Segoe Print</vt:lpstr>
      <vt:lpstr>Symbol</vt:lpstr>
      <vt:lpstr>Times New Roman</vt:lpstr>
      <vt:lpstr>Verdana</vt:lpstr>
      <vt:lpstr>Wingdings</vt:lpstr>
      <vt:lpstr>Office-tema</vt:lpstr>
      <vt:lpstr>think-cell Slide</vt:lpstr>
      <vt:lpstr>Konseptvalgutredning tungregning</vt:lpstr>
      <vt:lpstr>Bakgrunn</vt:lpstr>
      <vt:lpstr>Om konseptvalgutredning for tungregnekraft</vt:lpstr>
      <vt:lpstr>Nærmere om utredningsoppdraget fra KD</vt:lpstr>
      <vt:lpstr>Introduksjon til workshop </vt:lpstr>
      <vt:lpstr>Hva er en konseptvalgutredning?</vt:lpstr>
      <vt:lpstr>I workshopen skal vi dykke ned i mulighetsstudien og utforske konsepter</vt:lpstr>
      <vt:lpstr>Illustrasjon av mulighetsstudien</vt:lpstr>
      <vt:lpstr>Workshopen er delt i tre bolker</vt:lpstr>
      <vt:lpstr>Sentrale begreper i utredningen</vt:lpstr>
      <vt:lpstr>Konsepter for tungregning</vt:lpstr>
      <vt:lpstr>Oversikt over utviklede konsepter for tungregning</vt:lpstr>
      <vt:lpstr>Oversikt over konsepter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RCN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Randi Myhre</dc:creator>
  <cp:lastModifiedBy>Bjørn Ness</cp:lastModifiedBy>
  <cp:revision>9</cp:revision>
  <dcterms:created xsi:type="dcterms:W3CDTF">2024-10-31T09:22:06Z</dcterms:created>
  <dcterms:modified xsi:type="dcterms:W3CDTF">2025-01-27T11:06:42Z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0x0101004D928E2241F4DF44A3911FAF2176A4FE</vt:lpwstr>
  </property>
  <property fmtid="{D5CDD505-2E9C-101B-9397-08002B2CF9AE}" pid="3" name="MediaServiceImageTags">
    <vt:lpwstr/>
  </property>
  <property fmtid="{D5CDD505-2E9C-101B-9397-08002B2CF9AE}" pid="4" name="MSIP_Label_111b3e3d-01ff-44be-8e41-bb9a1b879f55_Enabled">
    <vt:lpwstr>true</vt:lpwstr>
  </property>
  <property fmtid="{D5CDD505-2E9C-101B-9397-08002B2CF9AE}" pid="5" name="MSIP_Label_111b3e3d-01ff-44be-8e41-bb9a1b879f55_SetDate">
    <vt:lpwstr>2024-10-31T09:22:36Z</vt:lpwstr>
  </property>
  <property fmtid="{D5CDD505-2E9C-101B-9397-08002B2CF9AE}" pid="6" name="MSIP_Label_111b3e3d-01ff-44be-8e41-bb9a1b879f55_Method">
    <vt:lpwstr>Privileged</vt:lpwstr>
  </property>
  <property fmtid="{D5CDD505-2E9C-101B-9397-08002B2CF9AE}" pid="7" name="MSIP_Label_111b3e3d-01ff-44be-8e41-bb9a1b879f55_Name">
    <vt:lpwstr>111b3e3d-01ff-44be-8e41-bb9a1b879f55</vt:lpwstr>
  </property>
  <property fmtid="{D5CDD505-2E9C-101B-9397-08002B2CF9AE}" pid="8" name="MSIP_Label_111b3e3d-01ff-44be-8e41-bb9a1b879f55_SiteId">
    <vt:lpwstr>a9b13882-99a6-4b28-9368-b64c69bf0256</vt:lpwstr>
  </property>
  <property fmtid="{D5CDD505-2E9C-101B-9397-08002B2CF9AE}" pid="9" name="MSIP_Label_111b3e3d-01ff-44be-8e41-bb9a1b879f55_ActionId">
    <vt:lpwstr>46392779-5973-449f-bb7a-e931c91441d1</vt:lpwstr>
  </property>
  <property fmtid="{D5CDD505-2E9C-101B-9397-08002B2CF9AE}" pid="10" name="MSIP_Label_111b3e3d-01ff-44be-8e41-bb9a1b879f55_ContentBits">
    <vt:lpwstr>0</vt:lpwstr>
  </property>
</Properties>
</file>