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2"/>
  </p:sldMasterIdLst>
  <p:notesMasterIdLst>
    <p:notesMasterId r:id="rId9"/>
  </p:notesMasterIdLst>
  <p:handoutMasterIdLst>
    <p:handoutMasterId r:id="rId10"/>
  </p:handoutMasterIdLst>
  <p:sldIdLst>
    <p:sldId id="256" r:id="rId3"/>
    <p:sldId id="293" r:id="rId4"/>
    <p:sldId id="373" r:id="rId5"/>
    <p:sldId id="374" r:id="rId6"/>
    <p:sldId id="375" r:id="rId7"/>
    <p:sldId id="377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292"/>
    <a:srgbClr val="8E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ørn Ness" userId="f0306e16-3f56-418c-8985-b3e7ae37f340" providerId="ADAL" clId="{3D057374-CEA7-5127-B371-80B853A6E28C}"/>
    <pc:docChg chg="modSld">
      <pc:chgData name="Bjørn Ness" userId="f0306e16-3f56-418c-8985-b3e7ae37f340" providerId="ADAL" clId="{3D057374-CEA7-5127-B371-80B853A6E28C}" dt="2025-11-18T09:13:14.315" v="29" actId="20577"/>
      <pc:docMkLst>
        <pc:docMk/>
      </pc:docMkLst>
      <pc:sldChg chg="modSp mod">
        <pc:chgData name="Bjørn Ness" userId="f0306e16-3f56-418c-8985-b3e7ae37f340" providerId="ADAL" clId="{3D057374-CEA7-5127-B371-80B853A6E28C}" dt="2025-11-18T09:12:20.098" v="10" actId="20577"/>
        <pc:sldMkLst>
          <pc:docMk/>
          <pc:sldMk cId="3720893637" sldId="374"/>
        </pc:sldMkLst>
        <pc:spChg chg="mod">
          <ac:chgData name="Bjørn Ness" userId="f0306e16-3f56-418c-8985-b3e7ae37f340" providerId="ADAL" clId="{3D057374-CEA7-5127-B371-80B853A6E28C}" dt="2025-11-18T09:12:20.098" v="10" actId="20577"/>
          <ac:spMkLst>
            <pc:docMk/>
            <pc:sldMk cId="3720893637" sldId="374"/>
            <ac:spMk id="3" creationId="{ABEF702A-E87A-134E-623A-A37933AE0885}"/>
          </ac:spMkLst>
        </pc:spChg>
      </pc:sldChg>
      <pc:sldChg chg="modSp mod">
        <pc:chgData name="Bjørn Ness" userId="f0306e16-3f56-418c-8985-b3e7ae37f340" providerId="ADAL" clId="{3D057374-CEA7-5127-B371-80B853A6E28C}" dt="2025-11-18T09:13:14.315" v="29" actId="20577"/>
        <pc:sldMkLst>
          <pc:docMk/>
          <pc:sldMk cId="405228677" sldId="375"/>
        </pc:sldMkLst>
        <pc:spChg chg="mod">
          <ac:chgData name="Bjørn Ness" userId="f0306e16-3f56-418c-8985-b3e7ae37f340" providerId="ADAL" clId="{3D057374-CEA7-5127-B371-80B853A6E28C}" dt="2025-11-18T09:13:14.315" v="29" actId="20577"/>
          <ac:spMkLst>
            <pc:docMk/>
            <pc:sldMk cId="405228677" sldId="375"/>
            <ac:spMk id="3" creationId="{4C0C2275-9BE1-B70E-9C7B-05EB4E481F4F}"/>
          </ac:spMkLst>
        </pc:spChg>
      </pc:sldChg>
    </pc:docChg>
  </pc:docChgLst>
  <pc:docChgLst>
    <pc:chgData name="Bjørn Ness" userId="f0306e16-3f56-418c-8985-b3e7ae37f340" providerId="ADAL" clId="{812E16EB-F083-56DF-AB91-2157A4EE5302}"/>
    <pc:docChg chg="modSld">
      <pc:chgData name="Bjørn Ness" userId="f0306e16-3f56-418c-8985-b3e7ae37f340" providerId="ADAL" clId="{812E16EB-F083-56DF-AB91-2157A4EE5302}" dt="2025-11-25T12:58:26.363" v="1" actId="20577"/>
      <pc:docMkLst>
        <pc:docMk/>
      </pc:docMkLst>
      <pc:sldChg chg="modSp mod">
        <pc:chgData name="Bjørn Ness" userId="f0306e16-3f56-418c-8985-b3e7ae37f340" providerId="ADAL" clId="{812E16EB-F083-56DF-AB91-2157A4EE5302}" dt="2025-11-25T12:58:26.363" v="1" actId="20577"/>
        <pc:sldMkLst>
          <pc:docMk/>
          <pc:sldMk cId="2391677144" sldId="377"/>
        </pc:sldMkLst>
        <pc:spChg chg="mod">
          <ac:chgData name="Bjørn Ness" userId="f0306e16-3f56-418c-8985-b3e7ae37f340" providerId="ADAL" clId="{812E16EB-F083-56DF-AB91-2157A4EE5302}" dt="2025-11-25T12:58:26.363" v="1" actId="20577"/>
          <ac:spMkLst>
            <pc:docMk/>
            <pc:sldMk cId="2391677144" sldId="377"/>
            <ac:spMk id="3" creationId="{5C1A3588-D639-4075-636F-9D0CDBAA3CE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Innføring av ny personvernforordning (GDPR)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b-NO"/>
              <a:t>6. desember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Styringsdokument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D1FC1-A643-F545-A5A8-F9509B5B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1109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Innføring av ny personvernforordning (GDPR)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b-NO"/>
              <a:t>6. desember 2017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b-NO"/>
              <a:t>Styringsdokument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nb-NO"/>
              <a:t>Side </a:t>
            </a:r>
            <a:fld id="{FC2A0916-D60D-4CC3-9B83-70D8147DE0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49710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nb-NO" sz="1200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1</a:t>
            </a:fld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/>
              <a:t>6. desember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/>
              <a:t>Styringsdokument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nb-NO"/>
              <a:t>Innføring av ny personvernforordning (GDPR)</a:t>
            </a:r>
          </a:p>
        </p:txBody>
      </p:sp>
    </p:spTree>
    <p:extLst>
      <p:ext uri="{BB962C8B-B14F-4D97-AF65-F5344CB8AC3E}">
        <p14:creationId xmlns:p14="http://schemas.microsoft.com/office/powerpoint/2010/main" val="2092764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/>
              <a:t>						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2</a:t>
            </a:fld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/>
              <a:t>6. desember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/>
              <a:t>Styringsdokument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nb-NO"/>
              <a:t>Innføring av ny personvernforordning (GDPR)</a:t>
            </a:r>
          </a:p>
        </p:txBody>
      </p:sp>
    </p:spTree>
    <p:extLst>
      <p:ext uri="{BB962C8B-B14F-4D97-AF65-F5344CB8AC3E}">
        <p14:creationId xmlns:p14="http://schemas.microsoft.com/office/powerpoint/2010/main" val="67603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79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727"/>
            <a:ext cx="10515600" cy="845561"/>
          </a:xfrm>
          <a:solidFill>
            <a:schemeClr val="bg2">
              <a:lumMod val="90000"/>
              <a:alpha val="30000"/>
            </a:schemeClr>
          </a:solidFill>
        </p:spPr>
        <p:txBody>
          <a:bodyPr anchor="b" anchorCtr="0">
            <a:normAutofit/>
          </a:bodyPr>
          <a:lstStyle>
            <a:lvl1pPr>
              <a:defRPr sz="4400" baseline="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47663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Font typeface="Wingdings" charset="2"/>
              <a:buChar char="§"/>
              <a:tabLst/>
              <a:defRPr sz="2800" b="1" baseline="0">
                <a:latin typeface="+mj-lt"/>
              </a:defRPr>
            </a:lvl1pPr>
            <a:lvl2pPr marL="720000" indent="-276225">
              <a:lnSpc>
                <a:spcPct val="110000"/>
              </a:lnSpc>
              <a:spcAft>
                <a:spcPts val="200"/>
              </a:spcAft>
              <a:buFont typeface="Wingdings" pitchFamily="2" charset="2"/>
              <a:buChar char="§"/>
              <a:tabLst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4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807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497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7635"/>
            <a:ext cx="10515600" cy="9486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41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8873"/>
            <a:ext cx="10515600" cy="7342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252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93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82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65018"/>
            <a:ext cx="3932237" cy="139238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49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75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32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76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1489"/>
            <a:ext cx="10515600" cy="70167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19. november 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Hub/node-virksomheten i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935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8330" y="1214438"/>
            <a:ext cx="9675340" cy="2387600"/>
          </a:xfrm>
        </p:spPr>
        <p:txBody>
          <a:bodyPr anchor="b">
            <a:normAutofit fontScale="90000"/>
          </a:bodyPr>
          <a:lstStyle/>
          <a:p>
            <a:r>
              <a:rPr lang="nb-NO" b="1" dirty="0"/>
              <a:t>Hub/node-virksomheten i 2024</a:t>
            </a:r>
            <a:br>
              <a:rPr lang="nb-NO" b="1" dirty="0"/>
            </a:br>
            <a:br>
              <a:rPr lang="nb-NO" sz="3600" b="1" dirty="0"/>
            </a:br>
            <a:endParaRPr lang="nb-NO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524000" y="3944938"/>
            <a:ext cx="9214022" cy="1655762"/>
          </a:xfrm>
        </p:spPr>
        <p:txBody>
          <a:bodyPr anchor="b"/>
          <a:lstStyle/>
          <a:p>
            <a:r>
              <a:rPr lang="nb-NO" sz="3200" dirty="0"/>
              <a:t>SK-ITF-fagrådsmøte 19. november 2025</a:t>
            </a:r>
          </a:p>
        </p:txBody>
      </p:sp>
    </p:spTree>
    <p:extLst>
      <p:ext uri="{BB962C8B-B14F-4D97-AF65-F5344CB8AC3E}">
        <p14:creationId xmlns:p14="http://schemas.microsoft.com/office/powerpoint/2010/main" val="18884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Hub/node-rapport/regnskap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888363" cy="4351338"/>
          </a:xfrm>
        </p:spPr>
        <p:txBody>
          <a:bodyPr>
            <a:normAutofit/>
          </a:bodyPr>
          <a:lstStyle/>
          <a:p>
            <a:r>
              <a:rPr lang="nb-NO" dirty="0"/>
              <a:t>Fagrådsmøte 6. februar 2025</a:t>
            </a:r>
          </a:p>
          <a:p>
            <a:pPr lvl="1"/>
            <a:r>
              <a:rPr lang="nb-NO" dirty="0"/>
              <a:t>Seks hub/noder med finansiering til og med 2024</a:t>
            </a:r>
          </a:p>
          <a:p>
            <a:pPr lvl="1"/>
            <a:r>
              <a:rPr lang="nb-NO" dirty="0"/>
              <a:t>Åtte hub/noder med finansiering i 2024-26</a:t>
            </a:r>
          </a:p>
          <a:p>
            <a:r>
              <a:rPr lang="nb-NO" dirty="0"/>
              <a:t>Tilbakemeldinger til hub-leder 25. mars 2025</a:t>
            </a:r>
          </a:p>
          <a:p>
            <a:pPr marL="11112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5F934-8620-307B-7449-CB8B411EF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98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BD94-1D8E-6BCC-928A-1E05C9413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Seks hub/noder finansiert til og med 2024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8EF3F-3667-A96C-943E-B0718F4D6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Sluttrapport/-regnskap for </a:t>
            </a:r>
            <a:r>
              <a:rPr lang="nb-NO" dirty="0" err="1"/>
              <a:t>Teksthub</a:t>
            </a:r>
            <a:r>
              <a:rPr lang="nb-NO" dirty="0"/>
              <a:t> og DIRE anbefalt godkjent</a:t>
            </a:r>
          </a:p>
          <a:p>
            <a:pPr lvl="1"/>
            <a:r>
              <a:rPr lang="nb-NO" dirty="0"/>
              <a:t>Redegjort for bruk av mindre beløp ubrukte midler</a:t>
            </a:r>
          </a:p>
          <a:p>
            <a:r>
              <a:rPr lang="nb-NO" dirty="0"/>
              <a:t>C2HO og </a:t>
            </a:r>
            <a:r>
              <a:rPr lang="nb-NO" dirty="0" err="1"/>
              <a:t>Eyehub</a:t>
            </a:r>
            <a:r>
              <a:rPr lang="nb-NO" dirty="0"/>
              <a:t> fikk utsatt frist for avslutning til 30. juni 2024</a:t>
            </a:r>
          </a:p>
          <a:p>
            <a:pPr lvl="1"/>
            <a:r>
              <a:rPr lang="nb-NO" dirty="0"/>
              <a:t>Begge levert sluttrapport/–regnskap som anbefales godkjent, redegjort for mindre beløp ubrukte midler</a:t>
            </a:r>
          </a:p>
          <a:p>
            <a:r>
              <a:rPr lang="nb-NO" dirty="0" err="1"/>
              <a:t>QualiFAIR</a:t>
            </a:r>
            <a:r>
              <a:rPr lang="nb-NO" dirty="0"/>
              <a:t> ble bedt om å levere fullstendig årsrapport/-regnskap</a:t>
            </a:r>
          </a:p>
          <a:p>
            <a:pPr lvl="1"/>
            <a:r>
              <a:rPr lang="nb-NO" dirty="0"/>
              <a:t>Årsrapport levert og anbefalt godkjent, årsregnskap ikke endelig</a:t>
            </a:r>
          </a:p>
          <a:p>
            <a:r>
              <a:rPr lang="nb-NO" dirty="0" err="1"/>
              <a:t>Bioimaging</a:t>
            </a:r>
            <a:r>
              <a:rPr lang="nb-NO" dirty="0"/>
              <a:t> bedt om å levere riktig årsrapport og oppdatert regnskap</a:t>
            </a:r>
          </a:p>
          <a:p>
            <a:pPr lvl="1"/>
            <a:r>
              <a:rPr lang="nb-NO" dirty="0"/>
              <a:t>Ikke svart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AF35F-EE71-8341-B9B2-2DD75A3B2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0FD5F-7F61-C21E-F85B-12E51C897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B317E-011B-1AC6-3837-5D3C7B98F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107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5AB9B-965D-2C95-5953-F50EA455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Seks hub/noder finansiert til og med 2024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F702A-E87A-134E-623A-A37933AE0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Sluttrapport/-rapport for 4 av 6 hub/noder godkjennes</a:t>
            </a:r>
          </a:p>
          <a:p>
            <a:pPr lvl="1"/>
            <a:r>
              <a:rPr lang="nb-NO" dirty="0"/>
              <a:t>Sluttrapport for </a:t>
            </a:r>
            <a:r>
              <a:rPr lang="nb-NO" dirty="0" err="1"/>
              <a:t>QualiFAIR</a:t>
            </a:r>
            <a:r>
              <a:rPr lang="nb-NO" dirty="0"/>
              <a:t> anbefales godkjent, manglende regnskap følges opp</a:t>
            </a:r>
          </a:p>
          <a:p>
            <a:pPr lvl="1"/>
            <a:r>
              <a:rPr lang="nb-NO" dirty="0" err="1"/>
              <a:t>Bioimaging</a:t>
            </a:r>
            <a:r>
              <a:rPr lang="nb-NO" dirty="0"/>
              <a:t> følges opp av fagrådsleder</a:t>
            </a:r>
          </a:p>
          <a:p>
            <a:r>
              <a:rPr lang="nb-NO" dirty="0"/>
              <a:t>Ubrukte midler pr 31. desember 2025 inndras</a:t>
            </a:r>
          </a:p>
          <a:p>
            <a:r>
              <a:rPr lang="nb-NO" dirty="0"/>
              <a:t>Fem av seks hub/noder har etablert nettsted</a:t>
            </a:r>
          </a:p>
          <a:p>
            <a:r>
              <a:rPr lang="nb-NO" dirty="0"/>
              <a:t>Bortimot 2/3 av hub/node-midlene benyttet til stillinger og frikjøp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A7DBC-5E8C-8B8E-5F7A-22D86EDD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62810-1E41-C763-9B99-2DCD7DBCB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DAE69-284D-9FE0-9A73-653FA815E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0893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E8A57-1DF7-3C90-8BF2-94CC56315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Åtte hub/noder med finansering i 2024-26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C2275-9BE1-B70E-9C7B-05EB4E481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Årsrapport/–regnskap anbefalt godkjent for:</a:t>
            </a:r>
          </a:p>
          <a:p>
            <a:pPr lvl="1"/>
            <a:r>
              <a:rPr lang="nb-NO" dirty="0" err="1"/>
              <a:t>Bærut</a:t>
            </a:r>
            <a:r>
              <a:rPr lang="nb-NO" dirty="0"/>
              <a:t>!, Multisens, Survey</a:t>
            </a:r>
          </a:p>
          <a:p>
            <a:r>
              <a:rPr lang="nb-NO" dirty="0"/>
              <a:t>Årsrapport anbefalt godkjent, bedt om forklaring på ubrukte midler</a:t>
            </a:r>
          </a:p>
          <a:p>
            <a:pPr lvl="1"/>
            <a:r>
              <a:rPr lang="nb-NO" dirty="0"/>
              <a:t>BIP Hub, </a:t>
            </a:r>
            <a:r>
              <a:rPr lang="nb-NO" dirty="0" err="1"/>
              <a:t>SHAREbrain</a:t>
            </a:r>
            <a:r>
              <a:rPr lang="nb-NO" dirty="0"/>
              <a:t>, DIRE</a:t>
            </a:r>
            <a:r>
              <a:rPr lang="nb-NO"/>
              <a:t>, forklaring levert</a:t>
            </a:r>
            <a:endParaRPr lang="nb-NO" dirty="0"/>
          </a:p>
          <a:p>
            <a:r>
              <a:rPr lang="nb-NO" dirty="0"/>
              <a:t>For de to resterende</a:t>
            </a:r>
          </a:p>
          <a:p>
            <a:pPr lvl="1"/>
            <a:r>
              <a:rPr lang="nb-NO" dirty="0" err="1"/>
              <a:t>Kosthub</a:t>
            </a:r>
            <a:r>
              <a:rPr lang="nb-NO" dirty="0"/>
              <a:t> bedt om utdyping av årsrapport og forklaring på ubrukte midler. Levert og anbefales godkjent</a:t>
            </a:r>
          </a:p>
          <a:p>
            <a:pPr lvl="1"/>
            <a:r>
              <a:rPr lang="nb-NO" dirty="0" err="1"/>
              <a:t>Capretto</a:t>
            </a:r>
            <a:r>
              <a:rPr lang="nb-NO" dirty="0"/>
              <a:t>/</a:t>
            </a:r>
            <a:r>
              <a:rPr lang="nb-NO" dirty="0" err="1"/>
              <a:t>Capro</a:t>
            </a:r>
            <a:r>
              <a:rPr lang="nb-NO" dirty="0"/>
              <a:t> bedt om å </a:t>
            </a:r>
            <a:r>
              <a:rPr lang="nb-NO" dirty="0" err="1"/>
              <a:t>replanlegge</a:t>
            </a:r>
            <a:r>
              <a:rPr lang="nb-NO" dirty="0"/>
              <a:t>/</a:t>
            </a:r>
            <a:r>
              <a:rPr lang="nb-NO" dirty="0" err="1"/>
              <a:t>rebudsjettere</a:t>
            </a:r>
            <a:r>
              <a:rPr lang="nb-NO" dirty="0"/>
              <a:t> hub/noden, levert utkast til begge og godkjent av fagrådsleder</a:t>
            </a:r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DB4CC-AD4C-B579-49C8-A06F07094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5A2BF-CF07-C9A5-D3EA-E17D544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CAF3C-5A8B-3519-BF3B-1B332BDF8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28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051B-AD49-20F0-5068-6F10C525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Åtte hub/noder med finansering i 2024-26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A3588-D639-4075-636F-9D0CDBAA3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Vesentlige ubrukte midler</a:t>
            </a:r>
          </a:p>
          <a:p>
            <a:pPr lvl="1"/>
            <a:r>
              <a:rPr lang="nb-NO" dirty="0"/>
              <a:t>~10% av </a:t>
            </a:r>
            <a:r>
              <a:rPr lang="nb-NO" dirty="0" err="1"/>
              <a:t>oppstartsmidlene</a:t>
            </a:r>
            <a:r>
              <a:rPr lang="nb-NO" dirty="0"/>
              <a:t> høsten 2023</a:t>
            </a:r>
          </a:p>
          <a:p>
            <a:pPr lvl="1"/>
            <a:r>
              <a:rPr lang="nb-NO" dirty="0"/>
              <a:t>~50% av tildelte midler for 2024 brukt</a:t>
            </a:r>
          </a:p>
          <a:p>
            <a:r>
              <a:rPr lang="nb-NO" dirty="0"/>
              <a:t>Fire av hub/nodene har etablert nettsted, en i ferd med å etablere</a:t>
            </a:r>
          </a:p>
          <a:p>
            <a:pPr lvl="1"/>
            <a:r>
              <a:rPr lang="nb-NO" dirty="0"/>
              <a:t>Mangler BIP Hub, </a:t>
            </a:r>
            <a:r>
              <a:rPr lang="nb-NO" dirty="0" err="1"/>
              <a:t>Kosthub</a:t>
            </a:r>
            <a:r>
              <a:rPr lang="nb-NO" dirty="0"/>
              <a:t>, Multisens</a:t>
            </a:r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B55EB-E983-D056-0B36-D8159995B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19. november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0632F-23BD-1F77-B504-D881ED61D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 i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20D85-F785-FE00-0836-A1C52520A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167714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Gre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powerpoint-mal" id="{67A93308-61A4-0740-A901-5FEC9F915A6D}" vid="{79FFC27D-B7A6-D04C-B09B-5B0BDFE47E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CDC6644-CECD-4873-BD1B-D5D915DFA135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ny-powerpoint-mal</Template>
  <TotalTime>1201</TotalTime>
  <Words>425</Words>
  <Application>Microsoft Macintosh PowerPoint</Application>
  <PresentationFormat>Widescreen</PresentationFormat>
  <Paragraphs>61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Custom Design</vt:lpstr>
      <vt:lpstr>Hub/node-virksomheten i 2024  </vt:lpstr>
      <vt:lpstr>Hub/node-rapport/regnskap 2024</vt:lpstr>
      <vt:lpstr>Seks hub/noder finansiert til og med 2024 (1)</vt:lpstr>
      <vt:lpstr>Seks hub/noder finansiert til og med 2024 (2)</vt:lpstr>
      <vt:lpstr>Åtte hub/noder med finansering i 2024-26 (1)</vt:lpstr>
      <vt:lpstr>Åtte hub/noder med finansering i 2024-26 (2)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Innføring av ny personvernforordning (GDPR)</dc:title>
  <dc:creator>Bjørn Ness</dc:creator>
  <cp:lastModifiedBy>Bjørn Ness</cp:lastModifiedBy>
  <cp:revision>11</cp:revision>
  <cp:lastPrinted>2023-05-10T12:15:09Z</cp:lastPrinted>
  <dcterms:created xsi:type="dcterms:W3CDTF">2017-12-06T10:51:10Z</dcterms:created>
  <dcterms:modified xsi:type="dcterms:W3CDTF">2025-11-25T12:58:35Z</dcterms:modified>
</cp:coreProperties>
</file>