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4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5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31" r:id="rId5"/>
    <p:sldMasterId id="2147483780" r:id="rId6"/>
    <p:sldMasterId id="2147483790" r:id="rId7"/>
    <p:sldMasterId id="2147483817" r:id="rId8"/>
    <p:sldMasterId id="2147483845" r:id="rId9"/>
  </p:sldMasterIdLst>
  <p:notesMasterIdLst>
    <p:notesMasterId r:id="rId11"/>
  </p:notesMasterIdLst>
  <p:handoutMasterIdLst>
    <p:handoutMasterId r:id="rId12"/>
  </p:handoutMasterIdLst>
  <p:sldIdLst>
    <p:sldId id="305" r:id="rId10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837" autoAdjust="0"/>
  </p:normalViewPr>
  <p:slideViewPr>
    <p:cSldViewPr snapToGrid="0">
      <p:cViewPr>
        <p:scale>
          <a:sx n="120" d="100"/>
          <a:sy n="120" d="100"/>
        </p:scale>
        <p:origin x="-1818" y="-162"/>
      </p:cViewPr>
      <p:guideLst/>
    </p:cSldViewPr>
  </p:slideViewPr>
  <p:outlineViewPr>
    <p:cViewPr>
      <p:scale>
        <a:sx n="33" d="100"/>
        <a:sy n="33" d="100"/>
      </p:scale>
      <p:origin x="0" y="-802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err="1"/>
              <a:t>Overførte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lokal</a:t>
            </a:r>
            <a:r>
              <a:rPr lang="en-US" sz="2000" dirty="0"/>
              <a:t> IT</a:t>
            </a:r>
          </a:p>
          <a:p>
            <a:pPr lvl="1"/>
            <a:r>
              <a:rPr lang="nb-NO" sz="1800" dirty="0"/>
              <a:t>Omtrent som i dag, bytter «linje», nye seksjoner </a:t>
            </a:r>
            <a:r>
              <a:rPr lang="nb-NO" sz="1800" dirty="0" err="1"/>
              <a:t>områdenær</a:t>
            </a:r>
            <a:r>
              <a:rPr lang="nb-NO" sz="1800" dirty="0"/>
              <a:t> IT</a:t>
            </a:r>
          </a:p>
          <a:p>
            <a:pPr lvl="1"/>
            <a:r>
              <a:rPr lang="nb-NO" sz="1800" dirty="0"/>
              <a:t>Deltager i team etter behov, kompetanse og interesse (AV, forskning, utdanning, infrastruktur, mm)</a:t>
            </a:r>
          </a:p>
          <a:p>
            <a:r>
              <a:rPr lang="nb-NO" sz="2000" dirty="0"/>
              <a:t>Overførte fra USIT</a:t>
            </a:r>
          </a:p>
          <a:p>
            <a:pPr lvl="1"/>
            <a:r>
              <a:rPr lang="nb-NO" sz="1800" dirty="0"/>
              <a:t>Samme oppgaver som i dag</a:t>
            </a:r>
          </a:p>
          <a:p>
            <a:pPr lvl="1"/>
            <a:r>
              <a:rPr lang="nb-NO" sz="1800" dirty="0"/>
              <a:t>Delvis ny organisering </a:t>
            </a:r>
          </a:p>
          <a:p>
            <a:pPr lvl="0"/>
            <a:r>
              <a:rPr lang="nb-NO" sz="2000" dirty="0"/>
              <a:t>Ledere fra lokal IT og USIT</a:t>
            </a:r>
          </a:p>
          <a:p>
            <a:pPr lvl="1"/>
            <a:r>
              <a:rPr lang="nb-NO" sz="1800" dirty="0"/>
              <a:t>Blir endringer for noen</a:t>
            </a:r>
          </a:p>
          <a:p>
            <a:pPr lvl="1"/>
            <a:r>
              <a:rPr lang="nb-NO" sz="1800" dirty="0"/>
              <a:t>Mange relativt likt</a:t>
            </a:r>
          </a:p>
          <a:p>
            <a:pPr lvl="0"/>
            <a:r>
              <a:rPr lang="nb-NO" sz="2000" dirty="0"/>
              <a:t>Alle</a:t>
            </a:r>
          </a:p>
          <a:p>
            <a:pPr lvl="1"/>
            <a:r>
              <a:rPr lang="nb-NO" sz="1800" dirty="0"/>
              <a:t>Del av et større kompetansemiljø</a:t>
            </a:r>
          </a:p>
          <a:p>
            <a:pPr lvl="1"/>
            <a:r>
              <a:rPr lang="nb-NO" sz="1800" dirty="0"/>
              <a:t>Kompetansedeling og utvikling</a:t>
            </a:r>
          </a:p>
          <a:p>
            <a:pPr lvl="1"/>
            <a:r>
              <a:rPr lang="nb-NO" sz="1800" dirty="0"/>
              <a:t>Jobbe annerledes, utvikle organisasjonskulturen</a:t>
            </a:r>
          </a:p>
          <a:p>
            <a:pPr lvl="1"/>
            <a:r>
              <a:rPr lang="nb-NO" sz="1800" dirty="0"/>
              <a:t>Fleksibilitet, nye muligheter, stor bredde i oppgaver</a:t>
            </a:r>
          </a:p>
          <a:p>
            <a:pPr lvl="1"/>
            <a:r>
              <a:rPr lang="nb-NO" sz="1800" dirty="0"/>
              <a:t>Samhandling, internt </a:t>
            </a:r>
            <a:r>
              <a:rPr lang="nb-NO" sz="1800" dirty="0" err="1"/>
              <a:t>UiO:IT</a:t>
            </a:r>
            <a:r>
              <a:rPr lang="nb-NO" sz="1800" dirty="0"/>
              <a:t> og mot enhetene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3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8.svg"/><Relationship Id="rId5" Type="http://schemas.openxmlformats.org/officeDocument/2006/relationships/image" Target="../media/image17.png"/><Relationship Id="rId4" Type="http://schemas.openxmlformats.org/officeDocument/2006/relationships/image" Target="../media/image5.svg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svg"/><Relationship Id="rId7" Type="http://schemas.openxmlformats.org/officeDocument/2006/relationships/image" Target="../media/image28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7.png"/><Relationship Id="rId5" Type="http://schemas.openxmlformats.org/officeDocument/2006/relationships/image" Target="../media/image12.svg"/><Relationship Id="rId4" Type="http://schemas.openxmlformats.org/officeDocument/2006/relationships/image" Target="../media/image19.png"/><Relationship Id="rId9" Type="http://schemas.openxmlformats.org/officeDocument/2006/relationships/image" Target="../media/image30.sv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svg"/><Relationship Id="rId5" Type="http://schemas.openxmlformats.org/officeDocument/2006/relationships/image" Target="../media/image19.png"/><Relationship Id="rId10" Type="http://schemas.openxmlformats.org/officeDocument/2006/relationships/image" Target="../media/image30.svg"/><Relationship Id="rId4" Type="http://schemas.openxmlformats.org/officeDocument/2006/relationships/image" Target="../media/image5.svg"/><Relationship Id="rId9" Type="http://schemas.openxmlformats.org/officeDocument/2006/relationships/image" Target="../media/image18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svg"/><Relationship Id="rId7" Type="http://schemas.openxmlformats.org/officeDocument/2006/relationships/image" Target="../media/image28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7.png"/><Relationship Id="rId5" Type="http://schemas.openxmlformats.org/officeDocument/2006/relationships/image" Target="../media/image12.svg"/><Relationship Id="rId4" Type="http://schemas.openxmlformats.org/officeDocument/2006/relationships/image" Target="../media/image19.png"/><Relationship Id="rId9" Type="http://schemas.openxmlformats.org/officeDocument/2006/relationships/image" Target="../media/image30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3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3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svg"/><Relationship Id="rId5" Type="http://schemas.openxmlformats.org/officeDocument/2006/relationships/image" Target="../media/image17.png"/><Relationship Id="rId4" Type="http://schemas.openxmlformats.org/officeDocument/2006/relationships/image" Target="../media/image5.svg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12.svg"/><Relationship Id="rId4" Type="http://schemas.openxmlformats.org/officeDocument/2006/relationships/image" Target="../media/image19.png"/><Relationship Id="rId9" Type="http://schemas.openxmlformats.org/officeDocument/2006/relationships/image" Target="../media/image10.sv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2.svg"/><Relationship Id="rId5" Type="http://schemas.openxmlformats.org/officeDocument/2006/relationships/image" Target="../media/image19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18.pn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12.svg"/><Relationship Id="rId4" Type="http://schemas.openxmlformats.org/officeDocument/2006/relationships/image" Target="../media/image19.png"/><Relationship Id="rId9" Type="http://schemas.openxmlformats.org/officeDocument/2006/relationships/image" Target="../media/image10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sv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7.svg"/><Relationship Id="rId5" Type="http://schemas.openxmlformats.org/officeDocument/2006/relationships/image" Target="../media/image27.png"/><Relationship Id="rId4" Type="http://schemas.openxmlformats.org/officeDocument/2006/relationships/image" Target="../media/image5.svg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7.png"/><Relationship Id="rId5" Type="http://schemas.openxmlformats.org/officeDocument/2006/relationships/image" Target="../media/image12.svg"/><Relationship Id="rId4" Type="http://schemas.openxmlformats.org/officeDocument/2006/relationships/image" Target="../media/image29.png"/><Relationship Id="rId9" Type="http://schemas.openxmlformats.org/officeDocument/2006/relationships/image" Target="../media/image10.svg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6.png"/><Relationship Id="rId7" Type="http://schemas.openxmlformats.org/officeDocument/2006/relationships/image" Target="../media/image2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2.svg"/><Relationship Id="rId5" Type="http://schemas.openxmlformats.org/officeDocument/2006/relationships/image" Target="../media/image29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28.png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7.png"/><Relationship Id="rId5" Type="http://schemas.openxmlformats.org/officeDocument/2006/relationships/image" Target="../media/image12.svg"/><Relationship Id="rId4" Type="http://schemas.openxmlformats.org/officeDocument/2006/relationships/image" Target="../media/image29.png"/><Relationship Id="rId9" Type="http://schemas.openxmlformats.org/officeDocument/2006/relationships/image" Target="../media/image10.sv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6.sv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6.sv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76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6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69960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5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76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6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167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5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5" y="12357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1" y="0"/>
            <a:ext cx="184891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5" y="3346831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05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4"/>
            <a:ext cx="1391407" cy="242502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5" y="5468760"/>
            <a:ext cx="43011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5" y="5735492"/>
            <a:ext cx="52738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77945"/>
            <a:ext cx="65" cy="242502"/>
          </a:xfrm>
        </p:spPr>
        <p:txBody>
          <a:bodyPr wrap="none" lIns="0" tIns="0" rIns="0" bIns="0">
            <a:spAutoFit/>
          </a:bodyPr>
          <a:lstStyle>
            <a:lvl1pPr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69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7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4" y="5456640"/>
            <a:ext cx="1025421" cy="1025422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548907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5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5" y="3346831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05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4"/>
            <a:ext cx="1391407" cy="242502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5" y="5468760"/>
            <a:ext cx="43011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5" y="5735492"/>
            <a:ext cx="52738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77945"/>
            <a:ext cx="65" cy="242502"/>
          </a:xfrm>
        </p:spPr>
        <p:txBody>
          <a:bodyPr wrap="none" lIns="0" tIns="0" rIns="0" bIns="0">
            <a:spAutoFit/>
          </a:bodyPr>
          <a:lstStyle>
            <a:lvl1pPr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91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9" y="239168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7072894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9" y="239168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6869006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5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5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8652176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9" y="653144"/>
            <a:ext cx="5075367" cy="1973624"/>
          </a:xfrm>
        </p:spPr>
        <p:txBody>
          <a:bodyPr/>
          <a:lstStyle>
            <a:lvl1pPr marL="0" indent="0">
              <a:buNone/>
              <a:defRPr lang="en-US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376833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9" y="653144"/>
            <a:ext cx="5075367" cy="1973624"/>
          </a:xfrm>
        </p:spPr>
        <p:txBody>
          <a:bodyPr/>
          <a:lstStyle>
            <a:lvl1pPr marL="0" indent="0">
              <a:buNone/>
              <a:defRPr lang="en-US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233336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9" y="653144"/>
            <a:ext cx="5075367" cy="1204686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05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7790072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4" y="2503594"/>
            <a:ext cx="3717652" cy="1325563"/>
          </a:xfrm>
        </p:spPr>
        <p:txBody>
          <a:bodyPr/>
          <a:lstStyle>
            <a:lvl1pPr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9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305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4" y="2503594"/>
            <a:ext cx="3717652" cy="1325563"/>
          </a:xfrm>
        </p:spPr>
        <p:txBody>
          <a:bodyPr/>
          <a:lstStyle>
            <a:lvl1pPr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4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4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2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6" y="4173202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787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5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576"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05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7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291174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12895" marR="0" lvl="0" indent="-112895" algn="l" defTabSz="823002" rtl="0" eaLnBrk="1" fontAlgn="auto" latinLnBrk="0" hangingPunct="1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9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05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4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69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7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1311495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70" y="1704042"/>
            <a:ext cx="11431663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–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5949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9" y="1003336"/>
            <a:ext cx="5469089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1" y="1704042"/>
            <a:ext cx="5469088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2" y="1003336"/>
            <a:ext cx="5469089" cy="494749"/>
          </a:xfrm>
        </p:spPr>
        <p:txBody>
          <a:bodyPr/>
          <a:lstStyle>
            <a:lvl1pPr marL="0" indent="0"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2" y="1704042"/>
            <a:ext cx="5469089" cy="4354852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301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9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8" y="5875994"/>
            <a:ext cx="4152735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70" y="161944"/>
            <a:ext cx="5715831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70" y="1003336"/>
            <a:ext cx="5715831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715831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591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Tx/>
              <a:buNone/>
              <a:defRPr sz="135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579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70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3" y="1710200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2" y="2793529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2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2" y="1720928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9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4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4" y="1710200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6" y="2793529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921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9" y="1002717"/>
            <a:ext cx="3558980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49" y="2604950"/>
            <a:ext cx="355809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8" y="1002717"/>
            <a:ext cx="3556173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8" y="2604950"/>
            <a:ext cx="3553363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9" y="1002717"/>
            <a:ext cx="3556173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50"/>
            <a:ext cx="3553363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6496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9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2307945"/>
            <a:ext cx="2703713" cy="3361014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8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8" y="2307943"/>
            <a:ext cx="2703713" cy="3361015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4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4" y="2307945"/>
            <a:ext cx="2703713" cy="3361014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20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20" y="2307943"/>
            <a:ext cx="2703713" cy="3361013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1705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8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50"/>
            <a:ext cx="2716859" cy="494749"/>
          </a:xfrm>
        </p:spPr>
        <p:txBody>
          <a:bodyPr anchor="t"/>
          <a:lstStyle>
            <a:lvl1pPr marL="0" indent="0" algn="l">
              <a:buNone/>
              <a:defRPr sz="135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1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7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7" y="3292762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9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2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3" y="1040822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3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3" y="3292762"/>
            <a:ext cx="2716859" cy="2376197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687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70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4"/>
            <a:ext cx="5611760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2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4" y="5875994"/>
            <a:ext cx="5583887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2169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70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1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2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3" y="1703169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4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5" y="1703169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1351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373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5111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97331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4ACDF-AF38-491D-BC78-99547CD3A082}" type="datetime1">
              <a:rPr lang="nb-NO" altLang="nb-NO" smtClean="0"/>
              <a:t>06.03.2023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41938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1B47B-7FD5-4A1F-8B4A-1300D4632B69}" type="datetime1">
              <a:rPr lang="nb-NO" altLang="nb-NO" smtClean="0"/>
              <a:t>06.03.2023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55473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CCF9A5-B8FE-4CDF-8DEC-E9B5AA20883B}" type="datetime1">
              <a:rPr lang="nb-NO" altLang="nb-NO" smtClean="0"/>
              <a:t>06.03.2023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84839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10B6B-7097-47FE-BD4C-15FC8D52E88B}" type="datetime1">
              <a:rPr lang="nb-NO" altLang="nb-NO" smtClean="0"/>
              <a:t>06.03.2023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1861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E3C68-98E6-4B36-B61B-0F5DFC4896C2}" type="datetime1">
              <a:rPr lang="nb-NO" altLang="nb-NO" smtClean="0"/>
              <a:t>06.03.2023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712353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BF0C53-87D2-4291-AC34-AE904C813ED0}" type="datetime1">
              <a:rPr lang="nb-NO" altLang="nb-NO" smtClean="0"/>
              <a:t>06.03.2023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115206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43E17-4338-4F30-B499-5E3902248508}" type="datetime1">
              <a:rPr lang="nb-NO" altLang="nb-NO" smtClean="0"/>
              <a:t>06.03.2023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83863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AC867-D4FB-4A92-BD03-51730B3B4C3D}" type="datetime1">
              <a:rPr lang="nb-NO" altLang="nb-NO" smtClean="0"/>
              <a:t>06.03.2023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99550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7631076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567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3070646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082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44029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33508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04121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8974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8432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36283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322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62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70355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502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802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606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052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6804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68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480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029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508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805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684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379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982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0091630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571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898155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889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3792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0271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35275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125658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1782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93162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82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669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58411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239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655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0974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590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1706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590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667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55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132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717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653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199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187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28138059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3833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44919459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057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566806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035860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211911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824728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471920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20276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377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16725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53347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75854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6130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3146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540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5754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352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36410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1248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3877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0696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1080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8709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05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5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25.sv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image" Target="../media/image15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image" Target="../media/image15.png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6.xml"/><Relationship Id="rId18" Type="http://schemas.openxmlformats.org/officeDocument/2006/relationships/slideLayout" Target="../slideLayouts/slideLayout131.xml"/><Relationship Id="rId26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130.xml"/><Relationship Id="rId25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133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24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128.xml"/><Relationship Id="rId23" Type="http://schemas.openxmlformats.org/officeDocument/2006/relationships/slideLayout" Target="../slideLayouts/slideLayout136.xml"/><Relationship Id="rId28" Type="http://schemas.openxmlformats.org/officeDocument/2006/relationships/image" Target="../media/image25.png"/><Relationship Id="rId10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slideLayout" Target="../slideLayouts/slideLayout127.xml"/><Relationship Id="rId22" Type="http://schemas.openxmlformats.org/officeDocument/2006/relationships/slideLayout" Target="../slideLayouts/slideLayout135.xml"/><Relationship Id="rId27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30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8" y="6263529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6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81002" y="6280142"/>
            <a:ext cx="1021263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77466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</p:sldLayoutIdLst>
  <p:hf hdr="0"/>
  <p:txStyles>
    <p:titleStyle>
      <a:lvl1pPr algn="l" defTabSz="823002" rtl="0" eaLnBrk="1" latinLnBrk="0" hangingPunct="1">
        <a:lnSpc>
          <a:spcPct val="90000"/>
        </a:lnSpc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895" indent="-112895" algn="l" defTabSz="823002" rtl="0" eaLnBrk="1" latinLnBrk="0" hangingPunct="1">
        <a:lnSpc>
          <a:spcPct val="100000"/>
        </a:lnSpc>
        <a:spcBef>
          <a:spcPts val="103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617251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517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63254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753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254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755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500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30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5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60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503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90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5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20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0851" y="849630"/>
            <a:ext cx="11127316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624" y="1981200"/>
            <a:ext cx="11131776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0624" y="6400800"/>
            <a:ext cx="310537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3C682EC9-8E7A-4861-AD76-0AAC819D9263}" type="datetime1">
              <a:rPr lang="nb-NO" altLang="nb-NO" smtClean="0"/>
              <a:t>06.03.2023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61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5756" indent="-325756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6756" indent="-270510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7756" indent="-217170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21717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8340" indent="-217170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219349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423348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  <p:sldLayoutId id="2147483835" r:id="rId18"/>
    <p:sldLayoutId id="2147483836" r:id="rId19"/>
    <p:sldLayoutId id="2147483837" r:id="rId20"/>
    <p:sldLayoutId id="2147483838" r:id="rId21"/>
    <p:sldLayoutId id="2147483839" r:id="rId22"/>
    <p:sldLayoutId id="2147483840" r:id="rId23"/>
    <p:sldLayoutId id="2147483841" r:id="rId24"/>
    <p:sldLayoutId id="2147483842" r:id="rId25"/>
    <p:sldLayoutId id="2147483843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8599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  <p:sldLayoutId id="2147483869" r:id="rId24"/>
    <p:sldLayoutId id="2147483870" r:id="rId25"/>
    <p:sldLayoutId id="2147483871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Kobling: vinkel 32">
            <a:extLst>
              <a:ext uri="{FF2B5EF4-FFF2-40B4-BE49-F238E27FC236}">
                <a16:creationId xmlns:a16="http://schemas.microsoft.com/office/drawing/2014/main" id="{A5014C8E-004B-4B5A-B08E-9B2B3302E124}"/>
              </a:ext>
            </a:extLst>
          </p:cNvPr>
          <p:cNvCxnSpPr>
            <a:cxnSpLocks/>
            <a:stCxn id="62" idx="2"/>
            <a:endCxn id="73" idx="0"/>
          </p:cNvCxnSpPr>
          <p:nvPr/>
        </p:nvCxnSpPr>
        <p:spPr bwMode="auto">
          <a:xfrm rot="5400000">
            <a:off x="4086446" y="-167378"/>
            <a:ext cx="259229" cy="36499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Rektangel 61">
            <a:extLst>
              <a:ext uri="{FF2B5EF4-FFF2-40B4-BE49-F238E27FC236}">
                <a16:creationId xmlns:a16="http://schemas.microsoft.com/office/drawing/2014/main" id="{22B8AE75-E6AB-410A-9407-660109BC8E75}"/>
              </a:ext>
            </a:extLst>
          </p:cNvPr>
          <p:cNvSpPr/>
          <p:nvPr/>
        </p:nvSpPr>
        <p:spPr bwMode="auto">
          <a:xfrm>
            <a:off x="5263356" y="936569"/>
            <a:ext cx="1555373" cy="59142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920" dirty="0">
                <a:solidFill>
                  <a:srgbClr val="FFFFFF"/>
                </a:solidFill>
                <a:latin typeface="Arial"/>
                <a:ea typeface="ヒラギノ角ゴ Pro W3"/>
              </a:rPr>
              <a:t>IT-direktør</a:t>
            </a:r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8A830E8C-A797-4D03-A09F-F1CED62DCA43}"/>
              </a:ext>
            </a:extLst>
          </p:cNvPr>
          <p:cNvSpPr/>
          <p:nvPr/>
        </p:nvSpPr>
        <p:spPr bwMode="auto">
          <a:xfrm>
            <a:off x="1560898" y="1787218"/>
            <a:ext cx="1660363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Stab og </a:t>
            </a:r>
            <a:b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</a:b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støtte</a:t>
            </a:r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64039C78-268C-4878-A5E8-6F913CA16D9E}"/>
              </a:ext>
            </a:extLst>
          </p:cNvPr>
          <p:cNvSpPr/>
          <p:nvPr/>
        </p:nvSpPr>
        <p:spPr bwMode="auto">
          <a:xfrm>
            <a:off x="6275043" y="1787218"/>
            <a:ext cx="1660363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 i forskning, formidling og utdanning </a:t>
            </a:r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79CB46C2-8F55-4DD7-A4BF-2A001B243B12}"/>
              </a:ext>
            </a:extLst>
          </p:cNvPr>
          <p:cNvSpPr/>
          <p:nvPr/>
        </p:nvSpPr>
        <p:spPr bwMode="auto">
          <a:xfrm>
            <a:off x="3571000" y="1787218"/>
            <a:ext cx="1826400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IT-brukerkontakt og -servicesenter</a:t>
            </a:r>
          </a:p>
        </p:txBody>
      </p:sp>
      <p:cxnSp>
        <p:nvCxnSpPr>
          <p:cNvPr id="81" name="Kobling: vinkel 80">
            <a:extLst>
              <a:ext uri="{FF2B5EF4-FFF2-40B4-BE49-F238E27FC236}">
                <a16:creationId xmlns:a16="http://schemas.microsoft.com/office/drawing/2014/main" id="{A5B1ACA7-0B0B-4E04-ADF7-8D5AA358AFCF}"/>
              </a:ext>
            </a:extLst>
          </p:cNvPr>
          <p:cNvCxnSpPr>
            <a:cxnSpLocks/>
            <a:stCxn id="62" idx="2"/>
            <a:endCxn id="74" idx="0"/>
          </p:cNvCxnSpPr>
          <p:nvPr/>
        </p:nvCxnSpPr>
        <p:spPr bwMode="auto">
          <a:xfrm rot="5400000">
            <a:off x="5080157" y="826332"/>
            <a:ext cx="259229" cy="16625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Kobling: vinkel 84">
            <a:extLst>
              <a:ext uri="{FF2B5EF4-FFF2-40B4-BE49-F238E27FC236}">
                <a16:creationId xmlns:a16="http://schemas.microsoft.com/office/drawing/2014/main" id="{5B7848B3-E8B4-44F9-AE59-8B09572248E0}"/>
              </a:ext>
            </a:extLst>
          </p:cNvPr>
          <p:cNvCxnSpPr>
            <a:cxnSpLocks/>
            <a:stCxn id="62" idx="2"/>
            <a:endCxn id="75" idx="0"/>
          </p:cNvCxnSpPr>
          <p:nvPr/>
        </p:nvCxnSpPr>
        <p:spPr bwMode="auto">
          <a:xfrm rot="16200000" flipH="1">
            <a:off x="6376298" y="1192732"/>
            <a:ext cx="259229" cy="9297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Kobling: vinkel 87">
            <a:extLst>
              <a:ext uri="{FF2B5EF4-FFF2-40B4-BE49-F238E27FC236}">
                <a16:creationId xmlns:a16="http://schemas.microsoft.com/office/drawing/2014/main" id="{A61E9316-C65B-4686-9140-1737F9825030}"/>
              </a:ext>
            </a:extLst>
          </p:cNvPr>
          <p:cNvCxnSpPr>
            <a:cxnSpLocks/>
            <a:stCxn id="62" idx="2"/>
            <a:endCxn id="76" idx="0"/>
          </p:cNvCxnSpPr>
          <p:nvPr/>
        </p:nvCxnSpPr>
        <p:spPr bwMode="auto">
          <a:xfrm rot="16200000" flipH="1">
            <a:off x="7802058" y="-233027"/>
            <a:ext cx="259229" cy="378126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Rektangel 22">
            <a:extLst>
              <a:ext uri="{FF2B5EF4-FFF2-40B4-BE49-F238E27FC236}">
                <a16:creationId xmlns:a16="http://schemas.microsoft.com/office/drawing/2014/main" id="{C40218C8-DDCC-4777-A63C-FA55317F892B}"/>
              </a:ext>
            </a:extLst>
          </p:cNvPr>
          <p:cNvSpPr/>
          <p:nvPr/>
        </p:nvSpPr>
        <p:spPr bwMode="auto">
          <a:xfrm>
            <a:off x="1586287" y="2737724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IT-direktørens stab</a:t>
            </a:r>
          </a:p>
        </p:txBody>
      </p:sp>
      <p:cxnSp>
        <p:nvCxnSpPr>
          <p:cNvPr id="24" name="Kobling: vinkel 23">
            <a:extLst>
              <a:ext uri="{FF2B5EF4-FFF2-40B4-BE49-F238E27FC236}">
                <a16:creationId xmlns:a16="http://schemas.microsoft.com/office/drawing/2014/main" id="{52EE87FB-F983-455C-AE8D-8B0974BF397E}"/>
              </a:ext>
            </a:extLst>
          </p:cNvPr>
          <p:cNvCxnSpPr>
            <a:cxnSpLocks/>
            <a:stCxn id="73" idx="1"/>
            <a:endCxn id="23" idx="1"/>
          </p:cNvCxnSpPr>
          <p:nvPr/>
        </p:nvCxnSpPr>
        <p:spPr bwMode="auto">
          <a:xfrm rot="10800000" flipH="1" flipV="1">
            <a:off x="1560897" y="2168761"/>
            <a:ext cx="25390" cy="827495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ktangel 26">
            <a:extLst>
              <a:ext uri="{FF2B5EF4-FFF2-40B4-BE49-F238E27FC236}">
                <a16:creationId xmlns:a16="http://schemas.microsoft.com/office/drawing/2014/main" id="{4C8090AB-AE10-4042-A201-F8D2E939D9E5}"/>
              </a:ext>
            </a:extLst>
          </p:cNvPr>
          <p:cNvSpPr/>
          <p:nvPr/>
        </p:nvSpPr>
        <p:spPr bwMode="auto">
          <a:xfrm>
            <a:off x="1586287" y="3310542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Økonomi og oppdrag</a:t>
            </a:r>
          </a:p>
        </p:txBody>
      </p:sp>
      <p:cxnSp>
        <p:nvCxnSpPr>
          <p:cNvPr id="28" name="Kobling: vinkel 27">
            <a:extLst>
              <a:ext uri="{FF2B5EF4-FFF2-40B4-BE49-F238E27FC236}">
                <a16:creationId xmlns:a16="http://schemas.microsoft.com/office/drawing/2014/main" id="{2487476B-211C-4178-A2E1-AEA2D1F32C1A}"/>
              </a:ext>
            </a:extLst>
          </p:cNvPr>
          <p:cNvCxnSpPr>
            <a:cxnSpLocks/>
            <a:stCxn id="73" idx="1"/>
            <a:endCxn id="27" idx="1"/>
          </p:cNvCxnSpPr>
          <p:nvPr/>
        </p:nvCxnSpPr>
        <p:spPr bwMode="auto">
          <a:xfrm rot="10800000" flipH="1" flipV="1">
            <a:off x="1560897" y="2168761"/>
            <a:ext cx="25390" cy="1400312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Rektangel 28">
            <a:extLst>
              <a:ext uri="{FF2B5EF4-FFF2-40B4-BE49-F238E27FC236}">
                <a16:creationId xmlns:a16="http://schemas.microsoft.com/office/drawing/2014/main" id="{A354C082-97A7-4F07-8B4D-4A93C241DB42}"/>
              </a:ext>
            </a:extLst>
          </p:cNvPr>
          <p:cNvSpPr/>
          <p:nvPr/>
        </p:nvSpPr>
        <p:spPr bwMode="auto">
          <a:xfrm>
            <a:off x="1586287" y="3883359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HR  og prosjekt</a:t>
            </a:r>
          </a:p>
        </p:txBody>
      </p:sp>
      <p:cxnSp>
        <p:nvCxnSpPr>
          <p:cNvPr id="30" name="Kobling: vinkel 29">
            <a:extLst>
              <a:ext uri="{FF2B5EF4-FFF2-40B4-BE49-F238E27FC236}">
                <a16:creationId xmlns:a16="http://schemas.microsoft.com/office/drawing/2014/main" id="{6E3185F9-29C3-4CF3-A0B7-8DCC6BC86284}"/>
              </a:ext>
            </a:extLst>
          </p:cNvPr>
          <p:cNvCxnSpPr>
            <a:cxnSpLocks/>
            <a:stCxn id="73" idx="1"/>
            <a:endCxn id="29" idx="1"/>
          </p:cNvCxnSpPr>
          <p:nvPr/>
        </p:nvCxnSpPr>
        <p:spPr bwMode="auto">
          <a:xfrm rot="10800000" flipH="1" flipV="1">
            <a:off x="1560897" y="2168761"/>
            <a:ext cx="25390" cy="1973130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Rektangel 31">
            <a:extLst>
              <a:ext uri="{FF2B5EF4-FFF2-40B4-BE49-F238E27FC236}">
                <a16:creationId xmlns:a16="http://schemas.microsoft.com/office/drawing/2014/main" id="{09AD7C1E-A1DA-495A-95B3-449A6F483ACB}"/>
              </a:ext>
            </a:extLst>
          </p:cNvPr>
          <p:cNvSpPr/>
          <p:nvPr/>
        </p:nvSpPr>
        <p:spPr bwMode="auto">
          <a:xfrm>
            <a:off x="1586287" y="4456177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sikkerhet </a:t>
            </a:r>
            <a:b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</a:b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og -jus</a:t>
            </a:r>
          </a:p>
        </p:txBody>
      </p:sp>
      <p:cxnSp>
        <p:nvCxnSpPr>
          <p:cNvPr id="34" name="Kobling: vinkel 33">
            <a:extLst>
              <a:ext uri="{FF2B5EF4-FFF2-40B4-BE49-F238E27FC236}">
                <a16:creationId xmlns:a16="http://schemas.microsoft.com/office/drawing/2014/main" id="{1B86B4E7-24AE-4B3D-8891-03F459DE13A5}"/>
              </a:ext>
            </a:extLst>
          </p:cNvPr>
          <p:cNvCxnSpPr>
            <a:cxnSpLocks/>
            <a:stCxn id="73" idx="1"/>
            <a:endCxn id="32" idx="1"/>
          </p:cNvCxnSpPr>
          <p:nvPr/>
        </p:nvCxnSpPr>
        <p:spPr bwMode="auto">
          <a:xfrm rot="10800000" flipH="1" flipV="1">
            <a:off x="1560897" y="2168760"/>
            <a:ext cx="25390" cy="2545948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ktangel 35">
            <a:extLst>
              <a:ext uri="{FF2B5EF4-FFF2-40B4-BE49-F238E27FC236}">
                <a16:creationId xmlns:a16="http://schemas.microsoft.com/office/drawing/2014/main" id="{5C5557D4-75D2-4739-A6E9-E115FD72ACD2}"/>
              </a:ext>
            </a:extLst>
          </p:cNvPr>
          <p:cNvSpPr/>
          <p:nvPr/>
        </p:nvSpPr>
        <p:spPr bwMode="auto">
          <a:xfrm>
            <a:off x="6314508" y="2737724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Avansert brukerkontakt</a:t>
            </a:r>
          </a:p>
        </p:txBody>
      </p:sp>
      <p:cxnSp>
        <p:nvCxnSpPr>
          <p:cNvPr id="37" name="Kobling: vinkel 36">
            <a:extLst>
              <a:ext uri="{FF2B5EF4-FFF2-40B4-BE49-F238E27FC236}">
                <a16:creationId xmlns:a16="http://schemas.microsoft.com/office/drawing/2014/main" id="{38B603F2-F918-4EB8-9C86-F4C82F47CC62}"/>
              </a:ext>
            </a:extLst>
          </p:cNvPr>
          <p:cNvCxnSpPr>
            <a:cxnSpLocks/>
            <a:stCxn id="74" idx="1"/>
            <a:endCxn id="36" idx="1"/>
          </p:cNvCxnSpPr>
          <p:nvPr/>
        </p:nvCxnSpPr>
        <p:spPr bwMode="auto">
          <a:xfrm rot="10800000" flipH="1" flipV="1">
            <a:off x="6275042" y="2168761"/>
            <a:ext cx="39466" cy="832351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Rektangel 37">
            <a:extLst>
              <a:ext uri="{FF2B5EF4-FFF2-40B4-BE49-F238E27FC236}">
                <a16:creationId xmlns:a16="http://schemas.microsoft.com/office/drawing/2014/main" id="{9B08BCF7-DB9A-4798-881D-5537DAADCA09}"/>
              </a:ext>
            </a:extLst>
          </p:cNvPr>
          <p:cNvSpPr/>
          <p:nvPr/>
        </p:nvSpPr>
        <p:spPr bwMode="auto">
          <a:xfrm>
            <a:off x="6314508" y="3298000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Design og brukeropplevelse</a:t>
            </a:r>
          </a:p>
        </p:txBody>
      </p:sp>
      <p:cxnSp>
        <p:nvCxnSpPr>
          <p:cNvPr id="39" name="Kobling: vinkel 38">
            <a:extLst>
              <a:ext uri="{FF2B5EF4-FFF2-40B4-BE49-F238E27FC236}">
                <a16:creationId xmlns:a16="http://schemas.microsoft.com/office/drawing/2014/main" id="{7301A9AF-33C9-4046-96AD-0C0DDC283BAD}"/>
              </a:ext>
            </a:extLst>
          </p:cNvPr>
          <p:cNvCxnSpPr>
            <a:cxnSpLocks/>
            <a:stCxn id="74" idx="1"/>
            <a:endCxn id="38" idx="1"/>
          </p:cNvCxnSpPr>
          <p:nvPr/>
        </p:nvCxnSpPr>
        <p:spPr bwMode="auto">
          <a:xfrm rot="10800000" flipH="1" flipV="1">
            <a:off x="6275042" y="2168760"/>
            <a:ext cx="39466" cy="1392628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Rektangel 59">
            <a:extLst>
              <a:ext uri="{FF2B5EF4-FFF2-40B4-BE49-F238E27FC236}">
                <a16:creationId xmlns:a16="http://schemas.microsoft.com/office/drawing/2014/main" id="{0A44F0A9-D0D9-4902-A178-D27DB71B5E12}"/>
              </a:ext>
            </a:extLst>
          </p:cNvPr>
          <p:cNvSpPr/>
          <p:nvPr/>
        </p:nvSpPr>
        <p:spPr bwMode="auto">
          <a:xfrm>
            <a:off x="3619442" y="2737723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IT-hjelp</a:t>
            </a:r>
          </a:p>
        </p:txBody>
      </p:sp>
      <p:cxnSp>
        <p:nvCxnSpPr>
          <p:cNvPr id="61" name="Kobling: vinkel 60">
            <a:extLst>
              <a:ext uri="{FF2B5EF4-FFF2-40B4-BE49-F238E27FC236}">
                <a16:creationId xmlns:a16="http://schemas.microsoft.com/office/drawing/2014/main" id="{DD0EFB88-1DCB-4B05-8232-6539BAD27E08}"/>
              </a:ext>
            </a:extLst>
          </p:cNvPr>
          <p:cNvCxnSpPr>
            <a:cxnSpLocks/>
            <a:stCxn id="76" idx="1"/>
            <a:endCxn id="60" idx="1"/>
          </p:cNvCxnSpPr>
          <p:nvPr/>
        </p:nvCxnSpPr>
        <p:spPr bwMode="auto">
          <a:xfrm rot="10800000" flipH="1" flipV="1">
            <a:off x="3571000" y="2168761"/>
            <a:ext cx="48440" cy="82749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ktangel 62">
            <a:extLst>
              <a:ext uri="{FF2B5EF4-FFF2-40B4-BE49-F238E27FC236}">
                <a16:creationId xmlns:a16="http://schemas.microsoft.com/office/drawing/2014/main" id="{8FF2C5FF-39CA-4DD0-A471-FA22ABAF4C53}"/>
              </a:ext>
            </a:extLst>
          </p:cNvPr>
          <p:cNvSpPr/>
          <p:nvPr/>
        </p:nvSpPr>
        <p:spPr bwMode="auto">
          <a:xfrm>
            <a:off x="3619442" y="3872094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Øvre Blindern</a:t>
            </a:r>
          </a:p>
        </p:txBody>
      </p:sp>
      <p:cxnSp>
        <p:nvCxnSpPr>
          <p:cNvPr id="64" name="Kobling: vinkel 63">
            <a:extLst>
              <a:ext uri="{FF2B5EF4-FFF2-40B4-BE49-F238E27FC236}">
                <a16:creationId xmlns:a16="http://schemas.microsoft.com/office/drawing/2014/main" id="{4E214AA0-2070-4093-893E-47D3E96AC11E}"/>
              </a:ext>
            </a:extLst>
          </p:cNvPr>
          <p:cNvCxnSpPr>
            <a:cxnSpLocks/>
            <a:stCxn id="76" idx="1"/>
            <a:endCxn id="63" idx="1"/>
          </p:cNvCxnSpPr>
          <p:nvPr/>
        </p:nvCxnSpPr>
        <p:spPr bwMode="auto">
          <a:xfrm rot="10800000" flipH="1" flipV="1">
            <a:off x="3571000" y="2168761"/>
            <a:ext cx="48440" cy="196186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Rektangel 39">
            <a:extLst>
              <a:ext uri="{FF2B5EF4-FFF2-40B4-BE49-F238E27FC236}">
                <a16:creationId xmlns:a16="http://schemas.microsoft.com/office/drawing/2014/main" id="{BA0CB9A6-7925-46E3-AC04-5F38DF64EDD3}"/>
              </a:ext>
            </a:extLst>
          </p:cNvPr>
          <p:cNvSpPr/>
          <p:nvPr/>
        </p:nvSpPr>
        <p:spPr bwMode="auto">
          <a:xfrm>
            <a:off x="6314508" y="4418553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Apputvikling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28660F75-23AC-43DF-BA04-AC48F8AD0FB5}"/>
              </a:ext>
            </a:extLst>
          </p:cNvPr>
          <p:cNvSpPr/>
          <p:nvPr/>
        </p:nvSpPr>
        <p:spPr bwMode="auto">
          <a:xfrm>
            <a:off x="6314508" y="4978830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Datahåndtering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CF4A3AFB-B15F-4FB2-B8ED-E849AFEEB8CC}"/>
              </a:ext>
            </a:extLst>
          </p:cNvPr>
          <p:cNvSpPr/>
          <p:nvPr/>
        </p:nvSpPr>
        <p:spPr bwMode="auto">
          <a:xfrm>
            <a:off x="6314508" y="5539106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Beregningstjenester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215BC443-4919-4786-808B-C8F0D4F02566}"/>
              </a:ext>
            </a:extLst>
          </p:cNvPr>
          <p:cNvSpPr/>
          <p:nvPr/>
        </p:nvSpPr>
        <p:spPr bwMode="auto">
          <a:xfrm>
            <a:off x="6314508" y="6099379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Forsknings- plattformer</a:t>
            </a:r>
          </a:p>
        </p:txBody>
      </p:sp>
      <p:cxnSp>
        <p:nvCxnSpPr>
          <p:cNvPr id="44" name="Kobling: vinkel 43">
            <a:extLst>
              <a:ext uri="{FF2B5EF4-FFF2-40B4-BE49-F238E27FC236}">
                <a16:creationId xmlns:a16="http://schemas.microsoft.com/office/drawing/2014/main" id="{74DA094B-DA7C-400C-B280-E064F599C252}"/>
              </a:ext>
            </a:extLst>
          </p:cNvPr>
          <p:cNvCxnSpPr>
            <a:cxnSpLocks/>
            <a:stCxn id="74" idx="1"/>
            <a:endCxn id="40" idx="1"/>
          </p:cNvCxnSpPr>
          <p:nvPr/>
        </p:nvCxnSpPr>
        <p:spPr bwMode="auto">
          <a:xfrm rot="10800000" flipH="1" flipV="1">
            <a:off x="6275042" y="2168761"/>
            <a:ext cx="39466" cy="2513180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Kobling: vinkel 44">
            <a:extLst>
              <a:ext uri="{FF2B5EF4-FFF2-40B4-BE49-F238E27FC236}">
                <a16:creationId xmlns:a16="http://schemas.microsoft.com/office/drawing/2014/main" id="{4F3C17AA-90C7-4ED7-8C55-5C61DA52D8DE}"/>
              </a:ext>
            </a:extLst>
          </p:cNvPr>
          <p:cNvCxnSpPr>
            <a:cxnSpLocks/>
            <a:stCxn id="74" idx="1"/>
            <a:endCxn id="41" idx="1"/>
          </p:cNvCxnSpPr>
          <p:nvPr/>
        </p:nvCxnSpPr>
        <p:spPr bwMode="auto">
          <a:xfrm rot="10800000" flipH="1" flipV="1">
            <a:off x="6275042" y="2168761"/>
            <a:ext cx="39466" cy="3073457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Kobling: vinkel 45">
            <a:extLst>
              <a:ext uri="{FF2B5EF4-FFF2-40B4-BE49-F238E27FC236}">
                <a16:creationId xmlns:a16="http://schemas.microsoft.com/office/drawing/2014/main" id="{49AF2966-7C38-4453-AA63-A063F282C04F}"/>
              </a:ext>
            </a:extLst>
          </p:cNvPr>
          <p:cNvCxnSpPr>
            <a:cxnSpLocks/>
            <a:stCxn id="74" idx="1"/>
            <a:endCxn id="42" idx="1"/>
          </p:cNvCxnSpPr>
          <p:nvPr/>
        </p:nvCxnSpPr>
        <p:spPr bwMode="auto">
          <a:xfrm rot="10800000" flipH="1" flipV="1">
            <a:off x="6275042" y="2168761"/>
            <a:ext cx="39466" cy="3633733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Kobling: vinkel 46">
            <a:extLst>
              <a:ext uri="{FF2B5EF4-FFF2-40B4-BE49-F238E27FC236}">
                <a16:creationId xmlns:a16="http://schemas.microsoft.com/office/drawing/2014/main" id="{9D836173-EA27-4B71-865F-2562C41FC36B}"/>
              </a:ext>
            </a:extLst>
          </p:cNvPr>
          <p:cNvCxnSpPr>
            <a:cxnSpLocks/>
            <a:stCxn id="74" idx="1"/>
            <a:endCxn id="43" idx="1"/>
          </p:cNvCxnSpPr>
          <p:nvPr/>
        </p:nvCxnSpPr>
        <p:spPr bwMode="auto">
          <a:xfrm rot="10800000" flipH="1" flipV="1">
            <a:off x="6275042" y="2168761"/>
            <a:ext cx="39466" cy="4194006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4" name="Rektangel 83">
            <a:extLst>
              <a:ext uri="{FF2B5EF4-FFF2-40B4-BE49-F238E27FC236}">
                <a16:creationId xmlns:a16="http://schemas.microsoft.com/office/drawing/2014/main" id="{3260E68F-FD2E-4E3F-A509-28BA5572957A}"/>
              </a:ext>
            </a:extLst>
          </p:cNvPr>
          <p:cNvSpPr/>
          <p:nvPr/>
        </p:nvSpPr>
        <p:spPr bwMode="auto">
          <a:xfrm>
            <a:off x="3619442" y="3256182"/>
            <a:ext cx="1660364" cy="527053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IT-brukeranalyse og </a:t>
            </a:r>
            <a:b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</a:b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-opplæring</a:t>
            </a:r>
          </a:p>
        </p:txBody>
      </p:sp>
      <p:sp>
        <p:nvSpPr>
          <p:cNvPr id="86" name="Rektangel 85">
            <a:extLst>
              <a:ext uri="{FF2B5EF4-FFF2-40B4-BE49-F238E27FC236}">
                <a16:creationId xmlns:a16="http://schemas.microsoft.com/office/drawing/2014/main" id="{5BFF19F5-BB47-43CC-A05C-68666BB6AB91}"/>
              </a:ext>
            </a:extLst>
          </p:cNvPr>
          <p:cNvSpPr/>
          <p:nvPr/>
        </p:nvSpPr>
        <p:spPr bwMode="auto">
          <a:xfrm>
            <a:off x="3619442" y="4986493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Sentrum</a:t>
            </a:r>
          </a:p>
        </p:txBody>
      </p:sp>
      <p:cxnSp>
        <p:nvCxnSpPr>
          <p:cNvPr id="132" name="Kobling: vinkel 131">
            <a:extLst>
              <a:ext uri="{FF2B5EF4-FFF2-40B4-BE49-F238E27FC236}">
                <a16:creationId xmlns:a16="http://schemas.microsoft.com/office/drawing/2014/main" id="{6A12C303-2CBB-42CE-A8F3-26E87FE589F7}"/>
              </a:ext>
            </a:extLst>
          </p:cNvPr>
          <p:cNvCxnSpPr>
            <a:cxnSpLocks/>
            <a:stCxn id="76" idx="1"/>
            <a:endCxn id="86" idx="1"/>
          </p:cNvCxnSpPr>
          <p:nvPr/>
        </p:nvCxnSpPr>
        <p:spPr bwMode="auto">
          <a:xfrm rot="10800000" flipH="1" flipV="1">
            <a:off x="3571000" y="2168760"/>
            <a:ext cx="48440" cy="307626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Kobling: vinkel 132">
            <a:extLst>
              <a:ext uri="{FF2B5EF4-FFF2-40B4-BE49-F238E27FC236}">
                <a16:creationId xmlns:a16="http://schemas.microsoft.com/office/drawing/2014/main" id="{04908531-9973-4FA7-A625-9B0B7999739E}"/>
              </a:ext>
            </a:extLst>
          </p:cNvPr>
          <p:cNvCxnSpPr>
            <a:cxnSpLocks/>
            <a:stCxn id="76" idx="1"/>
            <a:endCxn id="99" idx="1"/>
          </p:cNvCxnSpPr>
          <p:nvPr/>
        </p:nvCxnSpPr>
        <p:spPr bwMode="auto">
          <a:xfrm rot="10800000" flipH="1" flipV="1">
            <a:off x="3571000" y="2168761"/>
            <a:ext cx="48440" cy="251906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Rektangel 98">
            <a:extLst>
              <a:ext uri="{FF2B5EF4-FFF2-40B4-BE49-F238E27FC236}">
                <a16:creationId xmlns:a16="http://schemas.microsoft.com/office/drawing/2014/main" id="{D8B30CD0-3814-4270-A81D-074DC06F0E7B}"/>
              </a:ext>
            </a:extLst>
          </p:cNvPr>
          <p:cNvSpPr/>
          <p:nvPr/>
        </p:nvSpPr>
        <p:spPr bwMode="auto">
          <a:xfrm>
            <a:off x="3619442" y="4429293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Nedre Blindern</a:t>
            </a:r>
          </a:p>
        </p:txBody>
      </p:sp>
      <p:sp>
        <p:nvSpPr>
          <p:cNvPr id="100" name="Rektangel 99">
            <a:extLst>
              <a:ext uri="{FF2B5EF4-FFF2-40B4-BE49-F238E27FC236}">
                <a16:creationId xmlns:a16="http://schemas.microsoft.com/office/drawing/2014/main" id="{368A92A1-C659-46EB-BEFA-F93E99E0D8E4}"/>
              </a:ext>
            </a:extLst>
          </p:cNvPr>
          <p:cNvSpPr/>
          <p:nvPr/>
        </p:nvSpPr>
        <p:spPr bwMode="auto">
          <a:xfrm>
            <a:off x="3619442" y="5543693"/>
            <a:ext cx="1660364" cy="47759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Gaustad og Geitmyrsveien</a:t>
            </a:r>
          </a:p>
        </p:txBody>
      </p:sp>
      <p:cxnSp>
        <p:nvCxnSpPr>
          <p:cNvPr id="102" name="Kobling: vinkel 101">
            <a:extLst>
              <a:ext uri="{FF2B5EF4-FFF2-40B4-BE49-F238E27FC236}">
                <a16:creationId xmlns:a16="http://schemas.microsoft.com/office/drawing/2014/main" id="{2C3C24D7-1457-443C-AE76-85F0164506E0}"/>
              </a:ext>
            </a:extLst>
          </p:cNvPr>
          <p:cNvCxnSpPr>
            <a:cxnSpLocks/>
            <a:stCxn id="76" idx="1"/>
            <a:endCxn id="100" idx="1"/>
          </p:cNvCxnSpPr>
          <p:nvPr/>
        </p:nvCxnSpPr>
        <p:spPr bwMode="auto">
          <a:xfrm rot="10800000" flipH="1" flipV="1">
            <a:off x="3571000" y="2168761"/>
            <a:ext cx="48440" cy="3613729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Kobling: vinkel 118">
            <a:extLst>
              <a:ext uri="{FF2B5EF4-FFF2-40B4-BE49-F238E27FC236}">
                <a16:creationId xmlns:a16="http://schemas.microsoft.com/office/drawing/2014/main" id="{290B02CA-A407-4C57-9720-BF84495511C6}"/>
              </a:ext>
            </a:extLst>
          </p:cNvPr>
          <p:cNvCxnSpPr>
            <a:cxnSpLocks/>
            <a:stCxn id="76" idx="1"/>
            <a:endCxn id="84" idx="1"/>
          </p:cNvCxnSpPr>
          <p:nvPr/>
        </p:nvCxnSpPr>
        <p:spPr bwMode="auto">
          <a:xfrm rot="10800000" flipH="1" flipV="1">
            <a:off x="3571000" y="2168761"/>
            <a:ext cx="48440" cy="1350947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Rektangel 120">
            <a:extLst>
              <a:ext uri="{FF2B5EF4-FFF2-40B4-BE49-F238E27FC236}">
                <a16:creationId xmlns:a16="http://schemas.microsoft.com/office/drawing/2014/main" id="{8475B788-49F2-4A00-9ABD-99C9DB7A977F}"/>
              </a:ext>
            </a:extLst>
          </p:cNvPr>
          <p:cNvSpPr/>
          <p:nvPr/>
        </p:nvSpPr>
        <p:spPr bwMode="auto">
          <a:xfrm>
            <a:off x="3560722" y="3839608"/>
            <a:ext cx="1772351" cy="223390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5" name="Rektangel 124">
            <a:extLst>
              <a:ext uri="{FF2B5EF4-FFF2-40B4-BE49-F238E27FC236}">
                <a16:creationId xmlns:a16="http://schemas.microsoft.com/office/drawing/2014/main" id="{D841F3BE-CBF8-4DA4-A0AF-AF4B876AEDDF}"/>
              </a:ext>
            </a:extLst>
          </p:cNvPr>
          <p:cNvSpPr/>
          <p:nvPr/>
        </p:nvSpPr>
        <p:spPr bwMode="auto">
          <a:xfrm>
            <a:off x="2655301" y="1100899"/>
            <a:ext cx="1775789" cy="258836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6400" rIns="0" bIns="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  <a:t>IT-sikkerhetssjef  </a:t>
            </a:r>
            <a:b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</a:br>
            <a:endParaRPr lang="nb-NO" sz="360" i="1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cxnSp>
        <p:nvCxnSpPr>
          <p:cNvPr id="146" name="Kobling: vinkel 145">
            <a:extLst>
              <a:ext uri="{FF2B5EF4-FFF2-40B4-BE49-F238E27FC236}">
                <a16:creationId xmlns:a16="http://schemas.microsoft.com/office/drawing/2014/main" id="{D747282D-667C-455D-8111-680B123D94B0}"/>
              </a:ext>
            </a:extLst>
          </p:cNvPr>
          <p:cNvCxnSpPr>
            <a:cxnSpLocks/>
            <a:stCxn id="125" idx="1"/>
            <a:endCxn id="32" idx="1"/>
          </p:cNvCxnSpPr>
          <p:nvPr/>
        </p:nvCxnSpPr>
        <p:spPr bwMode="auto">
          <a:xfrm rot="10800000" flipV="1">
            <a:off x="1586289" y="1230317"/>
            <a:ext cx="1069014" cy="3484392"/>
          </a:xfrm>
          <a:prstGeom prst="bentConnector3">
            <a:avLst>
              <a:gd name="adj1" fmla="val 148668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Kobling: vinkel 91">
            <a:extLst>
              <a:ext uri="{FF2B5EF4-FFF2-40B4-BE49-F238E27FC236}">
                <a16:creationId xmlns:a16="http://schemas.microsoft.com/office/drawing/2014/main" id="{288446AD-C455-46A7-AABA-BC16B57409E0}"/>
              </a:ext>
            </a:extLst>
          </p:cNvPr>
          <p:cNvCxnSpPr>
            <a:cxnSpLocks/>
            <a:stCxn id="62" idx="1"/>
            <a:endCxn id="125" idx="3"/>
          </p:cNvCxnSpPr>
          <p:nvPr/>
        </p:nvCxnSpPr>
        <p:spPr bwMode="auto">
          <a:xfrm rot="10800000">
            <a:off x="4431092" y="1230319"/>
            <a:ext cx="832266" cy="196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27" name="Rektangel 126">
            <a:extLst>
              <a:ext uri="{FF2B5EF4-FFF2-40B4-BE49-F238E27FC236}">
                <a16:creationId xmlns:a16="http://schemas.microsoft.com/office/drawing/2014/main" id="{A61EAFF6-E9A5-4E08-BD80-409C1E8FE6C3}"/>
              </a:ext>
            </a:extLst>
          </p:cNvPr>
          <p:cNvSpPr/>
          <p:nvPr/>
        </p:nvSpPr>
        <p:spPr bwMode="auto">
          <a:xfrm>
            <a:off x="6314508" y="3858277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Webutvikling</a:t>
            </a:r>
          </a:p>
        </p:txBody>
      </p:sp>
      <p:cxnSp>
        <p:nvCxnSpPr>
          <p:cNvPr id="128" name="Kobling: vinkel 127">
            <a:extLst>
              <a:ext uri="{FF2B5EF4-FFF2-40B4-BE49-F238E27FC236}">
                <a16:creationId xmlns:a16="http://schemas.microsoft.com/office/drawing/2014/main" id="{615FF151-9B1E-4691-8802-19169AF34158}"/>
              </a:ext>
            </a:extLst>
          </p:cNvPr>
          <p:cNvCxnSpPr>
            <a:cxnSpLocks/>
            <a:stCxn id="74" idx="1"/>
            <a:endCxn id="127" idx="1"/>
          </p:cNvCxnSpPr>
          <p:nvPr/>
        </p:nvCxnSpPr>
        <p:spPr bwMode="auto">
          <a:xfrm rot="10800000" flipH="1" flipV="1">
            <a:off x="6275042" y="2168761"/>
            <a:ext cx="39466" cy="1952904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Rektangel 88">
            <a:extLst>
              <a:ext uri="{FF2B5EF4-FFF2-40B4-BE49-F238E27FC236}">
                <a16:creationId xmlns:a16="http://schemas.microsoft.com/office/drawing/2014/main" id="{B5E0ADB1-D39E-43F8-AC75-2C1E52BBC5D3}"/>
              </a:ext>
            </a:extLst>
          </p:cNvPr>
          <p:cNvSpPr/>
          <p:nvPr/>
        </p:nvSpPr>
        <p:spPr bwMode="auto">
          <a:xfrm>
            <a:off x="7743519" y="1102239"/>
            <a:ext cx="2078783" cy="265957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6400" rIns="0" bIns="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  <a:t>Rådgiver/saksbehandler </a:t>
            </a:r>
            <a:b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</a:br>
            <a:endParaRPr lang="nb-NO" sz="360" i="1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cxnSp>
        <p:nvCxnSpPr>
          <p:cNvPr id="90" name="Kobling: vinkel 89">
            <a:extLst>
              <a:ext uri="{FF2B5EF4-FFF2-40B4-BE49-F238E27FC236}">
                <a16:creationId xmlns:a16="http://schemas.microsoft.com/office/drawing/2014/main" id="{4CA9DD7B-6A92-4A2E-8ACB-E15C3F9AF089}"/>
              </a:ext>
            </a:extLst>
          </p:cNvPr>
          <p:cNvCxnSpPr>
            <a:cxnSpLocks/>
            <a:stCxn id="89" idx="1"/>
            <a:endCxn id="62" idx="3"/>
          </p:cNvCxnSpPr>
          <p:nvPr/>
        </p:nvCxnSpPr>
        <p:spPr bwMode="auto">
          <a:xfrm rot="10800000">
            <a:off x="6818729" y="1232281"/>
            <a:ext cx="924790" cy="293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ktangel 74">
            <a:extLst>
              <a:ext uri="{FF2B5EF4-FFF2-40B4-BE49-F238E27FC236}">
                <a16:creationId xmlns:a16="http://schemas.microsoft.com/office/drawing/2014/main" id="{90B89B43-05EA-4294-8FF9-D0C2DE9CF0EF}"/>
              </a:ext>
            </a:extLst>
          </p:cNvPr>
          <p:cNvSpPr/>
          <p:nvPr/>
        </p:nvSpPr>
        <p:spPr bwMode="auto">
          <a:xfrm>
            <a:off x="9047927" y="1787218"/>
            <a:ext cx="1826400" cy="60486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IT-infrastruktur</a:t>
            </a:r>
          </a:p>
        </p:txBody>
      </p:sp>
      <p:cxnSp>
        <p:nvCxnSpPr>
          <p:cNvPr id="78" name="Kobling: vinkel 49">
            <a:extLst>
              <a:ext uri="{FF2B5EF4-FFF2-40B4-BE49-F238E27FC236}">
                <a16:creationId xmlns:a16="http://schemas.microsoft.com/office/drawing/2014/main" id="{D1E56A25-7FA6-415C-9311-ACC745A6D464}"/>
              </a:ext>
            </a:extLst>
          </p:cNvPr>
          <p:cNvCxnSpPr>
            <a:cxnSpLocks/>
            <a:stCxn id="77" idx="1"/>
          </p:cNvCxnSpPr>
          <p:nvPr/>
        </p:nvCxnSpPr>
        <p:spPr bwMode="auto">
          <a:xfrm rot="10800000" flipV="1">
            <a:off x="8578576" y="2089651"/>
            <a:ext cx="469351" cy="864070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ktangel 50">
            <a:extLst>
              <a:ext uri="{FF2B5EF4-FFF2-40B4-BE49-F238E27FC236}">
                <a16:creationId xmlns:a16="http://schemas.microsoft.com/office/drawing/2014/main" id="{BA3FE4C3-D235-4A62-9EAC-EF4D8A1D338C}"/>
              </a:ext>
            </a:extLst>
          </p:cNvPr>
          <p:cNvSpPr/>
          <p:nvPr/>
        </p:nvSpPr>
        <p:spPr bwMode="auto">
          <a:xfrm>
            <a:off x="8578576" y="3143916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Basis systemdrift</a:t>
            </a:r>
          </a:p>
        </p:txBody>
      </p:sp>
      <p:cxnSp>
        <p:nvCxnSpPr>
          <p:cNvPr id="80" name="Kobling: vinkel 51">
            <a:extLst>
              <a:ext uri="{FF2B5EF4-FFF2-40B4-BE49-F238E27FC236}">
                <a16:creationId xmlns:a16="http://schemas.microsoft.com/office/drawing/2014/main" id="{F8B90419-F0A8-4D1C-A0A9-0FAD1AB23F94}"/>
              </a:ext>
            </a:extLst>
          </p:cNvPr>
          <p:cNvCxnSpPr>
            <a:cxnSpLocks/>
            <a:stCxn id="77" idx="1"/>
            <a:endCxn id="79" idx="1"/>
          </p:cNvCxnSpPr>
          <p:nvPr/>
        </p:nvCxnSpPr>
        <p:spPr bwMode="auto">
          <a:xfrm rot="10800000" flipV="1">
            <a:off x="8578576" y="2089651"/>
            <a:ext cx="469351" cy="1270265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Rektangel 52">
            <a:extLst>
              <a:ext uri="{FF2B5EF4-FFF2-40B4-BE49-F238E27FC236}">
                <a16:creationId xmlns:a16="http://schemas.microsoft.com/office/drawing/2014/main" id="{A7283949-45B7-4305-858D-5FCFF54E9C74}"/>
              </a:ext>
            </a:extLst>
          </p:cNvPr>
          <p:cNvSpPr/>
          <p:nvPr/>
        </p:nvSpPr>
        <p:spPr bwMode="auto">
          <a:xfrm>
            <a:off x="8578576" y="3550111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AV og bygg-IT</a:t>
            </a:r>
          </a:p>
        </p:txBody>
      </p:sp>
      <p:cxnSp>
        <p:nvCxnSpPr>
          <p:cNvPr id="83" name="Kobling: vinkel 53">
            <a:extLst>
              <a:ext uri="{FF2B5EF4-FFF2-40B4-BE49-F238E27FC236}">
                <a16:creationId xmlns:a16="http://schemas.microsoft.com/office/drawing/2014/main" id="{28A153DA-2A74-4524-833F-585A25467816}"/>
              </a:ext>
            </a:extLst>
          </p:cNvPr>
          <p:cNvCxnSpPr>
            <a:cxnSpLocks/>
            <a:stCxn id="77" idx="1"/>
            <a:endCxn id="82" idx="1"/>
          </p:cNvCxnSpPr>
          <p:nvPr/>
        </p:nvCxnSpPr>
        <p:spPr bwMode="auto">
          <a:xfrm rot="10800000" flipV="1">
            <a:off x="8578576" y="2089651"/>
            <a:ext cx="469351" cy="1676460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Rektangel 54">
            <a:extLst>
              <a:ext uri="{FF2B5EF4-FFF2-40B4-BE49-F238E27FC236}">
                <a16:creationId xmlns:a16="http://schemas.microsoft.com/office/drawing/2014/main" id="{01842B40-697D-4F06-9A3A-A29D6320E0F6}"/>
              </a:ext>
            </a:extLst>
          </p:cNvPr>
          <p:cNvSpPr/>
          <p:nvPr/>
        </p:nvSpPr>
        <p:spPr bwMode="auto">
          <a:xfrm>
            <a:off x="8578576" y="4111473"/>
            <a:ext cx="1267690" cy="60323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Driftssenter, datainnsamling og automasjon</a:t>
            </a:r>
          </a:p>
        </p:txBody>
      </p:sp>
      <p:cxnSp>
        <p:nvCxnSpPr>
          <p:cNvPr id="94" name="Kobling: vinkel 55">
            <a:extLst>
              <a:ext uri="{FF2B5EF4-FFF2-40B4-BE49-F238E27FC236}">
                <a16:creationId xmlns:a16="http://schemas.microsoft.com/office/drawing/2014/main" id="{4AC4219C-931B-449A-85A9-0689E78796B3}"/>
              </a:ext>
            </a:extLst>
          </p:cNvPr>
          <p:cNvCxnSpPr>
            <a:cxnSpLocks/>
            <a:stCxn id="77" idx="1"/>
            <a:endCxn id="91" idx="1"/>
          </p:cNvCxnSpPr>
          <p:nvPr/>
        </p:nvCxnSpPr>
        <p:spPr bwMode="auto">
          <a:xfrm rot="10800000" flipV="1">
            <a:off x="8578576" y="2089651"/>
            <a:ext cx="469351" cy="2323439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5" name="Rektangel 86">
            <a:extLst>
              <a:ext uri="{FF2B5EF4-FFF2-40B4-BE49-F238E27FC236}">
                <a16:creationId xmlns:a16="http://schemas.microsoft.com/office/drawing/2014/main" id="{84B93CB1-38B5-4F11-B734-B1005DDFCBFB}"/>
              </a:ext>
            </a:extLst>
          </p:cNvPr>
          <p:cNvSpPr/>
          <p:nvPr/>
        </p:nvSpPr>
        <p:spPr bwMode="auto">
          <a:xfrm>
            <a:off x="8578576" y="4740994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Integrasjoner og identiteter</a:t>
            </a:r>
          </a:p>
        </p:txBody>
      </p:sp>
      <p:sp>
        <p:nvSpPr>
          <p:cNvPr id="97" name="Rektangel 106">
            <a:extLst>
              <a:ext uri="{FF2B5EF4-FFF2-40B4-BE49-F238E27FC236}">
                <a16:creationId xmlns:a16="http://schemas.microsoft.com/office/drawing/2014/main" id="{8D964C4B-A208-497B-839E-1A1E4F78D18A}"/>
              </a:ext>
            </a:extLst>
          </p:cNvPr>
          <p:cNvSpPr/>
          <p:nvPr/>
        </p:nvSpPr>
        <p:spPr bwMode="auto">
          <a:xfrm>
            <a:off x="8578576" y="5147189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Applikasjons-plattformer</a:t>
            </a:r>
          </a:p>
        </p:txBody>
      </p:sp>
      <p:sp>
        <p:nvSpPr>
          <p:cNvPr id="98" name="Rektangel 107">
            <a:extLst>
              <a:ext uri="{FF2B5EF4-FFF2-40B4-BE49-F238E27FC236}">
                <a16:creationId xmlns:a16="http://schemas.microsoft.com/office/drawing/2014/main" id="{7756BAE6-F9C6-4909-8F50-65C22E99B1C7}"/>
              </a:ext>
            </a:extLst>
          </p:cNvPr>
          <p:cNvSpPr/>
          <p:nvPr/>
        </p:nvSpPr>
        <p:spPr bwMode="auto">
          <a:xfrm>
            <a:off x="8578576" y="5553384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Databasedrift</a:t>
            </a:r>
          </a:p>
        </p:txBody>
      </p:sp>
      <p:sp>
        <p:nvSpPr>
          <p:cNvPr id="101" name="Rektangel 108">
            <a:extLst>
              <a:ext uri="{FF2B5EF4-FFF2-40B4-BE49-F238E27FC236}">
                <a16:creationId xmlns:a16="http://schemas.microsoft.com/office/drawing/2014/main" id="{93BB5E91-C6F4-4079-9686-ACCFD9EC5AFC}"/>
              </a:ext>
            </a:extLst>
          </p:cNvPr>
          <p:cNvSpPr/>
          <p:nvPr/>
        </p:nvSpPr>
        <p:spPr bwMode="auto">
          <a:xfrm>
            <a:off x="10054379" y="3624765"/>
            <a:ext cx="1153513" cy="53580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Digitale kommunikasjonsplattformer</a:t>
            </a:r>
          </a:p>
        </p:txBody>
      </p:sp>
      <p:sp>
        <p:nvSpPr>
          <p:cNvPr id="103" name="Rektangel 109">
            <a:extLst>
              <a:ext uri="{FF2B5EF4-FFF2-40B4-BE49-F238E27FC236}">
                <a16:creationId xmlns:a16="http://schemas.microsoft.com/office/drawing/2014/main" id="{A0B9536A-FCA3-47AC-8133-C03B4FE7C722}"/>
              </a:ext>
            </a:extLst>
          </p:cNvPr>
          <p:cNvSpPr/>
          <p:nvPr/>
        </p:nvSpPr>
        <p:spPr bwMode="auto">
          <a:xfrm>
            <a:off x="10044747" y="2729063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Windows-applikasjoner</a:t>
            </a:r>
          </a:p>
        </p:txBody>
      </p:sp>
      <p:sp>
        <p:nvSpPr>
          <p:cNvPr id="104" name="Rektangel 110">
            <a:extLst>
              <a:ext uri="{FF2B5EF4-FFF2-40B4-BE49-F238E27FC236}">
                <a16:creationId xmlns:a16="http://schemas.microsoft.com/office/drawing/2014/main" id="{5B35E21B-E4CE-4DD4-AA49-E973DE0F0C37}"/>
              </a:ext>
            </a:extLst>
          </p:cNvPr>
          <p:cNvSpPr/>
          <p:nvPr/>
        </p:nvSpPr>
        <p:spPr bwMode="auto">
          <a:xfrm>
            <a:off x="10054380" y="4190134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Operativ-systemer</a:t>
            </a:r>
          </a:p>
        </p:txBody>
      </p:sp>
      <p:cxnSp>
        <p:nvCxnSpPr>
          <p:cNvPr id="105" name="Kobling: vinkel 111">
            <a:extLst>
              <a:ext uri="{FF2B5EF4-FFF2-40B4-BE49-F238E27FC236}">
                <a16:creationId xmlns:a16="http://schemas.microsoft.com/office/drawing/2014/main" id="{2ECC97F9-7A6A-4236-AF5B-838819385CE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62033" y="2089649"/>
            <a:ext cx="469351" cy="2821398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Kobling: vinkel 112">
            <a:extLst>
              <a:ext uri="{FF2B5EF4-FFF2-40B4-BE49-F238E27FC236}">
                <a16:creationId xmlns:a16="http://schemas.microsoft.com/office/drawing/2014/main" id="{047B3220-3317-4450-BCA3-1E6CC0A7B291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72303" y="2089573"/>
            <a:ext cx="469351" cy="3268213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Kobling: vinkel 113">
            <a:extLst>
              <a:ext uri="{FF2B5EF4-FFF2-40B4-BE49-F238E27FC236}">
                <a16:creationId xmlns:a16="http://schemas.microsoft.com/office/drawing/2014/main" id="{C6C0F4B6-5CDE-4089-89EE-41ECD1AE0F3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62499" y="2087466"/>
            <a:ext cx="469351" cy="3715028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Kobling: vinkel 114">
            <a:extLst>
              <a:ext uri="{FF2B5EF4-FFF2-40B4-BE49-F238E27FC236}">
                <a16:creationId xmlns:a16="http://schemas.microsoft.com/office/drawing/2014/main" id="{067D89D9-0058-4DC5-9DC0-F0B7A0F9D1A8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23932" cy="881527"/>
          </a:xfrm>
          <a:prstGeom prst="bentConnector3">
            <a:avLst>
              <a:gd name="adj1" fmla="val 184685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Kobling: vinkel 115">
            <a:extLst>
              <a:ext uri="{FF2B5EF4-FFF2-40B4-BE49-F238E27FC236}">
                <a16:creationId xmlns:a16="http://schemas.microsoft.com/office/drawing/2014/main" id="{BE5C0048-FB64-4F6D-B322-5BC7698C4967}"/>
              </a:ext>
            </a:extLst>
          </p:cNvPr>
          <p:cNvCxnSpPr>
            <a:cxnSpLocks/>
          </p:cNvCxnSpPr>
          <p:nvPr/>
        </p:nvCxnSpPr>
        <p:spPr bwMode="auto">
          <a:xfrm>
            <a:off x="10874327" y="2073750"/>
            <a:ext cx="333564" cy="1826869"/>
          </a:xfrm>
          <a:prstGeom prst="bentConnector3">
            <a:avLst>
              <a:gd name="adj1" fmla="val 182239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Kobling: vinkel 116">
            <a:extLst>
              <a:ext uri="{FF2B5EF4-FFF2-40B4-BE49-F238E27FC236}">
                <a16:creationId xmlns:a16="http://schemas.microsoft.com/office/drawing/2014/main" id="{8F854C35-AAA7-4F1A-ABC5-F199BB9B113B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33565" cy="2340336"/>
          </a:xfrm>
          <a:prstGeom prst="bentConnector3">
            <a:avLst>
              <a:gd name="adj1" fmla="val 182239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6" name="Rektangel 92">
            <a:extLst>
              <a:ext uri="{FF2B5EF4-FFF2-40B4-BE49-F238E27FC236}">
                <a16:creationId xmlns:a16="http://schemas.microsoft.com/office/drawing/2014/main" id="{5E328D1B-B738-44EC-96C0-66626023E8EE}"/>
              </a:ext>
            </a:extLst>
          </p:cNvPr>
          <p:cNvSpPr/>
          <p:nvPr/>
        </p:nvSpPr>
        <p:spPr bwMode="auto">
          <a:xfrm>
            <a:off x="10049991" y="3160426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Arbeidsflate</a:t>
            </a:r>
          </a:p>
        </p:txBody>
      </p:sp>
      <p:sp>
        <p:nvSpPr>
          <p:cNvPr id="129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8545424" y="2699790"/>
            <a:ext cx="1353262" cy="1299859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1" name="Kobling: vinkel 129">
            <a:extLst>
              <a:ext uri="{FF2B5EF4-FFF2-40B4-BE49-F238E27FC236}">
                <a16:creationId xmlns:a16="http://schemas.microsoft.com/office/drawing/2014/main" id="{104B23B7-785C-4C72-BA53-37130C0A2091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29176" cy="1310628"/>
          </a:xfrm>
          <a:prstGeom prst="bentConnector3">
            <a:avLst>
              <a:gd name="adj1" fmla="val 183335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1" name="Rektangel 48">
            <a:extLst>
              <a:ext uri="{FF2B5EF4-FFF2-40B4-BE49-F238E27FC236}">
                <a16:creationId xmlns:a16="http://schemas.microsoft.com/office/drawing/2014/main" id="{4ADF9134-11FE-4042-AA68-BE72E72C2DB7}"/>
              </a:ext>
            </a:extLst>
          </p:cNvPr>
          <p:cNvSpPr/>
          <p:nvPr/>
        </p:nvSpPr>
        <p:spPr bwMode="auto">
          <a:xfrm>
            <a:off x="8585674" y="2720685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Nettdrift</a:t>
            </a:r>
          </a:p>
        </p:txBody>
      </p:sp>
      <p:sp>
        <p:nvSpPr>
          <p:cNvPr id="87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8535790" y="4091064"/>
            <a:ext cx="1362896" cy="1930224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3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9986837" y="2699789"/>
            <a:ext cx="1292072" cy="198215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541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3.xml><?xml version="1.0" encoding="utf-8"?>
<a:theme xmlns:a="http://schemas.openxmlformats.org/drawingml/2006/main" name="3_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E23AB"/>
      </a:accent1>
      <a:accent2>
        <a:srgbClr val="B6B1EE"/>
      </a:accent2>
      <a:accent3>
        <a:srgbClr val="FFFEA7"/>
      </a:accent3>
      <a:accent4>
        <a:srgbClr val="FEDCAC"/>
      </a:accent4>
      <a:accent5>
        <a:srgbClr val="FA6E6F"/>
      </a:accent5>
      <a:accent6>
        <a:srgbClr val="6F3B55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5.xml><?xml version="1.0" encoding="utf-8"?>
<a:theme xmlns:a="http://schemas.openxmlformats.org/drawingml/2006/main" name="3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F84D1"/>
      </a:accent1>
      <a:accent2>
        <a:srgbClr val="85C0FB"/>
      </a:accent2>
      <a:accent3>
        <a:srgbClr val="FFFECA"/>
      </a:accent3>
      <a:accent4>
        <a:srgbClr val="FDCF8D"/>
      </a:accent4>
      <a:accent5>
        <a:srgbClr val="FA6E6F"/>
      </a:accent5>
      <a:accent6>
        <a:srgbClr val="E4EDFF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6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D1722C5417E428A4C08AC84E2D0D1" ma:contentTypeVersion="2" ma:contentTypeDescription="Create a new document." ma:contentTypeScope="" ma:versionID="2d943a95def0323a13dd5035a9c1083d">
  <xsd:schema xmlns:xsd="http://www.w3.org/2001/XMLSchema" xmlns:xs="http://www.w3.org/2001/XMLSchema" xmlns:p="http://schemas.microsoft.com/office/2006/metadata/properties" xmlns:ns2="51cbbaba-69d4-4370-93dc-027b4c3535ca" targetNamespace="http://schemas.microsoft.com/office/2006/metadata/properties" ma:root="true" ma:fieldsID="450d32cd9400e44143311b2d9047a5ab" ns2:_="">
    <xsd:import namespace="51cbbaba-69d4-4370-93dc-027b4c3535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cbbaba-69d4-4370-93dc-027b4c3535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BF75E6-C040-44FD-A894-7FA955508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cbbaba-69d4-4370-93dc-027b4c3535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1cbbaba-69d4-4370-93dc-027b4c3535ca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2120</TotalTime>
  <Words>177</Words>
  <Application>Microsoft Office PowerPoint</Application>
  <PresentationFormat>Widescreen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Arial, sans-serif</vt:lpstr>
      <vt:lpstr>Calibri</vt:lpstr>
      <vt:lpstr>ヒラギノ角ゴ Pro W3</vt:lpstr>
      <vt:lpstr>Office Theme</vt:lpstr>
      <vt:lpstr>1_Office Theme</vt:lpstr>
      <vt:lpstr>3_UIONorsk16-10</vt:lpstr>
      <vt:lpstr>2_Office Theme</vt:lpstr>
      <vt:lpstr>3_Office Theme</vt:lpstr>
      <vt:lpstr>4_Office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på USIT</dc:title>
  <dc:creator>Gyda Kjekshus</dc:creator>
  <cp:lastModifiedBy>Gyda Kjekshus</cp:lastModifiedBy>
  <cp:revision>75</cp:revision>
  <dcterms:created xsi:type="dcterms:W3CDTF">2021-08-18T11:48:17Z</dcterms:created>
  <dcterms:modified xsi:type="dcterms:W3CDTF">2023-03-06T10:12:32Z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0x0101001EED1722C5417E428A4C08AC84E2D0D1</vt:lpwstr>
  </property>
  <property fmtid="{D5CDD505-2E9C-101B-9397-08002B2CF9AE}" pid="3" name="_dlc_DocIdItemGuid">
    <vt:lpwstr>60f82c51-e997-4246-8d27-ec3536cdfe10</vt:lpwstr>
  </property>
</Properties>
</file>