
<file path=[Content_Types].xml><?xml version="1.0" encoding="utf-8"?>
<Types xmlns="http://schemas.openxmlformats.org/package/2006/content-types">
  <Default Extension="bin" ContentType="application/vnd.openxmlformats-officedocument.oleObject"/>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4"/>
  </p:sldMasterIdLst>
  <p:notesMasterIdLst>
    <p:notesMasterId r:id="rId12"/>
  </p:notesMasterIdLst>
  <p:handoutMasterIdLst>
    <p:handoutMasterId r:id="rId13"/>
  </p:handoutMasterIdLst>
  <p:sldIdLst>
    <p:sldId id="256" r:id="rId5"/>
    <p:sldId id="264" r:id="rId6"/>
    <p:sldId id="262" r:id="rId7"/>
    <p:sldId id="258" r:id="rId8"/>
    <p:sldId id="259" r:id="rId9"/>
    <p:sldId id="263" r:id="rId10"/>
    <p:sldId id="265" r:id="rId11"/>
  </p:sldIdLst>
  <p:sldSz cx="12192000" cy="6858000"/>
  <p:notesSz cx="6858000" cy="9144000"/>
  <p:custDataLst>
    <p:tags r:id="rId14"/>
  </p:custDataLst>
  <p:defaultTex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0000"/>
    <a:srgbClr val="020000"/>
    <a:srgbClr val="010000"/>
    <a:srgbClr val="CEFFDF"/>
    <a:srgbClr val="FFFFFF"/>
    <a:srgbClr val="0000FF"/>
    <a:srgbClr val="0000FE"/>
    <a:srgbClr val="524B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76CEFB-AD52-02DC-0646-1A58BA87DBF5}" v="18" dt="2023-05-23T09:11:48.3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3" autoAdjust="0"/>
    <p:restoredTop sz="74577" autoAdjust="0"/>
  </p:normalViewPr>
  <p:slideViewPr>
    <p:cSldViewPr snapToGrid="0">
      <p:cViewPr varScale="1">
        <p:scale>
          <a:sx n="124" d="100"/>
          <a:sy n="124" d="100"/>
        </p:scale>
        <p:origin x="1568" y="80"/>
      </p:cViewPr>
      <p:guideLst/>
    </p:cSldViewPr>
  </p:slideViewPr>
  <p:notesTextViewPr>
    <p:cViewPr>
      <p:scale>
        <a:sx n="1" d="1"/>
        <a:sy n="1" d="1"/>
      </p:scale>
      <p:origin x="0" y="0"/>
    </p:cViewPr>
  </p:notesTextViewPr>
  <p:notesViewPr>
    <p:cSldViewPr snapToGrid="0">
      <p:cViewPr varScale="1">
        <p:scale>
          <a:sx n="83" d="100"/>
          <a:sy n="83" d="100"/>
        </p:scale>
        <p:origin x="318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gs" Target="tags/tag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CBB1AE-B262-4787-8C52-A05D0CE604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873FD16A-3B73-4A4E-801F-F604E6F8DCE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5DD0C3-4885-4BAA-9AA1-C9918694A47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D4A009-C602-41F4-8272-F25F5B05B5AE}" type="slidenum">
              <a:rPr lang="en-US" smtClean="0"/>
              <a:t>‹#›</a:t>
            </a:fld>
            <a:endParaRPr lang="en-US"/>
          </a:p>
        </p:txBody>
      </p:sp>
    </p:spTree>
    <p:extLst>
      <p:ext uri="{BB962C8B-B14F-4D97-AF65-F5344CB8AC3E}">
        <p14:creationId xmlns:p14="http://schemas.microsoft.com/office/powerpoint/2010/main" val="3383922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051F8B-E38A-4262-93D6-EEE8CE2CF8CB}" type="datetimeFigureOut">
              <a:rPr lang="en-US" smtClean="0"/>
              <a:t>5/31/2023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72985F-36CD-4D87-8C89-674A558E8057}" type="slidenum">
              <a:rPr lang="en-US" smtClean="0"/>
              <a:t>‹#›</a:t>
            </a:fld>
            <a:endParaRPr lang="en-US"/>
          </a:p>
        </p:txBody>
      </p:sp>
    </p:spTree>
    <p:extLst>
      <p:ext uri="{BB962C8B-B14F-4D97-AF65-F5344CB8AC3E}">
        <p14:creationId xmlns:p14="http://schemas.microsoft.com/office/powerpoint/2010/main" val="3834291505"/>
      </p:ext>
    </p:extLst>
  </p:cSld>
  <p:clrMap bg1="lt1" tx1="dk1" bg2="lt2" tx2="dk2" accent1="accent1" accent2="accent2" accent3="accent3" accent4="accent4" accent5="accent5" accent6="accent6" hlink="hlink" folHlink="folHlink"/>
  <p:notesStyle>
    <a:lvl1pPr marL="0" algn="l" defTabSz="914263" rtl="0" eaLnBrk="1" latinLnBrk="0" hangingPunct="1">
      <a:defRPr sz="1200" kern="1200">
        <a:solidFill>
          <a:schemeClr val="tx1"/>
        </a:solidFill>
        <a:latin typeface="+mn-lt"/>
        <a:ea typeface="+mn-ea"/>
        <a:cs typeface="+mn-cs"/>
      </a:defRPr>
    </a:lvl1pPr>
    <a:lvl2pPr marL="457132" algn="l" defTabSz="914263" rtl="0" eaLnBrk="1" latinLnBrk="0" hangingPunct="1">
      <a:defRPr sz="1200" kern="1200">
        <a:solidFill>
          <a:schemeClr val="tx1"/>
        </a:solidFill>
        <a:latin typeface="+mn-lt"/>
        <a:ea typeface="+mn-ea"/>
        <a:cs typeface="+mn-cs"/>
      </a:defRPr>
    </a:lvl2pPr>
    <a:lvl3pPr marL="914263" algn="l" defTabSz="914263" rtl="0" eaLnBrk="1" latinLnBrk="0" hangingPunct="1">
      <a:defRPr sz="1200" kern="1200">
        <a:solidFill>
          <a:schemeClr val="tx1"/>
        </a:solidFill>
        <a:latin typeface="+mn-lt"/>
        <a:ea typeface="+mn-ea"/>
        <a:cs typeface="+mn-cs"/>
      </a:defRPr>
    </a:lvl3pPr>
    <a:lvl4pPr marL="1371395" algn="l" defTabSz="914263" rtl="0" eaLnBrk="1" latinLnBrk="0" hangingPunct="1">
      <a:defRPr sz="1200" kern="1200">
        <a:solidFill>
          <a:schemeClr val="tx1"/>
        </a:solidFill>
        <a:latin typeface="+mn-lt"/>
        <a:ea typeface="+mn-ea"/>
        <a:cs typeface="+mn-cs"/>
      </a:defRPr>
    </a:lvl4pPr>
    <a:lvl5pPr marL="1828526" algn="l" defTabSz="914263" rtl="0" eaLnBrk="1" latinLnBrk="0" hangingPunct="1">
      <a:defRPr sz="1200" kern="1200">
        <a:solidFill>
          <a:schemeClr val="tx1"/>
        </a:solidFill>
        <a:latin typeface="+mn-lt"/>
        <a:ea typeface="+mn-ea"/>
        <a:cs typeface="+mn-cs"/>
      </a:defRPr>
    </a:lvl5pPr>
    <a:lvl6pPr marL="2285657" algn="l" defTabSz="914263" rtl="0" eaLnBrk="1" latinLnBrk="0" hangingPunct="1">
      <a:defRPr sz="1200" kern="1200">
        <a:solidFill>
          <a:schemeClr val="tx1"/>
        </a:solidFill>
        <a:latin typeface="+mn-lt"/>
        <a:ea typeface="+mn-ea"/>
        <a:cs typeface="+mn-cs"/>
      </a:defRPr>
    </a:lvl6pPr>
    <a:lvl7pPr marL="2742789" algn="l" defTabSz="914263" rtl="0" eaLnBrk="1" latinLnBrk="0" hangingPunct="1">
      <a:defRPr sz="1200" kern="1200">
        <a:solidFill>
          <a:schemeClr val="tx1"/>
        </a:solidFill>
        <a:latin typeface="+mn-lt"/>
        <a:ea typeface="+mn-ea"/>
        <a:cs typeface="+mn-cs"/>
      </a:defRPr>
    </a:lvl7pPr>
    <a:lvl8pPr marL="3199920" algn="l" defTabSz="914263" rtl="0" eaLnBrk="1" latinLnBrk="0" hangingPunct="1">
      <a:defRPr sz="1200" kern="1200">
        <a:solidFill>
          <a:schemeClr val="tx1"/>
        </a:solidFill>
        <a:latin typeface="+mn-lt"/>
        <a:ea typeface="+mn-ea"/>
        <a:cs typeface="+mn-cs"/>
      </a:defRPr>
    </a:lvl8pPr>
    <a:lvl9pPr marL="3657052" algn="l" defTabSz="9142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bing.com/new/termsofuse"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EA72985F-36CD-4D87-8C89-674A558E8057}" type="slidenum">
              <a:rPr lang="en-US" smtClean="0"/>
              <a:t>1</a:t>
            </a:fld>
            <a:endParaRPr lang="en-US"/>
          </a:p>
        </p:txBody>
      </p:sp>
    </p:spTree>
    <p:extLst>
      <p:ext uri="{BB962C8B-B14F-4D97-AF65-F5344CB8AC3E}">
        <p14:creationId xmlns:p14="http://schemas.microsoft.com/office/powerpoint/2010/main" val="21897955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nb-NO" dirty="0"/>
              <a:t>Per i dag har vi ikke regler som helhetlig regulerer kunstig intelligens. </a:t>
            </a:r>
            <a:r>
              <a:rPr lang="nb-NO" baseline="0" dirty="0"/>
              <a:t>Litt kaos og uklarheter hvordan jussen treffer KI – litt av jussens kjennetegn å ikke klare å holde tritt med den teknologiske utviklingen – og så kommer reguleringene litt på etterskudd. </a:t>
            </a:r>
            <a:r>
              <a:rPr lang="nb-NO" dirty="0"/>
              <a:t>Men vi har regler som påvirker hvordan kunstig intelligens kan brukes:</a:t>
            </a:r>
          </a:p>
          <a:p>
            <a:endParaRPr lang="nb-NO" dirty="0"/>
          </a:p>
          <a:p>
            <a:r>
              <a:rPr lang="nb-NO" dirty="0"/>
              <a:t>Personvernregelverket</a:t>
            </a:r>
          </a:p>
          <a:p>
            <a:r>
              <a:rPr lang="nb-NO" dirty="0"/>
              <a:t>Forvaltningsloven (</a:t>
            </a:r>
            <a:r>
              <a:rPr lang="nb-NO" sz="1200" b="0" i="0" kern="1200" dirty="0">
                <a:solidFill>
                  <a:schemeClr val="tx1"/>
                </a:solidFill>
                <a:effectLst/>
                <a:latin typeface="+mn-lt"/>
                <a:ea typeface="+mn-ea"/>
                <a:cs typeface="+mn-cs"/>
              </a:rPr>
              <a:t>Forvaltningsorganet skal påse at saken er så godt opplyst som mulig før vedtak treffes. )</a:t>
            </a:r>
            <a:endParaRPr lang="nb-NO" dirty="0"/>
          </a:p>
          <a:p>
            <a:r>
              <a:rPr lang="nb-NO" dirty="0"/>
              <a:t>Likestillings-</a:t>
            </a:r>
            <a:r>
              <a:rPr lang="nb-NO" baseline="0" dirty="0"/>
              <a:t> og diskrimineringslovgivning</a:t>
            </a:r>
          </a:p>
          <a:p>
            <a:r>
              <a:rPr lang="nb-NO" baseline="0" dirty="0"/>
              <a:t>Åndsverkloven</a:t>
            </a:r>
          </a:p>
          <a:p>
            <a:endParaRPr lang="nb-NO" baseline="0" dirty="0"/>
          </a:p>
          <a:p>
            <a:endParaRPr lang="nb-NO" baseline="0" dirty="0"/>
          </a:p>
          <a:p>
            <a:r>
              <a:rPr lang="nb-NO" baseline="0" dirty="0"/>
              <a:t>Men den kanskje skumleste virkningen når juss og AI møtes – og som kan få store konsekvenser også for IT-avdelingen..</a:t>
            </a:r>
          </a:p>
        </p:txBody>
      </p:sp>
      <p:sp>
        <p:nvSpPr>
          <p:cNvPr id="4" name="Slide Number Placeholder 3"/>
          <p:cNvSpPr>
            <a:spLocks noGrp="1"/>
          </p:cNvSpPr>
          <p:nvPr>
            <p:ph type="sldNum" sz="quarter" idx="10"/>
          </p:nvPr>
        </p:nvSpPr>
        <p:spPr/>
        <p:txBody>
          <a:bodyPr/>
          <a:lstStyle/>
          <a:p>
            <a:fld id="{EA72985F-36CD-4D87-8C89-674A558E8057}" type="slidenum">
              <a:rPr lang="en-US" smtClean="0"/>
              <a:t>2</a:t>
            </a:fld>
            <a:endParaRPr lang="en-US"/>
          </a:p>
        </p:txBody>
      </p:sp>
    </p:spTree>
    <p:extLst>
      <p:ext uri="{BB962C8B-B14F-4D97-AF65-F5344CB8AC3E}">
        <p14:creationId xmlns:p14="http://schemas.microsoft.com/office/powerpoint/2010/main" val="414308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EA72985F-36CD-4D87-8C89-674A558E8057}" type="slidenum">
              <a:rPr lang="en-US" smtClean="0"/>
              <a:t>3</a:t>
            </a:fld>
            <a:endParaRPr lang="en-US"/>
          </a:p>
        </p:txBody>
      </p:sp>
    </p:spTree>
    <p:extLst>
      <p:ext uri="{BB962C8B-B14F-4D97-AF65-F5344CB8AC3E}">
        <p14:creationId xmlns:p14="http://schemas.microsoft.com/office/powerpoint/2010/main" val="437510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Illustrasjon på de </a:t>
            </a:r>
            <a:r>
              <a:rPr lang="nb-NO" dirty="0" err="1"/>
              <a:t>personvernmessige</a:t>
            </a:r>
            <a:r>
              <a:rPr lang="nb-NO" dirty="0"/>
              <a:t> utfordringene ved å bruke </a:t>
            </a:r>
            <a:r>
              <a:rPr lang="nb-NO" dirty="0" err="1"/>
              <a:t>ChatGPT</a:t>
            </a:r>
            <a:r>
              <a:rPr lang="nb-NO" dirty="0"/>
              <a:t> i UiO-sammenheng</a:t>
            </a:r>
          </a:p>
          <a:p>
            <a:endParaRPr lang="nb-NO" dirty="0"/>
          </a:p>
        </p:txBody>
      </p:sp>
      <p:sp>
        <p:nvSpPr>
          <p:cNvPr id="4" name="Slide Number Placeholder 3"/>
          <p:cNvSpPr>
            <a:spLocks noGrp="1"/>
          </p:cNvSpPr>
          <p:nvPr>
            <p:ph type="sldNum" sz="quarter" idx="10"/>
          </p:nvPr>
        </p:nvSpPr>
        <p:spPr/>
        <p:txBody>
          <a:bodyPr/>
          <a:lstStyle/>
          <a:p>
            <a:fld id="{EA72985F-36CD-4D87-8C89-674A558E8057}" type="slidenum">
              <a:rPr lang="en-US" smtClean="0"/>
              <a:t>4</a:t>
            </a:fld>
            <a:endParaRPr lang="en-US"/>
          </a:p>
        </p:txBody>
      </p:sp>
    </p:spTree>
    <p:extLst>
      <p:ext uri="{BB962C8B-B14F-4D97-AF65-F5344CB8AC3E}">
        <p14:creationId xmlns:p14="http://schemas.microsoft.com/office/powerpoint/2010/main" val="110325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EA72985F-36CD-4D87-8C89-674A558E8057}" type="slidenum">
              <a:rPr lang="en-US" smtClean="0"/>
              <a:t>5</a:t>
            </a:fld>
            <a:endParaRPr lang="en-US"/>
          </a:p>
        </p:txBody>
      </p:sp>
    </p:spTree>
    <p:extLst>
      <p:ext uri="{BB962C8B-B14F-4D97-AF65-F5344CB8AC3E}">
        <p14:creationId xmlns:p14="http://schemas.microsoft.com/office/powerpoint/2010/main" val="26675102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Tar ikke høyde for:</a:t>
            </a:r>
          </a:p>
          <a:p>
            <a:pPr marL="285750" indent="-285750">
              <a:buFontTx/>
              <a:buChar char="-"/>
            </a:pPr>
            <a:r>
              <a:rPr lang="nb-NO" dirty="0"/>
              <a:t>Etiske problemstillinger ved bruk av </a:t>
            </a:r>
            <a:r>
              <a:rPr lang="nb-NO" dirty="0" err="1"/>
              <a:t>ChatGPT</a:t>
            </a:r>
            <a:endParaRPr lang="nb-NO" dirty="0"/>
          </a:p>
          <a:p>
            <a:pPr marL="285750" indent="-285750">
              <a:buFontTx/>
              <a:buChar char="-"/>
            </a:pPr>
            <a:r>
              <a:rPr lang="nb-NO" dirty="0" err="1"/>
              <a:t>Immaterialrettslige</a:t>
            </a:r>
            <a:r>
              <a:rPr lang="nb-NO" dirty="0"/>
              <a:t> problemstillinger</a:t>
            </a:r>
          </a:p>
          <a:p>
            <a:pPr marL="285750" indent="-285750">
              <a:buFontTx/>
              <a:buChar char="-"/>
            </a:pPr>
            <a:r>
              <a:rPr lang="nb-NO" dirty="0"/>
              <a:t>Bias, diskriminering, </a:t>
            </a:r>
          </a:p>
          <a:p>
            <a:pPr marL="285750" indent="-285750">
              <a:buFontTx/>
              <a:buChar char="-"/>
            </a:pPr>
            <a:r>
              <a:rPr lang="nb-NO" dirty="0"/>
              <a:t>Juks, fusk, etc.</a:t>
            </a:r>
          </a:p>
          <a:p>
            <a:pPr marL="285750" indent="-285750">
              <a:buFontTx/>
              <a:buChar char="-"/>
            </a:pPr>
            <a:r>
              <a:rPr lang="nb-NO" dirty="0"/>
              <a:t>Hallusinering, «Løgn», usikkerhet</a:t>
            </a:r>
          </a:p>
          <a:p>
            <a:pPr marL="285750" indent="-285750">
              <a:buFontTx/>
              <a:buChar char="-"/>
            </a:pPr>
            <a:r>
              <a:rPr lang="nb-NO" dirty="0"/>
              <a:t>Den er ikke faktabasert/leksikon, men en språkmodell</a:t>
            </a:r>
          </a:p>
          <a:p>
            <a:pPr marL="285750" indent="-285750">
              <a:buFontTx/>
              <a:buChar char="-"/>
            </a:pPr>
            <a:r>
              <a:rPr lang="nb-NO" dirty="0"/>
              <a:t>Eventuelt forbud av Datatilsynet (utvikling i Europa, Italienske datatilsyns forbud </a:t>
            </a:r>
            <a:r>
              <a:rPr lang="nb-NO" dirty="0" err="1"/>
              <a:t>etc</a:t>
            </a:r>
            <a:r>
              <a:rPr lang="nb-NO" dirty="0"/>
              <a:t>…)</a:t>
            </a:r>
          </a:p>
          <a:p>
            <a:pPr marL="285750" indent="-285750">
              <a:buFontTx/>
              <a:buChar char="-"/>
            </a:pPr>
            <a:r>
              <a:rPr lang="nb-NO" dirty="0"/>
              <a:t>Nedetid/brudd hos </a:t>
            </a:r>
            <a:r>
              <a:rPr lang="nb-NO" dirty="0" err="1"/>
              <a:t>OpenAI</a:t>
            </a:r>
            <a:endParaRPr lang="nb-NO" dirty="0"/>
          </a:p>
          <a:p>
            <a:pPr marL="285750" indent="-285750">
              <a:buFontTx/>
              <a:buChar char="-"/>
            </a:pPr>
            <a:r>
              <a:rPr lang="nb-NO" dirty="0"/>
              <a:t>Misbruk av UiO-interne retningslinjer</a:t>
            </a:r>
          </a:p>
          <a:p>
            <a:pPr marL="285750" indent="-285750">
              <a:buFontTx/>
              <a:buChar char="-"/>
            </a:pPr>
            <a:r>
              <a:rPr lang="nb-NO" dirty="0"/>
              <a:t>Misbruk av </a:t>
            </a:r>
            <a:r>
              <a:rPr lang="nb-NO" dirty="0" err="1"/>
              <a:t>OpenAIs</a:t>
            </a:r>
            <a:r>
              <a:rPr lang="nb-NO" dirty="0"/>
              <a:t> retningslinjer</a:t>
            </a:r>
          </a:p>
          <a:p>
            <a:pPr marL="285750" indent="-285750">
              <a:buFontTx/>
              <a:buChar char="-"/>
            </a:pPr>
            <a:r>
              <a:rPr lang="nb-NO" dirty="0"/>
              <a:t>Regulering av misbruk av UiOs brukere</a:t>
            </a:r>
          </a:p>
          <a:p>
            <a:pPr marL="285750" indent="-285750">
              <a:buFontTx/>
              <a:buChar char="-"/>
            </a:pPr>
            <a:r>
              <a:rPr lang="nb-NO" dirty="0"/>
              <a:t>(ulovlig) automatisert beslutningstagning</a:t>
            </a:r>
          </a:p>
          <a:p>
            <a:pPr marL="285750" indent="-285750">
              <a:buFontTx/>
              <a:buChar char="-"/>
            </a:pPr>
            <a:r>
              <a:rPr lang="nb-NO" dirty="0"/>
              <a:t>Utvikling av ny lovgivning (eks. EUs AI </a:t>
            </a:r>
            <a:r>
              <a:rPr lang="nb-NO" dirty="0" err="1"/>
              <a:t>Act</a:t>
            </a:r>
            <a:r>
              <a:rPr lang="nb-NO" dirty="0"/>
              <a:t>)</a:t>
            </a:r>
          </a:p>
          <a:p>
            <a:pPr marL="285750" indent="-285750">
              <a:buFontTx/>
              <a:buChar char="-"/>
            </a:pPr>
            <a:r>
              <a:rPr lang="nb-NO" dirty="0"/>
              <a:t>Problemstillinger rundt miljø-, sosiale- og forretningsetiske forhold</a:t>
            </a:r>
          </a:p>
          <a:p>
            <a:pPr marL="742950" lvl="1" indent="-285750">
              <a:buFontTx/>
              <a:buChar char="-"/>
            </a:pPr>
            <a:r>
              <a:rPr lang="nb-NO" dirty="0"/>
              <a:t>Menneskerettigheter, arbeidsrettigheter (eks. arbeidsforhold, er modellen trent på «data </a:t>
            </a:r>
            <a:r>
              <a:rPr lang="nb-NO" dirty="0" err="1"/>
              <a:t>labeling</a:t>
            </a:r>
            <a:r>
              <a:rPr lang="nb-NO" dirty="0"/>
              <a:t> </a:t>
            </a:r>
            <a:r>
              <a:rPr lang="nb-NO" dirty="0" err="1"/>
              <a:t>sweatshops</a:t>
            </a:r>
            <a:r>
              <a:rPr lang="nb-NO" dirty="0"/>
              <a:t>»?)</a:t>
            </a:r>
          </a:p>
          <a:p>
            <a:pPr marL="742950" lvl="1" indent="-285750">
              <a:buFontTx/>
              <a:buChar char="-"/>
            </a:pPr>
            <a:r>
              <a:rPr lang="nb-NO" dirty="0"/>
              <a:t>Klima- og miljøkonsekvenser (miljøpåvirkningen på grunn av enormt data-/energiforbruk)</a:t>
            </a:r>
          </a:p>
          <a:p>
            <a:pPr marL="742950" lvl="1" indent="-285750">
              <a:buFontTx/>
              <a:buChar char="-"/>
            </a:pPr>
            <a:r>
              <a:rPr lang="nb-NO" dirty="0"/>
              <a:t>Åpenhet og transparens hos leverandør?</a:t>
            </a:r>
          </a:p>
          <a:p>
            <a:pPr marL="285750" indent="-285750">
              <a:buFontTx/>
              <a:buChar char="-"/>
            </a:pPr>
            <a:r>
              <a:rPr lang="nb-NO" dirty="0"/>
              <a:t>Kostnad og økonomispørsmål</a:t>
            </a:r>
          </a:p>
          <a:p>
            <a:pPr marL="285750" indent="-285750">
              <a:buFontTx/>
              <a:buChar char="-"/>
            </a:pPr>
            <a:r>
              <a:rPr lang="nb-NO" dirty="0"/>
              <a:t>Integrasjon i viktige arbeidsprosesser</a:t>
            </a:r>
          </a:p>
          <a:p>
            <a:pPr marL="285750" indent="-285750">
              <a:buFontTx/>
              <a:buChar char="-"/>
            </a:pPr>
            <a:r>
              <a:rPr lang="nb-NO" dirty="0"/>
              <a:t>Andre AI-tjenester innen LLM (Bard, </a:t>
            </a:r>
            <a:r>
              <a:rPr lang="nb-NO" dirty="0" err="1"/>
              <a:t>PaLM</a:t>
            </a:r>
            <a:r>
              <a:rPr lang="nb-NO" dirty="0"/>
              <a:t>, </a:t>
            </a:r>
            <a:r>
              <a:rPr lang="nb-NO" dirty="0" err="1"/>
              <a:t>Copilot</a:t>
            </a:r>
            <a:r>
              <a:rPr lang="nb-NO" dirty="0"/>
              <a:t>, Bing, etc.)</a:t>
            </a:r>
          </a:p>
          <a:p>
            <a:pPr marL="285750" marR="0" lvl="0" indent="-285750" algn="l" defTabSz="914263" rtl="0" eaLnBrk="1" fontAlgn="auto" latinLnBrk="0" hangingPunct="1">
              <a:lnSpc>
                <a:spcPct val="100000"/>
              </a:lnSpc>
              <a:spcBef>
                <a:spcPts val="0"/>
              </a:spcBef>
              <a:spcAft>
                <a:spcPts val="0"/>
              </a:spcAft>
              <a:buClrTx/>
              <a:buSzTx/>
              <a:buFontTx/>
              <a:buChar char="-"/>
              <a:tabLst/>
              <a:defRPr/>
            </a:pPr>
            <a:endParaRPr lang="nb-NO" dirty="0">
              <a:cs typeface="Calibri" panose="020F0502020204030204"/>
            </a:endParaRPr>
          </a:p>
          <a:p>
            <a:pPr marL="285750" marR="0" lvl="0" indent="-285750" algn="l" defTabSz="914263" rtl="0" eaLnBrk="1" fontAlgn="auto" latinLnBrk="0" hangingPunct="1">
              <a:lnSpc>
                <a:spcPct val="100000"/>
              </a:lnSpc>
              <a:spcBef>
                <a:spcPts val="0"/>
              </a:spcBef>
              <a:spcAft>
                <a:spcPts val="0"/>
              </a:spcAft>
              <a:buClrTx/>
              <a:buSzTx/>
              <a:buFontTx/>
              <a:buChar char="-"/>
              <a:tabLst/>
              <a:defRPr/>
            </a:pPr>
            <a:endParaRPr lang="nb-NO" dirty="0">
              <a:cs typeface="Calibri" panose="020F0502020204030204"/>
            </a:endParaRPr>
          </a:p>
          <a:p>
            <a:pPr marL="285750" marR="0" lvl="0" indent="-285750" algn="l" defTabSz="914263" rtl="0" eaLnBrk="1" fontAlgn="auto" latinLnBrk="0" hangingPunct="1">
              <a:lnSpc>
                <a:spcPct val="100000"/>
              </a:lnSpc>
              <a:spcBef>
                <a:spcPts val="0"/>
              </a:spcBef>
              <a:spcAft>
                <a:spcPts val="0"/>
              </a:spcAft>
              <a:buClrTx/>
              <a:buSzTx/>
              <a:buFontTx/>
              <a:buChar char="-"/>
              <a:tabLst/>
              <a:defRPr/>
            </a:pPr>
            <a:endParaRPr lang="nb-NO" dirty="0">
              <a:cs typeface="Calibri" panose="020F0502020204030204"/>
            </a:endParaRPr>
          </a:p>
          <a:p>
            <a:pPr marL="0" marR="0" lvl="0" indent="0" algn="l" defTabSz="914263" rtl="0" eaLnBrk="1" fontAlgn="auto" latinLnBrk="0" hangingPunct="1">
              <a:lnSpc>
                <a:spcPct val="100000"/>
              </a:lnSpc>
              <a:spcBef>
                <a:spcPts val="0"/>
              </a:spcBef>
              <a:spcAft>
                <a:spcPts val="0"/>
              </a:spcAft>
              <a:buClrTx/>
              <a:buSzTx/>
              <a:buFontTx/>
              <a:buNone/>
              <a:tabLst/>
              <a:defRPr/>
            </a:pPr>
            <a:r>
              <a:rPr lang="nb-NO" dirty="0"/>
              <a:t>Det italienske datatilsynet forbød først </a:t>
            </a:r>
            <a:r>
              <a:rPr lang="nb-NO" dirty="0" err="1"/>
              <a:t>ChatGPT</a:t>
            </a:r>
            <a:r>
              <a:rPr lang="nb-NO" dirty="0"/>
              <a:t> og det var geosperret i Italia, bl.a.. Dette forbudet er nå opphevet mens de er i dialog med </a:t>
            </a:r>
            <a:r>
              <a:rPr lang="nb-NO" dirty="0" err="1"/>
              <a:t>OpenAI</a:t>
            </a:r>
            <a:r>
              <a:rPr lang="nb-NO" dirty="0"/>
              <a:t>, men de – og flere europeiske datatilsyn – fører fremdeles undersøkelser og følger utviklingen tett.</a:t>
            </a:r>
          </a:p>
          <a:p>
            <a:pPr marL="285750" indent="-285750">
              <a:buFontTx/>
              <a:buChar char="-"/>
            </a:pPr>
            <a:endParaRPr lang="nb-NO" dirty="0">
              <a:ea typeface="Calibri" panose="020F0502020204030204"/>
              <a:cs typeface="Calibri" panose="020F0502020204030204"/>
            </a:endParaRPr>
          </a:p>
          <a:p>
            <a:pPr marL="285750" indent="-285750">
              <a:buChar char="-"/>
            </a:pPr>
            <a:endParaRPr lang="nb-NO" dirty="0">
              <a:ea typeface="Calibri" panose="020F0502020204030204"/>
              <a:cs typeface="Calibri" panose="020F0502020204030204"/>
            </a:endParaRPr>
          </a:p>
          <a:p>
            <a:pPr marL="285750" indent="-285750">
              <a:buChar char="-"/>
            </a:pPr>
            <a:endParaRPr lang="nb-NO" dirty="0">
              <a:ea typeface="Calibri" panose="020F0502020204030204"/>
              <a:cs typeface="Calibri" panose="020F0502020204030204"/>
            </a:endParaRPr>
          </a:p>
          <a:p>
            <a:pPr>
              <a:buFont typeface="Arial"/>
              <a:buChar char="•"/>
            </a:pPr>
            <a:r>
              <a:rPr lang="nb-NO" dirty="0"/>
              <a:t>Det vanskeligste problemet en ny regulering må løse, er likevel at de etiske prinsippene står i konflikt med hverandre. Hvis man for eksempel skal begrense utvalgsskjevhet, altså at maskinlæringsmodeller forskjellsbehandler brukere, må man samtidig redusere mengden inndata, og på den måten svekke ytelsen til modellen. Hvis man øker datamengden, vil modellen gjenspeile samfunnet mer presist, og dermed gi like rasistiske resultater som samfunnet den er trent på. En annen motsetning er at hvis man vil trene kraftige modeller, trenger man også enorme datamengder, og risikerer å bryte med personvernhensyn.</a:t>
            </a:r>
            <a:endParaRPr lang="nb-NO" dirty="0">
              <a:ea typeface="Calibri" panose="020F0502020204030204"/>
              <a:cs typeface="Calibri" panose="020F0502020204030204"/>
            </a:endParaRPr>
          </a:p>
          <a:p>
            <a:pPr>
              <a:buFont typeface="Arial"/>
              <a:buChar char="•"/>
            </a:pPr>
            <a:r>
              <a:rPr lang="nb-NO" dirty="0"/>
              <a:t>Men den kanskje største motsetningen er mellom ytelse og gjennomsiktighet. De kraftige, dype læringsmodellene man virkelig har bruk for, har så mange forbindelser i de nevrale nettverkene, at mønstrene de danner, blir uforståelige. For å få robuste og nyttige KI-implementeringer, må man gi slipp på muligheten til å finne ut av hvordan modellene kommer frem til svarene sine, og eventuelt har tatt feil. Her står regjeringens prinsipp om at KI skal forbedre samfunnet i direkte konflikt med prinsipper om gjennomsiktighet og ansvarlighet. Det er ikke mulig å få både full ytelse og gjennomsiktighet, og nivåer for akseptabel gjennomsiktighet må settes.</a:t>
            </a:r>
          </a:p>
          <a:p>
            <a:pPr marL="285750" indent="-285750">
              <a:buChar char="-"/>
            </a:pPr>
            <a:endParaRPr lang="nb-NO" dirty="0">
              <a:ea typeface="Calibri" panose="020F0502020204030204"/>
              <a:cs typeface="Calibri" panose="020F0502020204030204"/>
            </a:endParaRPr>
          </a:p>
          <a:p>
            <a:endParaRPr lang="nb-NO" dirty="0">
              <a:ea typeface="Calibri" panose="020F0502020204030204"/>
              <a:cs typeface="Calibri" panose="020F0502020204030204"/>
            </a:endParaRPr>
          </a:p>
          <a:p>
            <a:r>
              <a:rPr lang="nb-NO" dirty="0">
                <a:ea typeface="Calibri" panose="020F0502020204030204"/>
                <a:cs typeface="Calibri" panose="020F0502020204030204"/>
              </a:rPr>
              <a:t>AI-</a:t>
            </a:r>
            <a:r>
              <a:rPr lang="nb-NO" dirty="0" err="1">
                <a:ea typeface="Calibri" panose="020F0502020204030204"/>
                <a:cs typeface="Calibri" panose="020F0502020204030204"/>
              </a:rPr>
              <a:t>act</a:t>
            </a:r>
            <a:r>
              <a:rPr lang="nb-NO" dirty="0">
                <a:ea typeface="Calibri" panose="020F0502020204030204"/>
                <a:cs typeface="Calibri" panose="020F0502020204030204"/>
              </a:rPr>
              <a:t>:</a:t>
            </a:r>
            <a:r>
              <a:rPr lang="nb-NO" baseline="0" dirty="0">
                <a:ea typeface="Calibri" panose="020F0502020204030204"/>
                <a:cs typeface="Calibri" panose="020F0502020204030204"/>
              </a:rPr>
              <a:t> foreslått EU-lov (forordning) om AI – nærmer seg vedtak: </a:t>
            </a:r>
            <a:r>
              <a:rPr lang="en-US" sz="1200" b="0" i="0" kern="1200" dirty="0">
                <a:solidFill>
                  <a:schemeClr val="tx1"/>
                </a:solidFill>
                <a:effectLst/>
                <a:latin typeface="+mn-lt"/>
                <a:ea typeface="+mn-ea"/>
                <a:cs typeface="+mn-cs"/>
              </a:rPr>
              <a:t>The law assigns applications of AI to three risk categories. First, applications and systems that create an </a:t>
            </a:r>
            <a:r>
              <a:rPr lang="en-US" sz="1200" b="1" i="0" kern="1200" dirty="0">
                <a:solidFill>
                  <a:schemeClr val="tx1"/>
                </a:solidFill>
                <a:effectLst/>
                <a:latin typeface="+mn-lt"/>
                <a:ea typeface="+mn-ea"/>
                <a:cs typeface="+mn-cs"/>
              </a:rPr>
              <a:t>unacceptable risk</a:t>
            </a:r>
            <a:r>
              <a:rPr lang="en-US" sz="1200" b="0" i="0" kern="1200" dirty="0">
                <a:solidFill>
                  <a:schemeClr val="tx1"/>
                </a:solidFill>
                <a:effectLst/>
                <a:latin typeface="+mn-lt"/>
                <a:ea typeface="+mn-ea"/>
                <a:cs typeface="+mn-cs"/>
              </a:rPr>
              <a:t>, such as government-run social scoring of the type used in China, are banned. Second, </a:t>
            </a:r>
            <a:r>
              <a:rPr lang="en-US" sz="1200" b="1" i="0" kern="1200" dirty="0">
                <a:solidFill>
                  <a:schemeClr val="tx1"/>
                </a:solidFill>
                <a:effectLst/>
                <a:latin typeface="+mn-lt"/>
                <a:ea typeface="+mn-ea"/>
                <a:cs typeface="+mn-cs"/>
              </a:rPr>
              <a:t>high-risk applications</a:t>
            </a:r>
            <a:r>
              <a:rPr lang="en-US" sz="1200" b="0" i="0" kern="1200" dirty="0">
                <a:solidFill>
                  <a:schemeClr val="tx1"/>
                </a:solidFill>
                <a:effectLst/>
                <a:latin typeface="+mn-lt"/>
                <a:ea typeface="+mn-ea"/>
                <a:cs typeface="+mn-cs"/>
              </a:rPr>
              <a:t>, such as a CV-scanning tool that ranks job applicants, are subject to specific legal requirements. Lastly, applications not explicitly banned or listed as high-risk are largely left unregulated.</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lang="en-US" dirty="0"/>
              <a:t>Copilot: If you use Suggestions, GitHub strongly recommends that you have reasonable policies and practices in place designed to prevent the use of a Suggestion in a way that may violate the rights of others. </a:t>
            </a:r>
            <a:endParaRPr lang="nb-NO" dirty="0"/>
          </a:p>
          <a:p>
            <a:endParaRPr lang="nb-NO"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EA72985F-36CD-4D87-8C89-674A558E8057}" type="slidenum">
              <a:rPr lang="en-US" smtClean="0"/>
              <a:t>6</a:t>
            </a:fld>
            <a:endParaRPr lang="en-US"/>
          </a:p>
        </p:txBody>
      </p:sp>
    </p:spTree>
    <p:extLst>
      <p:ext uri="{BB962C8B-B14F-4D97-AF65-F5344CB8AC3E}">
        <p14:creationId xmlns:p14="http://schemas.microsoft.com/office/powerpoint/2010/main" val="1785872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The New Bing - Learn More</a:t>
            </a:r>
            <a:r>
              <a:rPr lang="en-US" dirty="0"/>
              <a:t> </a:t>
            </a:r>
            <a:endParaRPr lang="nb-NO" dirty="0"/>
          </a:p>
        </p:txBody>
      </p:sp>
      <p:sp>
        <p:nvSpPr>
          <p:cNvPr id="4" name="Slide Number Placeholder 3"/>
          <p:cNvSpPr>
            <a:spLocks noGrp="1"/>
          </p:cNvSpPr>
          <p:nvPr>
            <p:ph type="sldNum" sz="quarter" idx="10"/>
          </p:nvPr>
        </p:nvSpPr>
        <p:spPr/>
        <p:txBody>
          <a:bodyPr/>
          <a:lstStyle/>
          <a:p>
            <a:fld id="{EA72985F-36CD-4D87-8C89-674A558E8057}" type="slidenum">
              <a:rPr lang="en-US" smtClean="0"/>
              <a:t>7</a:t>
            </a:fld>
            <a:endParaRPr lang="en-US"/>
          </a:p>
        </p:txBody>
      </p:sp>
    </p:spTree>
    <p:extLst>
      <p:ext uri="{BB962C8B-B14F-4D97-AF65-F5344CB8AC3E}">
        <p14:creationId xmlns:p14="http://schemas.microsoft.com/office/powerpoint/2010/main" val="1202886149"/>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openxmlformats.org/officeDocument/2006/relationships/image" Target="../media/image8.svg"/><Relationship Id="rId5" Type="http://schemas.openxmlformats.org/officeDocument/2006/relationships/image" Target="../media/image5.png"/><Relationship Id="rId4" Type="http://schemas.openxmlformats.org/officeDocument/2006/relationships/image" Target="../media/image6.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0.svg"/><Relationship Id="rId7" Type="http://schemas.openxmlformats.org/officeDocument/2006/relationships/image" Target="../media/image6.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12.svg"/><Relationship Id="rId4" Type="http://schemas.openxmlformats.org/officeDocument/2006/relationships/image" Target="../media/image7.png"/><Relationship Id="rId9" Type="http://schemas.openxmlformats.org/officeDocument/2006/relationships/image" Target="../media/image8.sv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6.png"/><Relationship Id="rId7"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7.png"/><Relationship Id="rId10" Type="http://schemas.openxmlformats.org/officeDocument/2006/relationships/image" Target="../media/image8.svg"/><Relationship Id="rId4" Type="http://schemas.openxmlformats.org/officeDocument/2006/relationships/image" Target="../media/image10.svg"/><Relationship Id="rId9"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2.svg"/><Relationship Id="rId7"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6.svg"/><Relationship Id="rId4" Type="http://schemas.openxmlformats.org/officeDocument/2006/relationships/image" Target="../media/image4.png"/><Relationship Id="rId9" Type="http://schemas.openxmlformats.org/officeDocument/2006/relationships/image" Target="../media/image10.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0.svg"/><Relationship Id="rId7" Type="http://schemas.openxmlformats.org/officeDocument/2006/relationships/image" Target="../media/image6.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12.svg"/><Relationship Id="rId4" Type="http://schemas.openxmlformats.org/officeDocument/2006/relationships/image" Target="../media/image7.png"/><Relationship Id="rId9" Type="http://schemas.openxmlformats.org/officeDocument/2006/relationships/image" Target="../media/image8.sv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slideMaster" Target="../slideMasters/slideMaster1.xml"/><Relationship Id="rId7" Type="http://schemas.openxmlformats.org/officeDocument/2006/relationships/image" Target="../media/image10.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9.jpg"/></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16.svg"/><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10.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Forside halv UiO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 uri="{C183D7F6-B498-43B3-948B-1728B52AA6E4}">
                <adec:decorative xmlns:adec="http://schemas.microsoft.com/office/drawing/2017/decorative" xmlns="" val="1"/>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10785614" y="5457093"/>
            <a:ext cx="1025421"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5" name="Text Placeholder 6" descr="Logo Universitetet i oslo">
            <a:extLst>
              <a:ext uri="{FF2B5EF4-FFF2-40B4-BE49-F238E27FC236}">
                <a16:creationId xmlns:a16="http://schemas.microsoft.com/office/drawing/2014/main" id="{7AED3548-5867-47BB-8575-A83E0A9CE3B6}"/>
              </a:ext>
            </a:extLst>
          </p:cNvPr>
          <p:cNvSpPr>
            <a:spLocks noGrp="1"/>
          </p:cNvSpPr>
          <p:nvPr>
            <p:ph type="body" sz="quarter" idx="17" hasCustomPrompt="1"/>
          </p:nvPr>
        </p:nvSpPr>
        <p:spPr>
          <a:xfrm>
            <a:off x="386112" y="381854"/>
            <a:ext cx="5619582" cy="1116919"/>
          </a:xfrm>
          <a:blipFill>
            <a:blip r:embed="rId7">
              <a:extLst>
                <a:ext uri="{96DAC541-7B7A-43D3-8B79-37D633B846F1}">
                  <asvg:svgBlip xmlns:asvg="http://schemas.microsoft.com/office/drawing/2016/SVG/main" xmlns="" r:embed="rId8"/>
                </a:ext>
              </a:extLst>
            </a:blip>
            <a:stretch>
              <a:fillRect/>
            </a:stretch>
          </a:blipFill>
        </p:spPr>
        <p:txBody>
          <a:bodyPr/>
          <a:lstStyle>
            <a:lvl1pPr>
              <a:buNone/>
              <a:defRPr/>
            </a:lvl1pPr>
          </a:lstStyle>
          <a:p>
            <a:pPr lvl="0"/>
            <a:r>
              <a:rPr lang="nb-NO" dirty="0"/>
              <a:t> </a:t>
            </a:r>
            <a:endParaRPr lang="en-US" dirty="0"/>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r:embed="rId3">
              <a:extLst>
                <a:ext uri="{96DAC541-7B7A-43D3-8B79-37D633B846F1}">
                  <asvg:svgBlip xmlns:asvg="http://schemas.microsoft.com/office/drawing/2016/SVG/main" xmlns="" r:embed="rId4"/>
                </a:ext>
              </a:extLst>
            </a:blip>
            <a:stretch>
              <a:fillRect/>
            </a:stretch>
          </a:blipFill>
        </p:spPr>
        <p:txBody>
          <a:bodyPr/>
          <a:lstStyle>
            <a:lvl1pPr>
              <a:buNone/>
              <a:defRPr sz="100"/>
            </a:lvl1pPr>
          </a:lstStyle>
          <a:p>
            <a:pPr lvl="0"/>
            <a:r>
              <a:rPr lang="nb-NO" dirty="0"/>
              <a:t> </a:t>
            </a:r>
            <a:endParaRPr lang="en-US" dirty="0"/>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379038" y="2235878"/>
            <a:ext cx="5716962" cy="1796624"/>
          </a:xfrm>
        </p:spPr>
        <p:txBody>
          <a:bodyPr/>
          <a:lstStyle>
            <a:lvl1pPr>
              <a:lnSpc>
                <a:spcPct val="100000"/>
              </a:lnSpc>
              <a:defRPr sz="45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33333ACA-8377-46D1-9D90-73F9F4A0D070}"/>
              </a:ext>
            </a:extLst>
          </p:cNvPr>
          <p:cNvSpPr>
            <a:spLocks noGrp="1"/>
          </p:cNvSpPr>
          <p:nvPr>
            <p:ph type="body" sz="quarter" idx="18" hasCustomPrompt="1"/>
          </p:nvPr>
        </p:nvSpPr>
        <p:spPr>
          <a:xfrm>
            <a:off x="379038" y="4237773"/>
            <a:ext cx="5716962" cy="757238"/>
          </a:xfrm>
        </p:spPr>
        <p:txBody>
          <a:bodyPr/>
          <a:lstStyle>
            <a:lvl1pPr marL="0" indent="0">
              <a:spcBef>
                <a:spcPts val="0"/>
              </a:spcBef>
              <a:buNone/>
              <a:defRPr/>
            </a:lvl1pPr>
          </a:lstStyle>
          <a:p>
            <a:pPr lvl="0"/>
            <a:r>
              <a:rPr lang="en-US" dirty="0" err="1"/>
              <a:t>Underoverskrift</a:t>
            </a:r>
            <a:endParaRPr lang="en-US" dirty="0"/>
          </a:p>
        </p:txBody>
      </p:sp>
      <p:sp>
        <p:nvSpPr>
          <p:cNvPr id="31" name="Subtitle 2">
            <a:extLst>
              <a:ext uri="{FF2B5EF4-FFF2-40B4-BE49-F238E27FC236}">
                <a16:creationId xmlns:a16="http://schemas.microsoft.com/office/drawing/2014/main" id="{73782A73-0164-4D2C-BAD5-DF53C4F800E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9" name="Text Placeholder 8">
            <a:extLst>
              <a:ext uri="{FF2B5EF4-FFF2-40B4-BE49-F238E27FC236}">
                <a16:creationId xmlns:a16="http://schemas.microsoft.com/office/drawing/2014/main" id="{0C9865C8-230B-42BE-8B05-ECBF9A085ED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30" name="Text Placeholder 8">
            <a:extLst>
              <a:ext uri="{FF2B5EF4-FFF2-40B4-BE49-F238E27FC236}">
                <a16:creationId xmlns:a16="http://schemas.microsoft.com/office/drawing/2014/main" id="{6371C43A-1652-4674-9385-53CBD321097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Universitet</a:t>
            </a:r>
            <a:endParaRPr lang="en-US" dirty="0"/>
          </a:p>
        </p:txBody>
      </p:sp>
      <p:sp>
        <p:nvSpPr>
          <p:cNvPr id="28" name="Date Placeholder 3">
            <a:extLst>
              <a:ext uri="{FF2B5EF4-FFF2-40B4-BE49-F238E27FC236}">
                <a16:creationId xmlns:a16="http://schemas.microsoft.com/office/drawing/2014/main" id="{A1654625-2F9D-43A8-9B19-A1501B2C4B8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2955469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orside halv UiO Innhold">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6214641" y="0"/>
            <a:ext cx="5973955"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0" name="Text Placeholder 6" descr="Logo Universitetet i oslo">
            <a:extLst>
              <a:ext uri="{FF2B5EF4-FFF2-40B4-BE49-F238E27FC236}">
                <a16:creationId xmlns:a16="http://schemas.microsoft.com/office/drawing/2014/main" id="{36E824D8-5207-4DF5-BD9E-C1307AD980A6}"/>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xmlns="" r:embed="rId5"/>
                </a:ext>
              </a:extLst>
            </a:blip>
            <a:stretch>
              <a:fillRect/>
            </a:stretch>
          </a:blipFill>
        </p:spPr>
        <p:txBody>
          <a:bodyPr/>
          <a:lstStyle>
            <a:lvl1pPr>
              <a:buNone/>
              <a:defRPr sz="100"/>
            </a:lvl1pPr>
          </a:lstStyle>
          <a:p>
            <a:pPr lvl="0"/>
            <a:r>
              <a:rPr lang="nb-NO" dirty="0"/>
              <a:t> </a:t>
            </a:r>
            <a:endParaRPr lang="en-US" dirty="0"/>
          </a:p>
        </p:txBody>
      </p:sp>
      <p:sp>
        <p:nvSpPr>
          <p:cNvPr id="26" name="addin_colorlist" hidden="1">
            <a:extLst>
              <a:ext uri="{FF2B5EF4-FFF2-40B4-BE49-F238E27FC236}">
                <a16:creationId xmlns:a16="http://schemas.microsoft.com/office/drawing/2014/main" id="{9C89DC5C-C295-4993-8094-F0B8D6618A6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10785613" y="5457092"/>
            <a:ext cx="1025436"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r:embed="rId8">
            <a:extLst>
              <a:ext uri="{96DAC541-7B7A-43D3-8B79-37D633B846F1}">
                <asvg:svgBlip xmlns:asvg="http://schemas.microsoft.com/office/drawing/2016/SVG/main" xmlns="" r:embed="rId9"/>
              </a:ext>
            </a:extLst>
          </a:blip>
          <a:stretch>
            <a:fillRect/>
          </a:stretch>
        </p:blipFill>
        <p:spPr>
          <a:xfrm>
            <a:off x="10785614" y="5457093"/>
            <a:ext cx="1025421" cy="1025421"/>
          </a:xfrm>
          <a:prstGeom prst="rect">
            <a:avLst/>
          </a:prstGeom>
        </p:spPr>
      </p:pic>
      <p:sp>
        <p:nvSpPr>
          <p:cNvPr id="25" name="Title 1">
            <a:extLst>
              <a:ext uri="{FF2B5EF4-FFF2-40B4-BE49-F238E27FC236}">
                <a16:creationId xmlns:a16="http://schemas.microsoft.com/office/drawing/2014/main" id="{EFBE860A-1A40-435A-88FE-0EADB0DB8F79}"/>
              </a:ext>
            </a:extLst>
          </p:cNvPr>
          <p:cNvSpPr>
            <a:spLocks noGrp="1"/>
          </p:cNvSpPr>
          <p:nvPr>
            <p:ph type="title"/>
          </p:nvPr>
        </p:nvSpPr>
        <p:spPr>
          <a:xfrm>
            <a:off x="379038" y="2235878"/>
            <a:ext cx="5716962" cy="1796624"/>
          </a:xfrm>
        </p:spPr>
        <p:txBody>
          <a:bodyPr/>
          <a:lstStyle>
            <a:lvl1pPr>
              <a:lnSpc>
                <a:spcPct val="100000"/>
              </a:lnSpc>
              <a:defRPr sz="4500"/>
            </a:lvl1pPr>
          </a:lstStyle>
          <a:p>
            <a:r>
              <a:rPr lang="en-US"/>
              <a:t>Click to edit Master title style</a:t>
            </a:r>
            <a:endParaRPr lang="en-US" dirty="0"/>
          </a:p>
        </p:txBody>
      </p:sp>
      <p:sp>
        <p:nvSpPr>
          <p:cNvPr id="37" name="Text Placeholder 3">
            <a:extLst>
              <a:ext uri="{FF2B5EF4-FFF2-40B4-BE49-F238E27FC236}">
                <a16:creationId xmlns:a16="http://schemas.microsoft.com/office/drawing/2014/main" id="{05F523C6-A45B-4665-9FA1-E4FAB65FE5EE}"/>
              </a:ext>
            </a:extLst>
          </p:cNvPr>
          <p:cNvSpPr>
            <a:spLocks noGrp="1"/>
          </p:cNvSpPr>
          <p:nvPr>
            <p:ph type="body" sz="quarter" idx="20" hasCustomPrompt="1"/>
          </p:nvPr>
        </p:nvSpPr>
        <p:spPr>
          <a:xfrm>
            <a:off x="379038" y="4237730"/>
            <a:ext cx="5716962" cy="757238"/>
          </a:xfrm>
        </p:spPr>
        <p:txBody>
          <a:bodyPr/>
          <a:lstStyle>
            <a:lvl1pPr marL="0" indent="0">
              <a:spcBef>
                <a:spcPts val="0"/>
              </a:spcBef>
              <a:buNone/>
              <a:defRPr/>
            </a:lvl1pPr>
          </a:lstStyle>
          <a:p>
            <a:pPr lvl="0"/>
            <a:r>
              <a:rPr lang="en-US" dirty="0" err="1"/>
              <a:t>Underoverskrift</a:t>
            </a:r>
            <a:endParaRPr lang="en-US" dirty="0"/>
          </a:p>
        </p:txBody>
      </p:sp>
      <p:sp>
        <p:nvSpPr>
          <p:cNvPr id="24" name="Subtitle 2">
            <a:extLst>
              <a:ext uri="{FF2B5EF4-FFF2-40B4-BE49-F238E27FC236}">
                <a16:creationId xmlns:a16="http://schemas.microsoft.com/office/drawing/2014/main" id="{502EFC6A-E5AE-4CDD-893A-8151185CCF90}"/>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2" name="Text Placeholder 8">
            <a:extLst>
              <a:ext uri="{FF2B5EF4-FFF2-40B4-BE49-F238E27FC236}">
                <a16:creationId xmlns:a16="http://schemas.microsoft.com/office/drawing/2014/main" id="{38E5FEA3-8D79-4D56-9664-2703F65E1EC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23" name="Text Placeholder 8">
            <a:extLst>
              <a:ext uri="{FF2B5EF4-FFF2-40B4-BE49-F238E27FC236}">
                <a16:creationId xmlns:a16="http://schemas.microsoft.com/office/drawing/2014/main" id="{74BFEE26-19F8-420D-B230-46123EBE4C12}"/>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Universitet</a:t>
            </a:r>
            <a:endParaRPr lang="en-US" dirty="0"/>
          </a:p>
        </p:txBody>
      </p:sp>
      <p:sp>
        <p:nvSpPr>
          <p:cNvPr id="21" name="Date Placeholder 3">
            <a:extLst>
              <a:ext uri="{FF2B5EF4-FFF2-40B4-BE49-F238E27FC236}">
                <a16:creationId xmlns:a16="http://schemas.microsoft.com/office/drawing/2014/main" id="{F7CD78E4-773D-43A0-AF45-F06FF64BD1C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510009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fullbredde UiO Bilde">
    <p:bg>
      <p:bgPr>
        <a:solidFill>
          <a:schemeClr val="lt1"/>
        </a:solidFill>
        <a:effectLst/>
      </p:bgPr>
    </p:bg>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659A8DBD-BD7A-4EDC-B67F-D66D4E02E6CF}"/>
              </a:ext>
            </a:extLst>
          </p:cNvPr>
          <p:cNvSpPr>
            <a:spLocks noGrp="1"/>
          </p:cNvSpPr>
          <p:nvPr>
            <p:ph type="body" sz="quarter" idx="18" hasCustomPrompt="1"/>
          </p:nvPr>
        </p:nvSpPr>
        <p:spPr>
          <a:xfrm>
            <a:off x="1845483" y="12355"/>
            <a:ext cx="10343114" cy="6833287"/>
          </a:xfrm>
          <a:solidFill>
            <a:schemeClr val="accent4"/>
          </a:solidFill>
        </p:spPr>
        <p:txBody>
          <a:bodyPr/>
          <a:lstStyle>
            <a:lvl1pPr marL="0" indent="0">
              <a:buNone/>
              <a:defRPr sz="200">
                <a:solidFill>
                  <a:srgbClr val="010000"/>
                </a:solidFill>
              </a:defRPr>
            </a:lvl1pPr>
          </a:lstStyle>
          <a:p>
            <a:pPr lvl="0"/>
            <a:r>
              <a:rPr lang="en-US" dirty="0"/>
              <a:t> </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18489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44" name="Picture Placeholder 2">
            <a:extLst>
              <a:ext uri="{FF2B5EF4-FFF2-40B4-BE49-F238E27FC236}">
                <a16:creationId xmlns:a16="http://schemas.microsoft.com/office/drawing/2014/main" id="{3C950E19-2396-52AE-F5D7-281EEFFE2034}"/>
              </a:ext>
              <a:ext uri="{C183D7F6-B498-43B3-948B-1728B52AA6E4}">
                <adec:decorative xmlns:adec="http://schemas.microsoft.com/office/drawing/2017/decorative" xmlns="" val="1"/>
              </a:ext>
            </a:extLst>
          </p:cNvPr>
          <p:cNvSpPr>
            <a:spLocks noGrp="1"/>
          </p:cNvSpPr>
          <p:nvPr>
            <p:ph type="pic" sz="quarter" idx="22"/>
          </p:nvPr>
        </p:nvSpPr>
        <p:spPr>
          <a:xfrm>
            <a:off x="1846263" y="12356"/>
            <a:ext cx="10345737" cy="6832943"/>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en-US"/>
              <a:t>Click icon to add picture</a:t>
            </a:r>
            <a:endParaRPr lang="en-US" dirty="0"/>
          </a:p>
        </p:txBody>
      </p:sp>
      <p:sp>
        <p:nvSpPr>
          <p:cNvPr id="37" name="Text Placeholder 6" descr="Logo Universitetet i oslo">
            <a:extLst>
              <a:ext uri="{FF2B5EF4-FFF2-40B4-BE49-F238E27FC236}">
                <a16:creationId xmlns:a16="http://schemas.microsoft.com/office/drawing/2014/main" id="{F29784C4-AE21-4452-BCC9-BC75C914498F}"/>
              </a:ext>
            </a:extLst>
          </p:cNvPr>
          <p:cNvSpPr>
            <a:spLocks noGrp="1"/>
          </p:cNvSpPr>
          <p:nvPr>
            <p:ph type="body" sz="quarter" idx="23" hasCustomPrompt="1"/>
          </p:nvPr>
        </p:nvSpPr>
        <p:spPr>
          <a:xfrm>
            <a:off x="386112" y="381854"/>
            <a:ext cx="5619582" cy="1116919"/>
          </a:xfrm>
          <a:blipFill>
            <a:blip r:embed="rId3">
              <a:extLst>
                <a:ext uri="{96DAC541-7B7A-43D3-8B79-37D633B846F1}">
                  <asvg:svgBlip xmlns:asvg="http://schemas.microsoft.com/office/drawing/2016/SVG/main" xmlns="" r:embed="rId4"/>
                </a:ext>
              </a:extLst>
            </a:blip>
            <a:stretch>
              <a:fillRect/>
            </a:stretch>
          </a:blipFill>
        </p:spPr>
        <p:txBody>
          <a:bodyPr/>
          <a:lstStyle>
            <a:lvl1pPr>
              <a:buNone/>
              <a:defRPr/>
            </a:lvl1pPr>
          </a:lstStyle>
          <a:p>
            <a:pPr lvl="0"/>
            <a:r>
              <a:rPr lang="nb-NO" dirty="0"/>
              <a:t> </a:t>
            </a:r>
            <a:endParaRPr lang="en-US" dirty="0"/>
          </a:p>
        </p:txBody>
      </p:sp>
      <p:sp>
        <p:nvSpPr>
          <p:cNvPr id="38" name="Text Placeholder 4">
            <a:extLst>
              <a:ext uri="{FF2B5EF4-FFF2-40B4-BE49-F238E27FC236}">
                <a16:creationId xmlns:a16="http://schemas.microsoft.com/office/drawing/2014/main" id="{17DA3A3C-41C9-4BB1-8AF6-64A31B42E67A}"/>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xmlns="" r:embed="rId6"/>
                </a:ext>
              </a:extLst>
            </a:blip>
            <a:stretch>
              <a:fillRect/>
            </a:stretch>
          </a:blipFill>
        </p:spPr>
        <p:txBody>
          <a:bodyPr/>
          <a:lstStyle>
            <a:lvl1pPr>
              <a:buNone/>
              <a:defRPr sz="100"/>
            </a:lvl1pPr>
          </a:lstStyle>
          <a:p>
            <a:pPr lvl="0"/>
            <a:r>
              <a:rPr lang="nb-NO" dirty="0"/>
              <a:t> </a:t>
            </a:r>
            <a:endParaRPr lang="en-US" dirty="0"/>
          </a:p>
        </p:txBody>
      </p:sp>
      <p:sp>
        <p:nvSpPr>
          <p:cNvPr id="15" name="addin_colorbox" hidden="1">
            <a:extLst>
              <a:ext uri="{FF2B5EF4-FFF2-40B4-BE49-F238E27FC236}">
                <a16:creationId xmlns:a16="http://schemas.microsoft.com/office/drawing/2014/main" id="{49401EE1-2446-4FF1-9952-199B1AD33AA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7838A1EF-4F8F-4E02-84A8-CBDE742A016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1520438F-077B-4383-9B2E-BA087AF71C6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AA4849A-5DB1-449C-B5F9-8D23CAAC067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6FF82BAB-E28F-4E02-86D8-FEDC0BED1A1D}"/>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EA3D402A-5E41-4E74-BCFE-6ECD172AE4E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addin_colorbox" hidden="1">
            <a:extLst>
              <a:ext uri="{FF2B5EF4-FFF2-40B4-BE49-F238E27FC236}">
                <a16:creationId xmlns:a16="http://schemas.microsoft.com/office/drawing/2014/main" id="{B21C5878-1C16-4124-B18E-3FD702004B13}"/>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7" name="addin_title" hidden="1">
            <a:extLst>
              <a:ext uri="{FF2B5EF4-FFF2-40B4-BE49-F238E27FC236}">
                <a16:creationId xmlns:a16="http://schemas.microsoft.com/office/drawing/2014/main" id="{25090456-9625-456B-9BF8-33469B9C80F5}"/>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8" name="addin_text" hidden="1">
            <a:extLst>
              <a:ext uri="{FF2B5EF4-FFF2-40B4-BE49-F238E27FC236}">
                <a16:creationId xmlns:a16="http://schemas.microsoft.com/office/drawing/2014/main" id="{335F99C5-F1AA-4F79-BB95-80F64E93637D}"/>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9" name="addin_image" hidden="1">
            <a:extLst>
              <a:ext uri="{FF2B5EF4-FFF2-40B4-BE49-F238E27FC236}">
                <a16:creationId xmlns:a16="http://schemas.microsoft.com/office/drawing/2014/main" id="{8F68B54B-8B5A-4C05-93DB-7F2DC877EF5E}"/>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0" name="addin_grouplist" hidden="1">
            <a:extLst>
              <a:ext uri="{FF2B5EF4-FFF2-40B4-BE49-F238E27FC236}">
                <a16:creationId xmlns:a16="http://schemas.microsoft.com/office/drawing/2014/main" id="{F2089761-1A50-4072-9872-C62B5CA9E1F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pic>
        <p:nvPicPr>
          <p:cNvPr id="31" name="logo_hvit" descr="UiO Segl" hidden="1">
            <a:extLst>
              <a:ext uri="{FF2B5EF4-FFF2-40B4-BE49-F238E27FC236}">
                <a16:creationId xmlns:a16="http://schemas.microsoft.com/office/drawing/2014/main" id="{27B17C39-2B30-4789-8BEA-4AE4B2320B77}"/>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10785613" y="5458074"/>
            <a:ext cx="1025436" cy="1025436"/>
          </a:xfrm>
          <a:prstGeom prst="rect">
            <a:avLst/>
          </a:prstGeom>
        </p:spPr>
      </p:pic>
      <p:pic>
        <p:nvPicPr>
          <p:cNvPr id="32" name="logo_sort" descr="UiO segl" hidden="1">
            <a:extLst>
              <a:ext uri="{FF2B5EF4-FFF2-40B4-BE49-F238E27FC236}">
                <a16:creationId xmlns:a16="http://schemas.microsoft.com/office/drawing/2014/main" id="{46600C4D-987E-4F2B-917A-380F2324CB51}"/>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10785613" y="5456640"/>
            <a:ext cx="1025421" cy="1025421"/>
          </a:xfrm>
          <a:prstGeom prst="rect">
            <a:avLst/>
          </a:prstGeom>
        </p:spPr>
      </p:pic>
      <p:sp>
        <p:nvSpPr>
          <p:cNvPr id="34" name="addin_logo" hidden="1">
            <a:extLst>
              <a:ext uri="{FF2B5EF4-FFF2-40B4-BE49-F238E27FC236}">
                <a16:creationId xmlns:a16="http://schemas.microsoft.com/office/drawing/2014/main" id="{E5963F14-DFC9-40C0-BCD0-4A837E431DF5}"/>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5" name="addin_colorlist" hidden="1">
            <a:extLst>
              <a:ext uri="{FF2B5EF4-FFF2-40B4-BE49-F238E27FC236}">
                <a16:creationId xmlns:a16="http://schemas.microsoft.com/office/drawing/2014/main" id="{B73620FB-5D82-4728-A1F9-C75D53925FBA}"/>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39" name="Title 6">
            <a:extLst>
              <a:ext uri="{FF2B5EF4-FFF2-40B4-BE49-F238E27FC236}">
                <a16:creationId xmlns:a16="http://schemas.microsoft.com/office/drawing/2014/main" id="{5D15D34C-2B62-4A4C-AEE9-82137A8B1D88}"/>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33" name="Text Placeholder 3">
            <a:extLst>
              <a:ext uri="{FF2B5EF4-FFF2-40B4-BE49-F238E27FC236}">
                <a16:creationId xmlns:a16="http://schemas.microsoft.com/office/drawing/2014/main" id="{09EEDD50-63E6-41B4-83C0-DB199267B4E5}"/>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
        <p:nvSpPr>
          <p:cNvPr id="40" name="Subtitle 2">
            <a:extLst>
              <a:ext uri="{FF2B5EF4-FFF2-40B4-BE49-F238E27FC236}">
                <a16:creationId xmlns:a16="http://schemas.microsoft.com/office/drawing/2014/main" id="{291ADE13-A8F2-46E2-995A-5B5A00B970CE}"/>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42" name="Text Placeholder 8">
            <a:extLst>
              <a:ext uri="{FF2B5EF4-FFF2-40B4-BE49-F238E27FC236}">
                <a16:creationId xmlns:a16="http://schemas.microsoft.com/office/drawing/2014/main" id="{7E6BC4FE-C55B-40DF-BE2C-B4A366CA9E99}"/>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43" name="Text Placeholder 8">
            <a:extLst>
              <a:ext uri="{FF2B5EF4-FFF2-40B4-BE49-F238E27FC236}">
                <a16:creationId xmlns:a16="http://schemas.microsoft.com/office/drawing/2014/main" id="{2A5C5038-A44D-4A5A-B6E6-4A3A6640788E}"/>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41" name="Date Placeholder 3">
            <a:extLst>
              <a:ext uri="{FF2B5EF4-FFF2-40B4-BE49-F238E27FC236}">
                <a16:creationId xmlns:a16="http://schemas.microsoft.com/office/drawing/2014/main" id="{6D771372-9AD5-430D-A81A-2E8203086FDD}"/>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2261247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Forside fullbredde UiO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45483" y="0"/>
            <a:ext cx="10343114"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6858000"/>
          </a:xfrm>
          <a:prstGeom prst="rect">
            <a:avLst/>
          </a:prstGeom>
          <a:noFill/>
        </p:spPr>
        <p:txBody>
          <a:bodyPr lIns="0" tIns="0" rIns="0" bIns="0"/>
          <a:lstStyle>
            <a:lvl1pPr>
              <a:buNone/>
              <a:defRPr/>
            </a:lvl1pPr>
          </a:lstStyle>
          <a:p>
            <a:pPr lvl="0"/>
            <a:r>
              <a:rPr lang="nb-NO" dirty="0"/>
              <a:t> </a:t>
            </a:r>
            <a:endParaRPr lang="en-US" dirty="0"/>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10785614" y="5457093"/>
            <a:ext cx="1025421" cy="1025421"/>
          </a:xfrm>
          <a:prstGeom prst="rect">
            <a:avLst/>
          </a:prstGeom>
        </p:spPr>
      </p:pic>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8">
              <a:extLst>
                <a:ext uri="{96DAC541-7B7A-43D3-8B79-37D633B846F1}">
                  <asvg:svgBlip xmlns:asvg="http://schemas.microsoft.com/office/drawing/2016/SVG/main" xmlns="" r:embed="rId9"/>
                </a:ext>
              </a:extLst>
            </a:blip>
            <a:stretch>
              <a:fillRect/>
            </a:stretch>
          </a:blipFill>
        </p:spPr>
        <p:txBody>
          <a:bodyPr/>
          <a:lstStyle>
            <a:lvl1pPr>
              <a:buNone/>
              <a:defRPr/>
            </a:lvl1pPr>
          </a:lstStyle>
          <a:p>
            <a:pPr lvl="0"/>
            <a:r>
              <a:rPr lang="nb-NO" dirty="0"/>
              <a:t> </a:t>
            </a:r>
            <a:endParaRPr lang="en-US" dirty="0"/>
          </a:p>
        </p:txBody>
      </p:sp>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635028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orside fullbredde UiO Innhold (Ful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0" y="0"/>
            <a:ext cx="12188597" cy="6946900"/>
          </a:xfrm>
          <a:solidFill>
            <a:schemeClr val="bg1"/>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0" y="0"/>
            <a:ext cx="12192000" cy="69469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xmlns="" r:embed="rId5"/>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xmlns="" r:embed="rId9"/>
              </a:ext>
            </a:extLst>
          </a:blip>
          <a:stretch>
            <a:fillRect/>
          </a:stretch>
        </p:blipFill>
        <p:spPr>
          <a:xfrm>
            <a:off x="10785614" y="5457093"/>
            <a:ext cx="1025421" cy="1025421"/>
          </a:xfrm>
          <a:prstGeom prst="rect">
            <a:avLst/>
          </a:prstGeom>
        </p:spPr>
      </p:pic>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3024930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Forside fakultet Bilde">
    <p:bg>
      <p:bgPr>
        <a:solidFill>
          <a:schemeClr val="lt1"/>
        </a:solidFill>
        <a:effectLst/>
      </p:bgPr>
    </p:bg>
    <p:spTree>
      <p:nvGrpSpPr>
        <p:cNvPr id="1" name=""/>
        <p:cNvGrpSpPr/>
        <p:nvPr/>
      </p:nvGrpSpPr>
      <p:grpSpPr>
        <a:xfrm>
          <a:off x="0" y="0"/>
          <a:ext cx="0" cy="0"/>
          <a:chOff x="0" y="0"/>
          <a:chExt cx="0" cy="0"/>
        </a:xfrm>
      </p:grpSpPr>
      <p:sp>
        <p:nvSpPr>
          <p:cNvPr id="22" name="Picture Placeholder 1">
            <a:extLst>
              <a:ext uri="{FF2B5EF4-FFF2-40B4-BE49-F238E27FC236}">
                <a16:creationId xmlns:a16="http://schemas.microsoft.com/office/drawing/2014/main" id="{8F36C119-AFC3-655F-C788-84AAE9762870}"/>
              </a:ext>
              <a:ext uri="{C183D7F6-B498-43B3-948B-1728B52AA6E4}">
                <adec:decorative xmlns:adec="http://schemas.microsoft.com/office/drawing/2017/decorative" xmlns="" val="1"/>
              </a:ext>
            </a:extLst>
          </p:cNvPr>
          <p:cNvSpPr>
            <a:spLocks noGrp="1"/>
          </p:cNvSpPr>
          <p:nvPr>
            <p:ph type="pic" sz="quarter" idx="13"/>
          </p:nvPr>
        </p:nvSpPr>
        <p:spPr>
          <a:xfrm>
            <a:off x="6209880" y="0"/>
            <a:ext cx="5982120" cy="6858000"/>
          </a:xfrm>
          <a:prstGeom prst="rect">
            <a:avLst/>
          </a:prstGeom>
          <a:blipFill dpi="0" rotWithShape="1">
            <a:blip r:embed="rId4">
              <a:extLst>
                <a:ext uri="{28A0092B-C50C-407E-A947-70E740481C1C}">
                  <a14:useLocalDpi xmlns:a14="http://schemas.microsoft.com/office/drawing/2010/main" val="0"/>
                </a:ext>
              </a:extLst>
            </a:blip>
            <a:srcRect/>
            <a:stretch>
              <a:fillRect l="-21892" r="-49642"/>
            </a:stretch>
          </a:blipFill>
        </p:spPr>
        <p:txBody>
          <a:bodyPr lIns="0" tIns="0" rIns="0" bIns="0"/>
          <a:lstStyle/>
          <a:p>
            <a:r>
              <a:rPr lang="en-US"/>
              <a:t>Click icon to add picture</a:t>
            </a:r>
          </a:p>
        </p:txBody>
      </p:sp>
      <p:graphicFrame>
        <p:nvGraphicFramePr>
          <p:cNvPr id="4" name="Object 3" hidden="1">
            <a:extLst>
              <a:ext uri="{FF2B5EF4-FFF2-40B4-BE49-F238E27FC236}">
                <a16:creationId xmlns:a16="http://schemas.microsoft.com/office/drawing/2014/main" id="{1FDE277A-D1D4-46F7-9ED8-7C20DEB74C53}"/>
              </a:ext>
            </a:extLst>
          </p:cNvPr>
          <p:cNvGraphicFramePr>
            <a:graphicFrameLocks noChangeAspect="1"/>
          </p:cNvGraphicFramePr>
          <p:nvPr userDrawn="1">
            <p:custDataLst>
              <p:tags r:id="rId2"/>
            </p:custDataLst>
            <p:extLst>
              <p:ext uri="{D42A27DB-BD31-4B8C-83A1-F6EECF244321}">
                <p14:modId xmlns:p14="http://schemas.microsoft.com/office/powerpoint/2010/main" val="40406249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1" name="think-cell Slide" r:id="rId5" imgW="339" imgH="343" progId="TCLayout.ActiveDocument.1">
                  <p:embed/>
                </p:oleObj>
              </mc:Choice>
              <mc:Fallback>
                <p:oleObj name="think-cell Slide" r:id="rId5" imgW="339" imgH="343"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pic>
        <p:nvPicPr>
          <p:cNvPr id="24" name="Graphic 23" descr="UiO segl">
            <a:extLst>
              <a:ext uri="{FF2B5EF4-FFF2-40B4-BE49-F238E27FC236}">
                <a16:creationId xmlns:a16="http://schemas.microsoft.com/office/drawing/2014/main" id="{EC3480BC-2C3D-4A7E-9C52-40E1CC216EEE}"/>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9C5D506-67A5-4F89-8560-22F43BCF74A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8" name="Text Placeholder 8">
            <a:extLst>
              <a:ext uri="{FF2B5EF4-FFF2-40B4-BE49-F238E27FC236}">
                <a16:creationId xmlns:a16="http://schemas.microsoft.com/office/drawing/2014/main" id="{E17BAB58-FE9E-48CD-90C1-5A92CD4AF345}"/>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D1011A16-94DD-4043-A614-BEC724B6F1F6}"/>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BC09F072-DFF2-42B8-9221-578EE194D06A}"/>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5" name="Date Placeholder 3">
            <a:extLst>
              <a:ext uri="{FF2B5EF4-FFF2-40B4-BE49-F238E27FC236}">
                <a16:creationId xmlns:a16="http://schemas.microsoft.com/office/drawing/2014/main" id="{3BBDCC2B-F1B3-4493-BC07-8FE83C70C0E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1491820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Forside fakultet Innho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7" name="Text Placeholder 8">
            <a:extLst>
              <a:ext uri="{FF2B5EF4-FFF2-40B4-BE49-F238E27FC236}">
                <a16:creationId xmlns:a16="http://schemas.microsoft.com/office/drawing/2014/main" id="{D0FDCF8F-A008-4CFD-BFC2-4B8B6F9B51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5" name="Text Placeholder 8">
            <a:extLst>
              <a:ext uri="{FF2B5EF4-FFF2-40B4-BE49-F238E27FC236}">
                <a16:creationId xmlns:a16="http://schemas.microsoft.com/office/drawing/2014/main" id="{2127E9DC-8728-47D2-950F-5610AB44AE59}"/>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6" name="Text Placeholder 8">
            <a:extLst>
              <a:ext uri="{FF2B5EF4-FFF2-40B4-BE49-F238E27FC236}">
                <a16:creationId xmlns:a16="http://schemas.microsoft.com/office/drawing/2014/main" id="{212AB716-EA8C-40F3-9E5E-FADFDE5B68A9}"/>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4" name="Date Placeholder 3">
            <a:extLst>
              <a:ext uri="{FF2B5EF4-FFF2-40B4-BE49-F238E27FC236}">
                <a16:creationId xmlns:a16="http://schemas.microsoft.com/office/drawing/2014/main" id="{C0D51CD3-9F1B-45C4-9816-FCEC12A47AF7}"/>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graphicFrame>
        <p:nvGraphicFramePr>
          <p:cNvPr id="3" name="Object 2" hidden="1">
            <a:extLst>
              <a:ext uri="{FF2B5EF4-FFF2-40B4-BE49-F238E27FC236}">
                <a16:creationId xmlns:a16="http://schemas.microsoft.com/office/drawing/2014/main" id="{4C57EEA8-87A3-4F4A-8A88-C8CF94340B45}"/>
              </a:ext>
            </a:extLst>
          </p:cNvPr>
          <p:cNvGraphicFramePr>
            <a:graphicFrameLocks noChangeAspect="1"/>
          </p:cNvGraphicFramePr>
          <p:nvPr userDrawn="1">
            <p:custDataLst>
              <p:tags r:id="rId2"/>
            </p:custDataLst>
            <p:extLst>
              <p:ext uri="{D42A27DB-BD31-4B8C-83A1-F6EECF244321}">
                <p14:modId xmlns:p14="http://schemas.microsoft.com/office/powerpoint/2010/main" val="18995528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5" name="think-cell Slide" r:id="rId4" imgW="339" imgH="343" progId="TCLayout.ActiveDocument.1">
                  <p:embed/>
                </p:oleObj>
              </mc:Choice>
              <mc:Fallback>
                <p:oleObj name="think-cell Slide" r:id="rId4" imgW="339" imgH="343"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pic>
        <p:nvPicPr>
          <p:cNvPr id="28" name="Graphic 27" descr="UiO segl">
            <a:extLst>
              <a:ext uri="{FF2B5EF4-FFF2-40B4-BE49-F238E27FC236}">
                <a16:creationId xmlns:a16="http://schemas.microsoft.com/office/drawing/2014/main" id="{AECCD3CC-AC27-4207-85D4-8056C1F5FDD3}"/>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936681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rside fakulte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en-US"/>
              <a:t>Click icon to add picture</a:t>
            </a:r>
            <a:endParaRPr lang="en-US" dirty="0"/>
          </a:p>
        </p:txBody>
      </p:sp>
      <p:sp>
        <p:nvSpPr>
          <p:cNvPr id="29" name="Text Placeholder 8">
            <a:extLst>
              <a:ext uri="{FF2B5EF4-FFF2-40B4-BE49-F238E27FC236}">
                <a16:creationId xmlns:a16="http://schemas.microsoft.com/office/drawing/2014/main" id="{B116A28A-122D-47FC-B20F-2DE6D034FBA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pic>
        <p:nvPicPr>
          <p:cNvPr id="30" name="Graphic 29" descr="UiO segl">
            <a:extLst>
              <a:ext uri="{FF2B5EF4-FFF2-40B4-BE49-F238E27FC236}">
                <a16:creationId xmlns:a16="http://schemas.microsoft.com/office/drawing/2014/main" id="{E981D0C6-9965-4EA6-835B-007DA74548CA}"/>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379038" y="5945262"/>
            <a:ext cx="2078732" cy="538688"/>
          </a:xfrm>
          <a:prstGeom prst="rect">
            <a:avLst/>
          </a:prstGeom>
        </p:spPr>
      </p:pic>
      <p:sp>
        <p:nvSpPr>
          <p:cNvPr id="11" name="addin_colorlist" hidden="1">
            <a:extLst>
              <a:ext uri="{FF2B5EF4-FFF2-40B4-BE49-F238E27FC236}">
                <a16:creationId xmlns:a16="http://schemas.microsoft.com/office/drawing/2014/main" id="{FB8D8BF6-D27B-473E-8C7F-5564EC4E8842}"/>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en-US" noProof="0"/>
              <a:t>Click to edit Master title style</a:t>
            </a:r>
            <a:endParaRPr lang="nb-NO" noProof="0" dirty="0"/>
          </a:p>
        </p:txBody>
      </p:sp>
      <p:sp>
        <p:nvSpPr>
          <p:cNvPr id="28" name="Text Placeholder 8">
            <a:extLst>
              <a:ext uri="{FF2B5EF4-FFF2-40B4-BE49-F238E27FC236}">
                <a16:creationId xmlns:a16="http://schemas.microsoft.com/office/drawing/2014/main" id="{16F080F3-F66D-44E1-A274-51E675B7D76D}"/>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2B993451-3DED-457B-B2BA-C0AD678BC4F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E4C943B6-9D87-4707-9BC0-AB5D348B81A6}"/>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5" name="Date Placeholder 3">
            <a:extLst>
              <a:ext uri="{FF2B5EF4-FFF2-40B4-BE49-F238E27FC236}">
                <a16:creationId xmlns:a16="http://schemas.microsoft.com/office/drawing/2014/main" id="{9138817D-ECF3-4F24-AB4D-EE86A7D38EC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3276058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663D537D-BDA7-442F-85CC-77B15D3E9EBA}"/>
              </a:ext>
              <a:ext uri="{C183D7F6-B498-43B3-948B-1728B52AA6E4}">
                <adec:decorative xmlns:adec="http://schemas.microsoft.com/office/drawing/2017/decorative" xmlns="" val="1"/>
              </a:ext>
            </a:extLst>
          </p:cNvPr>
          <p:cNvSpPr>
            <a:spLocks noGrp="1"/>
          </p:cNvSpPr>
          <p:nvPr>
            <p:ph type="pic" sz="quarter" idx="19"/>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pic>
        <p:nvPicPr>
          <p:cNvPr id="31" name="Graphic 30" descr="UiO segl">
            <a:extLst>
              <a:ext uri="{FF2B5EF4-FFF2-40B4-BE49-F238E27FC236}">
                <a16:creationId xmlns:a16="http://schemas.microsoft.com/office/drawing/2014/main" id="{9BE98BF2-9E12-4468-BCAE-2A3B441A6E89}"/>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Text Placeholder 8">
            <a:extLst>
              <a:ext uri="{FF2B5EF4-FFF2-40B4-BE49-F238E27FC236}">
                <a16:creationId xmlns:a16="http://schemas.microsoft.com/office/drawing/2014/main" id="{EA343E91-A7F8-411F-8D9E-AD0CD04545F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30" name="Text Placeholder 8">
            <a:extLst>
              <a:ext uri="{FF2B5EF4-FFF2-40B4-BE49-F238E27FC236}">
                <a16:creationId xmlns:a16="http://schemas.microsoft.com/office/drawing/2014/main" id="{A0F37DB2-E675-4E63-AD01-1D4996198F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AF5E8745-EB5B-4C17-A308-AC6088BCA617}"/>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7CB7E83F-937E-4B9E-830A-492432F3A4E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B8980526-4F9F-495D-A07D-8D82934AE66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2569172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orside institutt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pic>
        <p:nvPicPr>
          <p:cNvPr id="30" name="Graphic 29" descr="UiO segl">
            <a:extLst>
              <a:ext uri="{FF2B5EF4-FFF2-40B4-BE49-F238E27FC236}">
                <a16:creationId xmlns:a16="http://schemas.microsoft.com/office/drawing/2014/main" id="{6E45B275-2917-4791-9D93-B119E57F1E0F}"/>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5" name="Text Placeholder 8">
            <a:extLst>
              <a:ext uri="{FF2B5EF4-FFF2-40B4-BE49-F238E27FC236}">
                <a16:creationId xmlns:a16="http://schemas.microsoft.com/office/drawing/2014/main" id="{542A6449-D96E-414F-A604-C4E12FC569EA}"/>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29" name="Text Placeholder 8">
            <a:extLst>
              <a:ext uri="{FF2B5EF4-FFF2-40B4-BE49-F238E27FC236}">
                <a16:creationId xmlns:a16="http://schemas.microsoft.com/office/drawing/2014/main" id="{D729F8AC-6A5E-427F-BADE-EA072C6164CF}"/>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7" name="Text Placeholder 8">
            <a:extLst>
              <a:ext uri="{FF2B5EF4-FFF2-40B4-BE49-F238E27FC236}">
                <a16:creationId xmlns:a16="http://schemas.microsoft.com/office/drawing/2014/main" id="{548DDD7D-1EE4-480A-9DFC-6999E44EAAFE}"/>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8" name="Text Placeholder 8">
            <a:extLst>
              <a:ext uri="{FF2B5EF4-FFF2-40B4-BE49-F238E27FC236}">
                <a16:creationId xmlns:a16="http://schemas.microsoft.com/office/drawing/2014/main" id="{94EC4BF0-912D-4C74-897D-7058B1C43F41}"/>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6" name="Date Placeholder 3">
            <a:extLst>
              <a:ext uri="{FF2B5EF4-FFF2-40B4-BE49-F238E27FC236}">
                <a16:creationId xmlns:a16="http://schemas.microsoft.com/office/drawing/2014/main" id="{4387C63E-1139-41C5-A5DA-C7934430189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3367778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25" name="Picture Placeholder 2">
            <a:extLst>
              <a:ext uri="{FF2B5EF4-FFF2-40B4-BE49-F238E27FC236}">
                <a16:creationId xmlns:a16="http://schemas.microsoft.com/office/drawing/2014/main" id="{B080593B-46D5-4272-829F-0AB9BB0A72E9}"/>
              </a:ext>
            </a:extLst>
          </p:cNvPr>
          <p:cNvSpPr>
            <a:spLocks noGrp="1"/>
          </p:cNvSpPr>
          <p:nvPr>
            <p:ph type="pic" sz="quarter" idx="20"/>
          </p:nvPr>
        </p:nvSpPr>
        <p:spPr>
          <a:xfrm>
            <a:off x="6209880" y="0"/>
            <a:ext cx="5982120" cy="6858000"/>
          </a:xfrm>
          <a:prstGeom prst="rect">
            <a:avLst/>
          </a:prstGeom>
        </p:spPr>
        <p:txBody>
          <a:bodyPr lIns="0" tIns="0" rIns="0" bIns="0"/>
          <a:lstStyle/>
          <a:p>
            <a:r>
              <a:rPr lang="en-US"/>
              <a:t>Click icon to add picture</a:t>
            </a:r>
          </a:p>
        </p:txBody>
      </p:sp>
      <p:pic>
        <p:nvPicPr>
          <p:cNvPr id="31" name="Graphic 30" descr="UiO segl">
            <a:extLst>
              <a:ext uri="{FF2B5EF4-FFF2-40B4-BE49-F238E27FC236}">
                <a16:creationId xmlns:a16="http://schemas.microsoft.com/office/drawing/2014/main" id="{27D749C7-8972-4648-8357-FE945BD11295}"/>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5046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7" name="Text Placeholder 4">
            <a:extLst>
              <a:ext uri="{FF2B5EF4-FFF2-40B4-BE49-F238E27FC236}">
                <a16:creationId xmlns:a16="http://schemas.microsoft.com/office/drawing/2014/main" id="{05359BE4-B9E6-44C9-994B-4B43BA31858B}"/>
              </a:ext>
            </a:extLst>
          </p:cNvPr>
          <p:cNvSpPr>
            <a:spLocks noGrp="1"/>
          </p:cNvSpPr>
          <p:nvPr>
            <p:ph type="body" sz="quarter" idx="21" hasCustomPrompt="1"/>
          </p:nvPr>
        </p:nvSpPr>
        <p:spPr>
          <a:xfrm>
            <a:off x="379038" y="653143"/>
            <a:ext cx="5075367" cy="1204686"/>
          </a:xfrm>
        </p:spPr>
        <p:txBody>
          <a:bodyPr/>
          <a:lstStyle>
            <a:lvl1pPr marL="0" indent="0">
              <a:buNone/>
              <a:defRPr lang="en-US" sz="2000" kern="1200" dirty="0">
                <a:solidFill>
                  <a:schemeClr val="tx1"/>
                </a:solidFill>
                <a:latin typeface="+mj-lt"/>
                <a:ea typeface="+mj-ea"/>
                <a:cs typeface="+mj-cs"/>
              </a:defRPr>
            </a:lvl1pPr>
          </a:lstStyle>
          <a:p>
            <a:pPr lvl="0"/>
            <a:r>
              <a:rPr lang="nb-NO" dirty="0"/>
              <a:t>Navn på institutt</a:t>
            </a:r>
            <a:endParaRPr lang="en-US" dirty="0"/>
          </a:p>
        </p:txBody>
      </p:sp>
      <p:sp>
        <p:nvSpPr>
          <p:cNvPr id="7" name="Text Placeholder 6">
            <a:extLst>
              <a:ext uri="{FF2B5EF4-FFF2-40B4-BE49-F238E27FC236}">
                <a16:creationId xmlns:a16="http://schemas.microsoft.com/office/drawing/2014/main" id="{8B8A0E4F-1BA9-45F5-9553-E579F5F1C2D8}"/>
              </a:ext>
            </a:extLst>
          </p:cNvPr>
          <p:cNvSpPr>
            <a:spLocks noGrp="1"/>
          </p:cNvSpPr>
          <p:nvPr>
            <p:ph type="body" sz="quarter" idx="19"/>
          </p:nvPr>
        </p:nvSpPr>
        <p:spPr>
          <a:xfrm>
            <a:off x="379039" y="2302849"/>
            <a:ext cx="5080128" cy="1702414"/>
          </a:xfrm>
        </p:spPr>
        <p:txBody>
          <a:bodyPr/>
          <a:lstStyle>
            <a:lvl1pPr marL="0" indent="0">
              <a:buNone/>
              <a:defRPr sz="4500"/>
            </a:lvl1pPr>
          </a:lstStyle>
          <a:p>
            <a:pPr lvl="0"/>
            <a:r>
              <a:rPr lang="en-US"/>
              <a:t>Edit Master text styles</a:t>
            </a:r>
          </a:p>
        </p:txBody>
      </p:sp>
      <p:sp>
        <p:nvSpPr>
          <p:cNvPr id="30" name="Text Placeholder 8">
            <a:extLst>
              <a:ext uri="{FF2B5EF4-FFF2-40B4-BE49-F238E27FC236}">
                <a16:creationId xmlns:a16="http://schemas.microsoft.com/office/drawing/2014/main" id="{88EA911F-B545-4F74-AF42-9EC2B355D8F1}"/>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4E55111D-AB70-4D2B-9C10-0B91F296CDF4}"/>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1DB45DBF-1D97-4017-83BE-AD48141222A5}"/>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6" name="Date Placeholder 3">
            <a:extLst>
              <a:ext uri="{FF2B5EF4-FFF2-40B4-BE49-F238E27FC236}">
                <a16:creationId xmlns:a16="http://schemas.microsoft.com/office/drawing/2014/main" id="{88916788-1A25-4BF7-B2F3-11CED5D74CB4}"/>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453797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holdsfortegnelse 01">
    <p:bg>
      <p:bgPr>
        <a:solidFill>
          <a:schemeClr val="accent4"/>
        </a:solidFill>
        <a:effectLst/>
      </p:bgPr>
    </p:bg>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F9CB4958-81B1-49B9-BBDA-D042DC89C1F0}"/>
              </a:ext>
            </a:extLst>
          </p:cNvPr>
          <p:cNvSpPr>
            <a:spLocks noGrp="1"/>
          </p:cNvSpPr>
          <p:nvPr>
            <p:ph type="sldNum" sz="quarter" idx="16"/>
          </p:nvPr>
        </p:nvSpPr>
        <p:spPr/>
        <p:txBody>
          <a:bodyPr/>
          <a:lstStyle/>
          <a:p>
            <a:r>
              <a:rPr lang="en-US"/>
              <a:t>Side </a:t>
            </a:r>
            <a:fld id="{5251F420-7306-4E7C-A79E-F31A38F7D392}" type="slidenum">
              <a:rPr lang="en-US" smtClean="0"/>
              <a:pPr/>
              <a:t>‹#›</a:t>
            </a:fld>
            <a:endParaRPr lang="en-US" dirty="0"/>
          </a:p>
        </p:txBody>
      </p:sp>
      <p:sp>
        <p:nvSpPr>
          <p:cNvPr id="2" name="Title 1"/>
          <p:cNvSpPr>
            <a:spLocks noGrp="1"/>
          </p:cNvSpPr>
          <p:nvPr>
            <p:ph type="title"/>
          </p:nvPr>
        </p:nvSpPr>
        <p:spPr>
          <a:xfrm>
            <a:off x="360045" y="2503593"/>
            <a:ext cx="3717652" cy="1325563"/>
          </a:xfrm>
        </p:spPr>
        <p:txBody>
          <a:bodyPr/>
          <a:lstStyle>
            <a:lvl1pPr>
              <a:defRPr sz="4501"/>
            </a:lvl1pPr>
          </a:lstStyle>
          <a:p>
            <a:r>
              <a:rPr lang="en-US" noProof="0"/>
              <a:t>Click to edit Master title style</a:t>
            </a:r>
            <a:endParaRPr lang="nb-NO" noProof="0" dirty="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63168"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dirty="0"/>
              <a:t>Punkt A</a:t>
            </a:r>
          </a:p>
          <a:p>
            <a:pPr lvl="0"/>
            <a:r>
              <a:rPr lang="nb-NO" dirty="0"/>
              <a:t>Punkt B</a:t>
            </a:r>
          </a:p>
          <a:p>
            <a:pPr lvl="0"/>
            <a:r>
              <a:rPr lang="nb-NO" dirty="0"/>
              <a:t>Punkt C</a:t>
            </a:r>
          </a:p>
          <a:p>
            <a:pPr lvl="0"/>
            <a:r>
              <a:rPr lang="nb-NO" dirty="0"/>
              <a:t>Punkt D</a:t>
            </a:r>
            <a:endParaRPr lang="en-US" dirty="0"/>
          </a:p>
        </p:txBody>
      </p:sp>
    </p:spTree>
    <p:extLst>
      <p:ext uri="{BB962C8B-B14F-4D97-AF65-F5344CB8AC3E}">
        <p14:creationId xmlns:p14="http://schemas.microsoft.com/office/powerpoint/2010/main" val="179056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nholdsfortegnelse 02">
    <p:bg>
      <p:bgPr>
        <a:solidFill>
          <a:schemeClr val="accent4"/>
        </a:solidFill>
        <a:effectLst/>
      </p:bgPr>
    </p:bg>
    <p:spTree>
      <p:nvGrpSpPr>
        <p:cNvPr id="1" name=""/>
        <p:cNvGrpSpPr/>
        <p:nvPr/>
      </p:nvGrpSpPr>
      <p:grpSpPr>
        <a:xfrm>
          <a:off x="0" y="0"/>
          <a:ext cx="0" cy="0"/>
          <a:chOff x="0" y="0"/>
          <a:chExt cx="0" cy="0"/>
        </a:xfrm>
      </p:grpSpPr>
      <p:sp>
        <p:nvSpPr>
          <p:cNvPr id="18" name="Slide Number Placeholder 17">
            <a:extLst>
              <a:ext uri="{FF2B5EF4-FFF2-40B4-BE49-F238E27FC236}">
                <a16:creationId xmlns:a16="http://schemas.microsoft.com/office/drawing/2014/main" id="{02B12D4E-956E-456A-B250-54F8DAC4F518}"/>
              </a:ext>
            </a:extLst>
          </p:cNvPr>
          <p:cNvSpPr>
            <a:spLocks noGrp="1"/>
          </p:cNvSpPr>
          <p:nvPr>
            <p:ph type="sldNum" sz="quarter" idx="22"/>
          </p:nvPr>
        </p:nvSpPr>
        <p:spPr/>
        <p:txBody>
          <a:bodyPr/>
          <a:lstStyle/>
          <a:p>
            <a:r>
              <a:rPr lang="en-US"/>
              <a:t>Side </a:t>
            </a:r>
            <a:fld id="{5251F420-7306-4E7C-A79E-F31A38F7D392}" type="slidenum">
              <a:rPr lang="en-US" smtClean="0"/>
              <a:pPr/>
              <a:t>‹#›</a:t>
            </a:fld>
            <a:endParaRPr lang="en-US" dirty="0"/>
          </a:p>
        </p:txBody>
      </p:sp>
      <p:sp>
        <p:nvSpPr>
          <p:cNvPr id="2" name="Title 1"/>
          <p:cNvSpPr>
            <a:spLocks noGrp="1"/>
          </p:cNvSpPr>
          <p:nvPr>
            <p:ph type="title"/>
          </p:nvPr>
        </p:nvSpPr>
        <p:spPr>
          <a:xfrm>
            <a:off x="360045" y="2503593"/>
            <a:ext cx="3717652" cy="1325563"/>
          </a:xfrm>
        </p:spPr>
        <p:txBody>
          <a:bodyPr/>
          <a:lstStyle>
            <a:lvl1pPr>
              <a:defRPr sz="4501"/>
            </a:lvl1pPr>
          </a:lstStyle>
          <a:p>
            <a:r>
              <a:rPr lang="en-US" noProof="0"/>
              <a:t>Click to edit Master title style</a:t>
            </a:r>
            <a:endParaRPr lang="nb-NO" noProof="0" dirty="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A</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B</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5"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C</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D</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4"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E</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F</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Tree>
    <p:extLst>
      <p:ext uri="{BB962C8B-B14F-4D97-AF65-F5344CB8AC3E}">
        <p14:creationId xmlns:p14="http://schemas.microsoft.com/office/powerpoint/2010/main" val="3172626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Kapittelsid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r>
              <a:rPr lang="nb-NO" dirty="0"/>
              <a:t>Trykk - &gt; Sett inn -&gt; Bilde for å endre eller sette inn bilde</a:t>
            </a:r>
            <a:endParaRPr lang="en-US" dirty="0"/>
          </a:p>
        </p:txBody>
      </p:sp>
      <p:sp>
        <p:nvSpPr>
          <p:cNvPr id="8" name="Text Placeholder 4" descr="Logo Universitetet i oslo">
            <a:extLst>
              <a:ext uri="{FF2B5EF4-FFF2-40B4-BE49-F238E27FC236}">
                <a16:creationId xmlns:a16="http://schemas.microsoft.com/office/drawing/2014/main" id="{CB6C8A24-C7F7-483C-B347-EFA80560FB0E}"/>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18" name="Footer Placeholder 4">
            <a:extLst>
              <a:ext uri="{FF2B5EF4-FFF2-40B4-BE49-F238E27FC236}">
                <a16:creationId xmlns:a16="http://schemas.microsoft.com/office/drawing/2014/main" id="{0DAEC6C7-85EA-449B-8EE8-2D97BF53ED2F}"/>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3" name="Slide Number Placeholder 12">
            <a:extLst>
              <a:ext uri="{FF2B5EF4-FFF2-40B4-BE49-F238E27FC236}">
                <a16:creationId xmlns:a16="http://schemas.microsoft.com/office/drawing/2014/main" id="{283FD976-C7D4-4015-A9BA-91E02E673E77}"/>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en-US" noProof="0"/>
              <a:t>Click to edit Master title style</a:t>
            </a:r>
            <a:endParaRPr lang="nb-NO" noProof="0" dirty="0"/>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noProof="0"/>
              <a:t>Click to edit Master subtitle style</a:t>
            </a:r>
            <a:endParaRPr lang="nb-NO" noProof="0" dirty="0"/>
          </a:p>
        </p:txBody>
      </p:sp>
    </p:spTree>
    <p:extLst>
      <p:ext uri="{BB962C8B-B14F-4D97-AF65-F5344CB8AC3E}">
        <p14:creationId xmlns:p14="http://schemas.microsoft.com/office/powerpoint/2010/main" val="13586852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itat ">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Trykk - &gt; Sett inn -&gt; Bilde for å endre eller sette inn bilde</a:t>
            </a:r>
            <a:endParaRPr lang="en-US" dirty="0"/>
          </a:p>
          <a:p>
            <a:endParaRPr lang="en-US" dirty="0"/>
          </a:p>
        </p:txBody>
      </p:sp>
      <p:sp>
        <p:nvSpPr>
          <p:cNvPr id="11" name="Text Placeholder 4" descr="Logo Universitetet i oslo">
            <a:extLst>
              <a:ext uri="{FF2B5EF4-FFF2-40B4-BE49-F238E27FC236}">
                <a16:creationId xmlns:a16="http://schemas.microsoft.com/office/drawing/2014/main" id="{85E9E616-9857-4793-9543-97601CFB29B9}"/>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dirty="0"/>
              <a:t>Sitat</a:t>
            </a:r>
          </a:p>
        </p:txBody>
      </p:sp>
    </p:spTree>
    <p:extLst>
      <p:ext uri="{BB962C8B-B14F-4D97-AF65-F5344CB8AC3E}">
        <p14:creationId xmlns:p14="http://schemas.microsoft.com/office/powerpoint/2010/main" val="13314716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 tekstboks med underoverskrif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E82207EF-1A49-4BEC-B35C-772E1E2EFECD}"/>
              </a:ext>
            </a:extLst>
          </p:cNvPr>
          <p:cNvSpPr>
            <a:spLocks noGrp="1"/>
          </p:cNvSpPr>
          <p:nvPr>
            <p:ph type="ftr" sz="quarter" idx="32"/>
          </p:nvPr>
        </p:nvSpPr>
        <p:spPr/>
        <p:txBody>
          <a:bodyPr/>
          <a:lstStyle/>
          <a:p>
            <a:endParaRPr lang="nb-NO" dirty="0"/>
          </a:p>
        </p:txBody>
      </p:sp>
      <p:sp>
        <p:nvSpPr>
          <p:cNvPr id="7" name="Slide Number Placeholder 6">
            <a:extLst>
              <a:ext uri="{FF2B5EF4-FFF2-40B4-BE49-F238E27FC236}">
                <a16:creationId xmlns:a16="http://schemas.microsoft.com/office/drawing/2014/main" id="{23134CF4-4951-4824-A36D-2B6BAEF472C0}"/>
              </a:ext>
            </a:extLst>
          </p:cNvPr>
          <p:cNvSpPr>
            <a:spLocks noGrp="1"/>
          </p:cNvSpPr>
          <p:nvPr>
            <p:ph type="sldNum" sz="quarter" idx="33"/>
          </p:nvPr>
        </p:nvSpPr>
        <p:spPr/>
        <p:txBody>
          <a:bodyPr/>
          <a:lstStyle/>
          <a:p>
            <a:r>
              <a:rPr lang="en-US" dirty="0"/>
              <a:t>Side </a:t>
            </a:r>
            <a:fld id="{5251F420-7306-4E7C-A79E-F31A38F7D392}" type="slidenum">
              <a:rPr lang="en-US" smtClean="0"/>
              <a:pPr/>
              <a:t>‹#›</a:t>
            </a:fld>
            <a:endParaRPr lang="en-US" dirty="0"/>
          </a:p>
        </p:txBody>
      </p:sp>
      <p:sp>
        <p:nvSpPr>
          <p:cNvPr id="2" name="Rectangle 1" hidden="1">
            <a:extLst>
              <a:ext uri="{FF2B5EF4-FFF2-40B4-BE49-F238E27FC236}">
                <a16:creationId xmlns:a16="http://schemas.microsoft.com/office/drawing/2014/main" id="{D2E7BD1C-79CF-4E20-AC8F-E2817B8B3D12}"/>
              </a:ext>
            </a:extLst>
          </p:cNvPr>
          <p:cNvSpPr/>
          <p:nvPr userDrawn="1"/>
        </p:nvSpPr>
        <p:spPr>
          <a:xfrm>
            <a:off x="540068" y="0"/>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hidden="1">
            <a:extLst>
              <a:ext uri="{FF2B5EF4-FFF2-40B4-BE49-F238E27FC236}">
                <a16:creationId xmlns:a16="http://schemas.microsoft.com/office/drawing/2014/main" id="{AD8EE3EE-092D-4B85-A85F-E434A4CB9A2F}"/>
              </a:ext>
            </a:extLst>
          </p:cNvPr>
          <p:cNvSpPr/>
          <p:nvPr userDrawn="1"/>
        </p:nvSpPr>
        <p:spPr>
          <a:xfrm>
            <a:off x="0" y="337731"/>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hidden="1">
            <a:extLst>
              <a:ext uri="{FF2B5EF4-FFF2-40B4-BE49-F238E27FC236}">
                <a16:creationId xmlns:a16="http://schemas.microsoft.com/office/drawing/2014/main" id="{33BC282A-3B9D-407C-B9DA-F5A304A0AE2D}"/>
              </a:ext>
            </a:extLst>
          </p:cNvPr>
          <p:cNvSpPr/>
          <p:nvPr userDrawn="1"/>
        </p:nvSpPr>
        <p:spPr>
          <a:xfrm>
            <a:off x="11831955" y="482939"/>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hidden="1">
            <a:extLst>
              <a:ext uri="{FF2B5EF4-FFF2-40B4-BE49-F238E27FC236}">
                <a16:creationId xmlns:a16="http://schemas.microsoft.com/office/drawing/2014/main" id="{7DC556F4-6EA1-44E3-8D60-1261088C71C7}"/>
              </a:ext>
            </a:extLst>
          </p:cNvPr>
          <p:cNvSpPr/>
          <p:nvPr userDrawn="1"/>
        </p:nvSpPr>
        <p:spPr>
          <a:xfrm>
            <a:off x="1" y="902703"/>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hidden="1">
            <a:extLst>
              <a:ext uri="{FF2B5EF4-FFF2-40B4-BE49-F238E27FC236}">
                <a16:creationId xmlns:a16="http://schemas.microsoft.com/office/drawing/2014/main" id="{74E62C8F-7CC6-4F3A-88DB-ADB3F3D757CE}"/>
              </a:ext>
            </a:extLst>
          </p:cNvPr>
          <p:cNvSpPr/>
          <p:nvPr userDrawn="1"/>
        </p:nvSpPr>
        <p:spPr>
          <a:xfrm>
            <a:off x="1" y="1577475"/>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ddin_colorlist" hidden="1">
            <a:extLst>
              <a:ext uri="{FF2B5EF4-FFF2-40B4-BE49-F238E27FC236}">
                <a16:creationId xmlns:a16="http://schemas.microsoft.com/office/drawing/2014/main" id="{FACBECEF-96F4-495B-97F3-507EB7C28F66}"/>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3" name="addin_colorbox" hidden="1">
            <a:extLst>
              <a:ext uri="{FF2B5EF4-FFF2-40B4-BE49-F238E27FC236}">
                <a16:creationId xmlns:a16="http://schemas.microsoft.com/office/drawing/2014/main" id="{114C26A2-23E4-405F-85D9-DD9C9C54205E}"/>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5" name="addin_title" hidden="1">
            <a:extLst>
              <a:ext uri="{FF2B5EF4-FFF2-40B4-BE49-F238E27FC236}">
                <a16:creationId xmlns:a16="http://schemas.microsoft.com/office/drawing/2014/main" id="{5EC6F0C5-ECE2-4737-B2DF-8CF464166E20}"/>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6" name="addin_text" hidden="1">
            <a:extLst>
              <a:ext uri="{FF2B5EF4-FFF2-40B4-BE49-F238E27FC236}">
                <a16:creationId xmlns:a16="http://schemas.microsoft.com/office/drawing/2014/main" id="{421DB65A-BA84-4BFC-81D8-7771342E61A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7" name="addin_image" hidden="1">
            <a:extLst>
              <a:ext uri="{FF2B5EF4-FFF2-40B4-BE49-F238E27FC236}">
                <a16:creationId xmlns:a16="http://schemas.microsoft.com/office/drawing/2014/main" id="{40EF0D78-486F-42E9-A20F-95C640555A5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DA2EA4FB-50DF-4085-A18C-D17518B88B8F}"/>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2409EBBA-4570-4718-9302-6A3DA50E3B8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3996591B-A5CC-4B02-887B-B726000BC3C6}"/>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background" hidden="1">
            <a:extLst>
              <a:ext uri="{FF2B5EF4-FFF2-40B4-BE49-F238E27FC236}">
                <a16:creationId xmlns:a16="http://schemas.microsoft.com/office/drawing/2014/main" id="{C04B5D41-8647-414B-A9F9-26967E7A232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60044" y="1757498"/>
            <a:ext cx="11471910"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Tree>
    <p:extLst>
      <p:ext uri="{BB962C8B-B14F-4D97-AF65-F5344CB8AC3E}">
        <p14:creationId xmlns:p14="http://schemas.microsoft.com/office/powerpoint/2010/main" val="1829144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o tekstbokser med underoverskrift">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57AAA207-8E55-477B-AF05-92D6F597A5B7}"/>
              </a:ext>
            </a:extLst>
          </p:cNvPr>
          <p:cNvSpPr>
            <a:spLocks noGrp="1"/>
          </p:cNvSpPr>
          <p:nvPr>
            <p:ph type="ftr" sz="quarter" idx="34"/>
          </p:nvPr>
        </p:nvSpPr>
        <p:spPr/>
        <p:txBody>
          <a:bodyPr/>
          <a:lstStyle/>
          <a:p>
            <a:endParaRPr lang="nb-NO" dirty="0"/>
          </a:p>
        </p:txBody>
      </p:sp>
      <p:sp>
        <p:nvSpPr>
          <p:cNvPr id="10" name="Slide Number Placeholder 9">
            <a:extLst>
              <a:ext uri="{FF2B5EF4-FFF2-40B4-BE49-F238E27FC236}">
                <a16:creationId xmlns:a16="http://schemas.microsoft.com/office/drawing/2014/main" id="{FA7972B2-D533-401B-8556-469D52E0F4DD}"/>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dirty="0"/>
          </a:p>
        </p:txBody>
      </p:sp>
      <p:sp>
        <p:nvSpPr>
          <p:cNvPr id="12" name="addin_colorbox" hidden="1">
            <a:extLst>
              <a:ext uri="{FF2B5EF4-FFF2-40B4-BE49-F238E27FC236}">
                <a16:creationId xmlns:a16="http://schemas.microsoft.com/office/drawing/2014/main" id="{1F56F7F2-0BBD-484C-9008-B8C0CB7D240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3" name="addin_title" hidden="1">
            <a:extLst>
              <a:ext uri="{FF2B5EF4-FFF2-40B4-BE49-F238E27FC236}">
                <a16:creationId xmlns:a16="http://schemas.microsoft.com/office/drawing/2014/main" id="{BE45413D-3777-488C-9081-98CD311209B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4" name="addin_text" hidden="1">
            <a:extLst>
              <a:ext uri="{FF2B5EF4-FFF2-40B4-BE49-F238E27FC236}">
                <a16:creationId xmlns:a16="http://schemas.microsoft.com/office/drawing/2014/main" id="{4BD0960F-BF1F-4126-A3F8-B418D42FDE7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5" name="addin_image" hidden="1">
            <a:extLst>
              <a:ext uri="{FF2B5EF4-FFF2-40B4-BE49-F238E27FC236}">
                <a16:creationId xmlns:a16="http://schemas.microsoft.com/office/drawing/2014/main" id="{C39DDD84-E44A-46C8-A71C-34C426FB8C92}"/>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6" name="addin_grouplist" hidden="1">
            <a:extLst>
              <a:ext uri="{FF2B5EF4-FFF2-40B4-BE49-F238E27FC236}">
                <a16:creationId xmlns:a16="http://schemas.microsoft.com/office/drawing/2014/main" id="{AEDE561B-E28A-4695-BEA3-2B6278A31E9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7" name="addin_logo" hidden="1">
            <a:extLst>
              <a:ext uri="{FF2B5EF4-FFF2-40B4-BE49-F238E27FC236}">
                <a16:creationId xmlns:a16="http://schemas.microsoft.com/office/drawing/2014/main" id="{2AAC8E8D-4887-45BD-9C03-DA53C4A7934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8" name="addin_fillplaceholders" hidden="1">
            <a:extLst>
              <a:ext uri="{FF2B5EF4-FFF2-40B4-BE49-F238E27FC236}">
                <a16:creationId xmlns:a16="http://schemas.microsoft.com/office/drawing/2014/main" id="{CBAE5DC2-094D-4983-A93E-68A430FDFDA5}"/>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9" name="addin_colorlist" hidden="1">
            <a:extLst>
              <a:ext uri="{FF2B5EF4-FFF2-40B4-BE49-F238E27FC236}">
                <a16:creationId xmlns:a16="http://schemas.microsoft.com/office/drawing/2014/main" id="{9821EDDB-6D76-4A0C-A80A-8E839D9FFA7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0" name="addin_background" hidden="1">
            <a:extLst>
              <a:ext uri="{FF2B5EF4-FFF2-40B4-BE49-F238E27FC236}">
                <a16:creationId xmlns:a16="http://schemas.microsoft.com/office/drawing/2014/main" id="{F537A33B-63F9-4866-8A22-F1702265B04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1" name="Title 1">
            <a:extLst>
              <a:ext uri="{FF2B5EF4-FFF2-40B4-BE49-F238E27FC236}">
                <a16:creationId xmlns:a16="http://schemas.microsoft.com/office/drawing/2014/main" id="{9602F61A-9452-4566-BD44-010DF2575066}"/>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2" name="Subtitle 2">
            <a:extLst>
              <a:ext uri="{FF2B5EF4-FFF2-40B4-BE49-F238E27FC236}">
                <a16:creationId xmlns:a16="http://schemas.microsoft.com/office/drawing/2014/main" id="{3374CAD7-B62E-4CF1-AD5A-43232DD10E25}"/>
              </a:ext>
            </a:extLst>
          </p:cNvPr>
          <p:cNvSpPr>
            <a:spLocks noGrp="1"/>
          </p:cNvSpPr>
          <p:nvPr>
            <p:ph type="subTitle" idx="13"/>
          </p:nvPr>
        </p:nvSpPr>
        <p:spPr>
          <a:xfrm>
            <a:off x="360045" y="1082726"/>
            <a:ext cx="5489213"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360045" y="1757498"/>
            <a:ext cx="5489213"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76623"/>
            <a:ext cx="5489213" cy="494749"/>
          </a:xfrm>
        </p:spPr>
        <p:txBody>
          <a:bodyPr/>
          <a:lstStyle>
            <a:lvl1pPr marL="0" indent="0">
              <a:buNone/>
              <a:defRPr lang="en-US" sz="1800" kern="1200" dirty="0">
                <a:solidFill>
                  <a:schemeClr val="tx1"/>
                </a:solidFill>
                <a:latin typeface="+mn-lt"/>
                <a:ea typeface="+mn-ea"/>
                <a:cs typeface="+mn-cs"/>
              </a:defRPr>
            </a:lvl1pPr>
          </a:lstStyle>
          <a:p>
            <a:pPr lvl="0"/>
            <a:r>
              <a:rPr lang="en-US"/>
              <a:t>Edit Master text styles</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57498"/>
            <a:ext cx="5489213" cy="4301395"/>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Tree>
    <p:extLst>
      <p:ext uri="{BB962C8B-B14F-4D97-AF65-F5344CB8AC3E}">
        <p14:creationId xmlns:p14="http://schemas.microsoft.com/office/powerpoint/2010/main" val="31200161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2" name="Title 1">
            <a:extLst>
              <a:ext uri="{FF2B5EF4-FFF2-40B4-BE49-F238E27FC236}">
                <a16:creationId xmlns:a16="http://schemas.microsoft.com/office/drawing/2014/main" id="{3E75BE49-6169-4B52-B8E0-67F87720CC1B}"/>
              </a:ext>
            </a:extLst>
          </p:cNvPr>
          <p:cNvSpPr>
            <a:spLocks noGrp="1"/>
          </p:cNvSpPr>
          <p:nvPr>
            <p:ph type="title"/>
          </p:nvPr>
        </p:nvSpPr>
        <p:spPr>
          <a:xfrm>
            <a:off x="360044" y="360045"/>
            <a:ext cx="5489214" cy="542658"/>
          </a:xfrm>
        </p:spPr>
        <p:txBody>
          <a:bodyPr/>
          <a:lstStyle>
            <a:lvl1pPr>
              <a:defRPr sz="3500"/>
            </a:lvl1pPr>
          </a:lstStyle>
          <a:p>
            <a:r>
              <a:rPr lang="en-US" noProof="0"/>
              <a:t>Click to edit Master title style</a:t>
            </a:r>
            <a:endParaRPr lang="nb-NO" noProof="0" dirty="0"/>
          </a:p>
        </p:txBody>
      </p:sp>
      <p:sp>
        <p:nvSpPr>
          <p:cNvPr id="13" name="Subtitle 2">
            <a:extLst>
              <a:ext uri="{FF2B5EF4-FFF2-40B4-BE49-F238E27FC236}">
                <a16:creationId xmlns:a16="http://schemas.microsoft.com/office/drawing/2014/main" id="{DF549456-9E1A-4F2D-AB8B-11B375FF1CCA}"/>
              </a:ext>
            </a:extLst>
          </p:cNvPr>
          <p:cNvSpPr>
            <a:spLocks noGrp="1"/>
          </p:cNvSpPr>
          <p:nvPr>
            <p:ph type="subTitle" idx="13"/>
          </p:nvPr>
        </p:nvSpPr>
        <p:spPr>
          <a:xfrm>
            <a:off x="360044" y="1082726"/>
            <a:ext cx="548921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2" name="Content Placeholder 1">
            <a:extLst>
              <a:ext uri="{FF2B5EF4-FFF2-40B4-BE49-F238E27FC236}">
                <a16:creationId xmlns:a16="http://schemas.microsoft.com/office/drawing/2014/main" id="{32305472-2CA1-4284-9F6B-FAE83898D055}"/>
              </a:ext>
            </a:extLst>
          </p:cNvPr>
          <p:cNvSpPr>
            <a:spLocks noGrp="1"/>
          </p:cNvSpPr>
          <p:nvPr>
            <p:ph sz="quarter" idx="30"/>
          </p:nvPr>
        </p:nvSpPr>
        <p:spPr>
          <a:xfrm>
            <a:off x="360044" y="1757499"/>
            <a:ext cx="5489214" cy="4301103"/>
          </a:xfrm>
          <a:prstGeom prst="rect">
            <a:avLst/>
          </a:prstGeom>
          <a:effectLst>
            <a:outerShdw blurRad="50800" dist="50800" dir="5400000" algn="ctr" rotWithShape="0">
              <a:srgbClr val="010000">
                <a:alpha val="0"/>
              </a:srgbClr>
            </a:outerShdw>
          </a:effectLst>
        </p:spPr>
        <p:txBody>
          <a:bodyPr lIns="0" tIns="0" rIns="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79219" y="360045"/>
            <a:ext cx="4152735" cy="5325998"/>
          </a:xfrm>
          <a:noFill/>
        </p:spPr>
        <p:txBody>
          <a:bodyPr/>
          <a:lstStyle>
            <a:lvl1pPr>
              <a:buNone/>
              <a:defRPr/>
            </a:lvl1pPr>
          </a:lstStyle>
          <a:p>
            <a:r>
              <a:rPr lang="en-US"/>
              <a:t>Click icon to add picture</a:t>
            </a:r>
            <a:endParaRPr lang="en-US" dirty="0"/>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79218" y="5870278"/>
            <a:ext cx="4152735"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0" name="addin_colorbox" hidden="1">
            <a:extLst>
              <a:ext uri="{FF2B5EF4-FFF2-40B4-BE49-F238E27FC236}">
                <a16:creationId xmlns:a16="http://schemas.microsoft.com/office/drawing/2014/main" id="{FFC296E0-39D4-4AF3-8EEB-7A54677345E2}"/>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89F5F7C1-30CB-486A-A1AB-777F98EC9EB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6" name="addin_text" hidden="1">
            <a:extLst>
              <a:ext uri="{FF2B5EF4-FFF2-40B4-BE49-F238E27FC236}">
                <a16:creationId xmlns:a16="http://schemas.microsoft.com/office/drawing/2014/main" id="{146F2B9F-A380-47D0-81A1-BF6A05CCD5A3}"/>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7" name="addin_image" hidden="1">
            <a:extLst>
              <a:ext uri="{FF2B5EF4-FFF2-40B4-BE49-F238E27FC236}">
                <a16:creationId xmlns:a16="http://schemas.microsoft.com/office/drawing/2014/main" id="{B18746CE-F568-4AB2-858E-6BA5E8D117B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A968A5A2-9154-4A90-8322-5433B94336E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B3EE9CD2-1CBB-48EF-8EDE-E560A4F427D0}"/>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69CC9A44-6E07-4DB9-A3DF-6C14488300B1}"/>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colorlist" hidden="1">
            <a:extLst>
              <a:ext uri="{FF2B5EF4-FFF2-40B4-BE49-F238E27FC236}">
                <a16:creationId xmlns:a16="http://schemas.microsoft.com/office/drawing/2014/main" id="{216821DD-975F-4F3D-9D04-19B2277FA237}"/>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3" name="addin_background" hidden="1">
            <a:extLst>
              <a:ext uri="{FF2B5EF4-FFF2-40B4-BE49-F238E27FC236}">
                <a16:creationId xmlns:a16="http://schemas.microsoft.com/office/drawing/2014/main" id="{982A5CB8-CD5B-4CA2-8CE7-B095D5C741A5}"/>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39499861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677B9B8B-41DA-40B7-A3EE-81571DB48AF8}"/>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9" name="addin_colorbox" hidden="1">
            <a:extLst>
              <a:ext uri="{FF2B5EF4-FFF2-40B4-BE49-F238E27FC236}">
                <a16:creationId xmlns:a16="http://schemas.microsoft.com/office/drawing/2014/main" id="{03278B68-CC85-45D7-BC07-7A767805E25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0" name="addin_title" hidden="1">
            <a:extLst>
              <a:ext uri="{FF2B5EF4-FFF2-40B4-BE49-F238E27FC236}">
                <a16:creationId xmlns:a16="http://schemas.microsoft.com/office/drawing/2014/main" id="{8FCE75F0-EE57-496E-8BA4-489EBB8E5AF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1" name="addin_text" hidden="1">
            <a:extLst>
              <a:ext uri="{FF2B5EF4-FFF2-40B4-BE49-F238E27FC236}">
                <a16:creationId xmlns:a16="http://schemas.microsoft.com/office/drawing/2014/main" id="{269FBB4E-8C52-436E-BA48-6940B6731E12}"/>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2" name="addin_image" hidden="1">
            <a:extLst>
              <a:ext uri="{FF2B5EF4-FFF2-40B4-BE49-F238E27FC236}">
                <a16:creationId xmlns:a16="http://schemas.microsoft.com/office/drawing/2014/main" id="{42EA8043-85A0-4D8F-8348-BA355A7B5FF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3" name="addin_grouplist" hidden="1">
            <a:extLst>
              <a:ext uri="{FF2B5EF4-FFF2-40B4-BE49-F238E27FC236}">
                <a16:creationId xmlns:a16="http://schemas.microsoft.com/office/drawing/2014/main" id="{E563CD6A-A576-44D3-8CC3-9114D591672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4" name="addin_logo" hidden="1">
            <a:extLst>
              <a:ext uri="{FF2B5EF4-FFF2-40B4-BE49-F238E27FC236}">
                <a16:creationId xmlns:a16="http://schemas.microsoft.com/office/drawing/2014/main" id="{9CF18725-D8DB-4F08-9D16-41237AACFD4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6" name="addin_fillplaceholders" hidden="1">
            <a:extLst>
              <a:ext uri="{FF2B5EF4-FFF2-40B4-BE49-F238E27FC236}">
                <a16:creationId xmlns:a16="http://schemas.microsoft.com/office/drawing/2014/main" id="{991EC08D-EFD8-4694-9D89-D08AFA1A309F}"/>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7" name="addin_colorlist" hidden="1">
            <a:extLst>
              <a:ext uri="{FF2B5EF4-FFF2-40B4-BE49-F238E27FC236}">
                <a16:creationId xmlns:a16="http://schemas.microsoft.com/office/drawing/2014/main" id="{FD0BFB97-1416-4EB5-9378-C644C455BF7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8" name="addin_background" hidden="1">
            <a:extLst>
              <a:ext uri="{FF2B5EF4-FFF2-40B4-BE49-F238E27FC236}">
                <a16:creationId xmlns:a16="http://schemas.microsoft.com/office/drawing/2014/main" id="{1EE69F7B-96E4-4D08-8544-715743B31CD2}"/>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8" name="Title 1">
            <a:extLst>
              <a:ext uri="{FF2B5EF4-FFF2-40B4-BE49-F238E27FC236}">
                <a16:creationId xmlns:a16="http://schemas.microsoft.com/office/drawing/2014/main" id="{EA672648-934A-4F12-93E6-1D228EB52827}"/>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360044" y="1082726"/>
            <a:ext cx="11471910" cy="4817312"/>
          </a:xfrm>
          <a:prstGeom prst="rect">
            <a:avLst/>
          </a:prstGeom>
          <a:effectLst>
            <a:outerShdw blurRad="50800" dist="50800" dir="5400000" algn="ctr" rotWithShape="0">
              <a:srgbClr val="010000">
                <a:alpha val="0"/>
              </a:srgbClr>
            </a:outerShdw>
          </a:effectLst>
        </p:spPr>
        <p:txBody>
          <a:bodyPr lIns="0" tIns="0" rIns="0" bIns="0"/>
          <a:lstStyle>
            <a:lvl1pPr marL="125438" indent="-125438" algn="l">
              <a:lnSpc>
                <a:spcPct val="100000"/>
              </a:lnSpc>
              <a:spcBef>
                <a:spcPts val="1150"/>
              </a:spcBef>
              <a:spcAft>
                <a:spcPts val="0"/>
              </a:spcAft>
              <a:buClrTx/>
              <a:buFontTx/>
              <a:buNone/>
              <a:defRPr sz="2400" b="0" i="0" u="none" cap="none">
                <a:solidFill>
                  <a:srgbClr val="000000"/>
                </a:solidFill>
                <a:latin typeface="+mn-lt"/>
              </a:defRPr>
            </a:lvl1pPr>
          </a:lstStyle>
          <a:p>
            <a:pPr lvl="0"/>
            <a:r>
              <a:rPr lang="en-US"/>
              <a:t>Edit Master text styles</a:t>
            </a:r>
          </a:p>
        </p:txBody>
      </p:sp>
    </p:spTree>
    <p:extLst>
      <p:ext uri="{BB962C8B-B14F-4D97-AF65-F5344CB8AC3E}">
        <p14:creationId xmlns:p14="http://schemas.microsoft.com/office/powerpoint/2010/main" val="1586701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e tekstbokser med ingress">
    <p:spTree>
      <p:nvGrpSpPr>
        <p:cNvPr id="1" name=""/>
        <p:cNvGrpSpPr/>
        <p:nvPr/>
      </p:nvGrpSpPr>
      <p:grpSpPr>
        <a:xfrm>
          <a:off x="0" y="0"/>
          <a:ext cx="0" cy="0"/>
          <a:chOff x="0" y="0"/>
          <a:chExt cx="0" cy="0"/>
        </a:xfrm>
      </p:grpSpPr>
      <p:sp>
        <p:nvSpPr>
          <p:cNvPr id="17" name="Footer Placeholder 4">
            <a:extLst>
              <a:ext uri="{FF2B5EF4-FFF2-40B4-BE49-F238E27FC236}">
                <a16:creationId xmlns:a16="http://schemas.microsoft.com/office/drawing/2014/main" id="{3EB74F5A-3F59-4167-9DC8-330443F3557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1" name="addin_colorbox" hidden="1">
            <a:extLst>
              <a:ext uri="{FF2B5EF4-FFF2-40B4-BE49-F238E27FC236}">
                <a16:creationId xmlns:a16="http://schemas.microsoft.com/office/drawing/2014/main" id="{85B29458-A561-422C-8B22-C9C8019F05A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2" name="addin_title" hidden="1">
            <a:extLst>
              <a:ext uri="{FF2B5EF4-FFF2-40B4-BE49-F238E27FC236}">
                <a16:creationId xmlns:a16="http://schemas.microsoft.com/office/drawing/2014/main" id="{6DA48910-8F44-454E-B43A-1B5C4C20B2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3" name="addin_text" hidden="1">
            <a:extLst>
              <a:ext uri="{FF2B5EF4-FFF2-40B4-BE49-F238E27FC236}">
                <a16:creationId xmlns:a16="http://schemas.microsoft.com/office/drawing/2014/main" id="{36112E3C-28E7-406C-A89C-679F16136B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4" name="addin_image" hidden="1">
            <a:extLst>
              <a:ext uri="{FF2B5EF4-FFF2-40B4-BE49-F238E27FC236}">
                <a16:creationId xmlns:a16="http://schemas.microsoft.com/office/drawing/2014/main" id="{6A60E72D-08B9-476D-AFC3-4789C7CAB3E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5" name="addin_grouplist" hidden="1">
            <a:extLst>
              <a:ext uri="{FF2B5EF4-FFF2-40B4-BE49-F238E27FC236}">
                <a16:creationId xmlns:a16="http://schemas.microsoft.com/office/drawing/2014/main" id="{21C3A9AD-504F-4B89-8A17-FC25321E037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E4836D3F-D357-451D-AE6E-7EB69FA7FED5}"/>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0F33A6D9-8DA0-41B8-8049-5CD7B9C6A30E}"/>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98539226-B5F3-4B78-ACC7-33FC0BA3232C}"/>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733187ED-462E-47AF-B84E-AD47047EA58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0" name="Title 1">
            <a:extLst>
              <a:ext uri="{FF2B5EF4-FFF2-40B4-BE49-F238E27FC236}">
                <a16:creationId xmlns:a16="http://schemas.microsoft.com/office/drawing/2014/main" id="{69DB1BE3-558A-48DC-BDC0-99721DB83C28}"/>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4" name="Text Placeholder 21">
            <a:extLst>
              <a:ext uri="{FF2B5EF4-FFF2-40B4-BE49-F238E27FC236}">
                <a16:creationId xmlns:a16="http://schemas.microsoft.com/office/drawing/2014/main" id="{A53454CC-87E9-4EB8-A148-E8917C513AF2}"/>
              </a:ext>
            </a:extLst>
          </p:cNvPr>
          <p:cNvSpPr>
            <a:spLocks noGrp="1"/>
          </p:cNvSpPr>
          <p:nvPr>
            <p:ph type="body" sz="quarter" idx="28"/>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8" name="Text Placeholder 7">
            <a:extLst>
              <a:ext uri="{FF2B5EF4-FFF2-40B4-BE49-F238E27FC236}">
                <a16:creationId xmlns:a16="http://schemas.microsoft.com/office/drawing/2014/main" id="{D9B68EB7-26DD-44B0-B503-B133010AD6D9}"/>
              </a:ext>
            </a:extLst>
          </p:cNvPr>
          <p:cNvSpPr>
            <a:spLocks noGrp="1"/>
          </p:cNvSpPr>
          <p:nvPr>
            <p:ph type="body" sz="quarter" idx="29"/>
          </p:nvPr>
        </p:nvSpPr>
        <p:spPr>
          <a:xfrm>
            <a:off x="360043"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Content Placeholder 1">
            <a:extLst>
              <a:ext uri="{FF2B5EF4-FFF2-40B4-BE49-F238E27FC236}">
                <a16:creationId xmlns:a16="http://schemas.microsoft.com/office/drawing/2014/main" id="{57060C8D-FB51-4745-B5BA-28C1605AFCAA}"/>
              </a:ext>
            </a:extLst>
          </p:cNvPr>
          <p:cNvSpPr>
            <a:spLocks noGrp="1"/>
          </p:cNvSpPr>
          <p:nvPr>
            <p:ph sz="quarter" idx="38"/>
          </p:nvPr>
        </p:nvSpPr>
        <p:spPr>
          <a:xfrm>
            <a:off x="360043"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Text Placeholder 21">
            <a:extLst>
              <a:ext uri="{FF2B5EF4-FFF2-40B4-BE49-F238E27FC236}">
                <a16:creationId xmlns:a16="http://schemas.microsoft.com/office/drawing/2014/main" id="{04FE8AE5-898D-4838-B222-D9178BD54890}"/>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1" name="Text Placeholder 10">
            <a:extLst>
              <a:ext uri="{FF2B5EF4-FFF2-40B4-BE49-F238E27FC236}">
                <a16:creationId xmlns:a16="http://schemas.microsoft.com/office/drawing/2014/main" id="{23871769-9C00-4F59-9847-667CD9B433BA}"/>
              </a:ext>
            </a:extLst>
          </p:cNvPr>
          <p:cNvSpPr>
            <a:spLocks noGrp="1"/>
          </p:cNvSpPr>
          <p:nvPr>
            <p:ph type="body" sz="quarter" idx="32"/>
          </p:nvPr>
        </p:nvSpPr>
        <p:spPr>
          <a:xfrm>
            <a:off x="4333840"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a:extLst>
              <a:ext uri="{FF2B5EF4-FFF2-40B4-BE49-F238E27FC236}">
                <a16:creationId xmlns:a16="http://schemas.microsoft.com/office/drawing/2014/main" id="{89CBB1FA-9857-4CD5-A348-3131F0AEB2D9}"/>
              </a:ext>
            </a:extLst>
          </p:cNvPr>
          <p:cNvSpPr>
            <a:spLocks noGrp="1"/>
          </p:cNvSpPr>
          <p:nvPr>
            <p:ph sz="quarter" idx="39"/>
          </p:nvPr>
        </p:nvSpPr>
        <p:spPr>
          <a:xfrm>
            <a:off x="4333839"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21">
            <a:extLst>
              <a:ext uri="{FF2B5EF4-FFF2-40B4-BE49-F238E27FC236}">
                <a16:creationId xmlns:a16="http://schemas.microsoft.com/office/drawing/2014/main" id="{734C1ED4-971E-4006-9901-E3C5A2D1ADFA}"/>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2" name="Text Placeholder 11">
            <a:extLst>
              <a:ext uri="{FF2B5EF4-FFF2-40B4-BE49-F238E27FC236}">
                <a16:creationId xmlns:a16="http://schemas.microsoft.com/office/drawing/2014/main" id="{17F28ED8-40A8-43F5-9C35-FA0A7A4B7B0A}"/>
              </a:ext>
            </a:extLst>
          </p:cNvPr>
          <p:cNvSpPr>
            <a:spLocks noGrp="1"/>
          </p:cNvSpPr>
          <p:nvPr>
            <p:ph type="body" sz="quarter" idx="33"/>
          </p:nvPr>
        </p:nvSpPr>
        <p:spPr>
          <a:xfrm>
            <a:off x="8287512"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5F835DB0-47DB-4C8D-91B7-06E75EAC9A45}"/>
              </a:ext>
            </a:extLst>
          </p:cNvPr>
          <p:cNvSpPr>
            <a:spLocks noGrp="1"/>
          </p:cNvSpPr>
          <p:nvPr>
            <p:ph sz="quarter" idx="40"/>
          </p:nvPr>
        </p:nvSpPr>
        <p:spPr>
          <a:xfrm>
            <a:off x="8284384"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707152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re bilder topp">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9" name="addin_colorbox" hidden="1">
            <a:extLst>
              <a:ext uri="{FF2B5EF4-FFF2-40B4-BE49-F238E27FC236}">
                <a16:creationId xmlns:a16="http://schemas.microsoft.com/office/drawing/2014/main" id="{8CF651E2-DD60-4E17-88DC-C480178AFF5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0" name="addin_title" hidden="1">
            <a:extLst>
              <a:ext uri="{FF2B5EF4-FFF2-40B4-BE49-F238E27FC236}">
                <a16:creationId xmlns:a16="http://schemas.microsoft.com/office/drawing/2014/main" id="{011245F7-98B6-4B20-8174-39F84E37606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1" name="addin_text" hidden="1">
            <a:extLst>
              <a:ext uri="{FF2B5EF4-FFF2-40B4-BE49-F238E27FC236}">
                <a16:creationId xmlns:a16="http://schemas.microsoft.com/office/drawing/2014/main" id="{EF2396E3-07AF-47C0-BEC4-D981BDC140A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2" name="addin_image" hidden="1">
            <a:extLst>
              <a:ext uri="{FF2B5EF4-FFF2-40B4-BE49-F238E27FC236}">
                <a16:creationId xmlns:a16="http://schemas.microsoft.com/office/drawing/2014/main" id="{70F848C3-1BE5-4A26-AC5E-2192AC85CDF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5" name="addin_grouplist" hidden="1">
            <a:extLst>
              <a:ext uri="{FF2B5EF4-FFF2-40B4-BE49-F238E27FC236}">
                <a16:creationId xmlns:a16="http://schemas.microsoft.com/office/drawing/2014/main" id="{CCBBBF12-7B28-49C5-B8F6-E0FB7DE6EC0C}"/>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353CF5D9-1BFC-418E-90A2-3300A6EAE3EE}"/>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30BAAD75-8F68-4A50-98F1-FAB2F09878E0}"/>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9818083F-C741-41DF-96D3-CC32C9FA32A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55AE3439-8B84-48C9-BD26-13BD97C0EA2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8" name="Title 1">
            <a:extLst>
              <a:ext uri="{FF2B5EF4-FFF2-40B4-BE49-F238E27FC236}">
                <a16:creationId xmlns:a16="http://schemas.microsoft.com/office/drawing/2014/main" id="{15333E61-2FC3-40D9-82CA-9B321075AF5F}"/>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37" name="Picture Placeholder 4">
            <a:extLst>
              <a:ext uri="{FF2B5EF4-FFF2-40B4-BE49-F238E27FC236}">
                <a16:creationId xmlns:a16="http://schemas.microsoft.com/office/drawing/2014/main" id="{8DB62B9B-DA6F-4B28-8109-CB17B37FC575}"/>
              </a:ext>
            </a:extLst>
          </p:cNvPr>
          <p:cNvSpPr>
            <a:spLocks noGrp="1"/>
          </p:cNvSpPr>
          <p:nvPr>
            <p:ph type="pic" sz="quarter" idx="30"/>
          </p:nvPr>
        </p:nvSpPr>
        <p:spPr>
          <a:xfrm>
            <a:off x="360044" y="1085197"/>
            <a:ext cx="3576295" cy="1523583"/>
          </a:xfrm>
          <a:noFill/>
        </p:spPr>
        <p:txBody>
          <a:bodyPr/>
          <a:lstStyle>
            <a:lvl1pPr>
              <a:buNone/>
              <a:defRPr/>
            </a:lvl1pPr>
          </a:lstStyle>
          <a:p>
            <a:r>
              <a:rPr lang="en-US"/>
              <a:t>Click icon to add picture</a:t>
            </a:r>
            <a:endParaRPr lang="en-US" dirty="0"/>
          </a:p>
        </p:txBody>
      </p:sp>
      <p:sp>
        <p:nvSpPr>
          <p:cNvPr id="35" name="Text Placeholder 21">
            <a:extLst>
              <a:ext uri="{FF2B5EF4-FFF2-40B4-BE49-F238E27FC236}">
                <a16:creationId xmlns:a16="http://schemas.microsoft.com/office/drawing/2014/main" id="{D77A5E11-842C-4FB6-815C-DFB3ABB62700}"/>
              </a:ext>
            </a:extLst>
          </p:cNvPr>
          <p:cNvSpPr>
            <a:spLocks noGrp="1"/>
          </p:cNvSpPr>
          <p:nvPr>
            <p:ph type="body" sz="quarter" idx="28"/>
          </p:nvPr>
        </p:nvSpPr>
        <p:spPr>
          <a:xfrm>
            <a:off x="360044"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36" name="Content Placeholder 3">
            <a:extLst>
              <a:ext uri="{FF2B5EF4-FFF2-40B4-BE49-F238E27FC236}">
                <a16:creationId xmlns:a16="http://schemas.microsoft.com/office/drawing/2014/main" id="{608D3BA1-A495-4A81-AEDF-108083B425F7}"/>
              </a:ext>
            </a:extLst>
          </p:cNvPr>
          <p:cNvSpPr>
            <a:spLocks noGrp="1"/>
          </p:cNvSpPr>
          <p:nvPr>
            <p:ph sz="half" idx="29"/>
          </p:nvPr>
        </p:nvSpPr>
        <p:spPr>
          <a:xfrm>
            <a:off x="360044" y="3466045"/>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34" name="Picture Placeholder 4">
            <a:extLst>
              <a:ext uri="{FF2B5EF4-FFF2-40B4-BE49-F238E27FC236}">
                <a16:creationId xmlns:a16="http://schemas.microsoft.com/office/drawing/2014/main" id="{8DBA5C73-7C13-4B90-AB3C-33800055D04C}"/>
              </a:ext>
            </a:extLst>
          </p:cNvPr>
          <p:cNvSpPr>
            <a:spLocks noGrp="1"/>
          </p:cNvSpPr>
          <p:nvPr>
            <p:ph type="pic" sz="quarter" idx="27"/>
          </p:nvPr>
        </p:nvSpPr>
        <p:spPr>
          <a:xfrm>
            <a:off x="4319317" y="1085197"/>
            <a:ext cx="3576295" cy="1523583"/>
          </a:xfrm>
          <a:noFill/>
        </p:spPr>
        <p:txBody>
          <a:bodyPr/>
          <a:lstStyle>
            <a:lvl1pPr>
              <a:buNone/>
              <a:defRPr/>
            </a:lvl1pPr>
          </a:lstStyle>
          <a:p>
            <a:r>
              <a:rPr lang="en-US"/>
              <a:t>Click icon to add picture</a:t>
            </a:r>
            <a:endParaRPr lang="en-US" dirty="0"/>
          </a:p>
        </p:txBody>
      </p:sp>
      <p:sp>
        <p:nvSpPr>
          <p:cNvPr id="32" name="Text Placeholder 21">
            <a:extLst>
              <a:ext uri="{FF2B5EF4-FFF2-40B4-BE49-F238E27FC236}">
                <a16:creationId xmlns:a16="http://schemas.microsoft.com/office/drawing/2014/main" id="{A5F10688-3BD3-4100-93E4-DF84C9CFDBE2}"/>
              </a:ext>
            </a:extLst>
          </p:cNvPr>
          <p:cNvSpPr>
            <a:spLocks noGrp="1"/>
          </p:cNvSpPr>
          <p:nvPr>
            <p:ph type="body" sz="quarter" idx="25"/>
          </p:nvPr>
        </p:nvSpPr>
        <p:spPr>
          <a:xfrm>
            <a:off x="4319317"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33" name="Content Placeholder 3">
            <a:extLst>
              <a:ext uri="{FF2B5EF4-FFF2-40B4-BE49-F238E27FC236}">
                <a16:creationId xmlns:a16="http://schemas.microsoft.com/office/drawing/2014/main" id="{3F640CBC-9652-48BE-BF08-FD238D950C8A}"/>
              </a:ext>
            </a:extLst>
          </p:cNvPr>
          <p:cNvSpPr>
            <a:spLocks noGrp="1"/>
          </p:cNvSpPr>
          <p:nvPr>
            <p:ph sz="half" idx="26"/>
          </p:nvPr>
        </p:nvSpPr>
        <p:spPr>
          <a:xfrm>
            <a:off x="4319318"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4" name="Picture Placeholder 4">
            <a:extLst>
              <a:ext uri="{FF2B5EF4-FFF2-40B4-BE49-F238E27FC236}">
                <a16:creationId xmlns:a16="http://schemas.microsoft.com/office/drawing/2014/main" id="{A93925D5-5699-4BE0-AEE8-00634046ACBA}"/>
              </a:ext>
            </a:extLst>
          </p:cNvPr>
          <p:cNvSpPr>
            <a:spLocks noGrp="1"/>
          </p:cNvSpPr>
          <p:nvPr>
            <p:ph type="pic" sz="quarter" idx="24"/>
          </p:nvPr>
        </p:nvSpPr>
        <p:spPr>
          <a:xfrm>
            <a:off x="8255658" y="1085197"/>
            <a:ext cx="3576295" cy="1523583"/>
          </a:xfrm>
          <a:noFill/>
        </p:spPr>
        <p:txBody>
          <a:bodyPr/>
          <a:lstStyle>
            <a:lvl1pPr>
              <a:buNone/>
              <a:defRPr/>
            </a:lvl1pPr>
          </a:lstStyle>
          <a:p>
            <a:r>
              <a:rPr lang="en-US"/>
              <a:t>Click icon to add picture</a:t>
            </a:r>
            <a:endParaRPr lang="en-US" dirty="0"/>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55658"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8255659"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6" name="Footer Placeholder 4">
            <a:extLst>
              <a:ext uri="{FF2B5EF4-FFF2-40B4-BE49-F238E27FC236}">
                <a16:creationId xmlns:a16="http://schemas.microsoft.com/office/drawing/2014/main" id="{536D8A58-B677-4BBF-8564-3532CB713FA1}"/>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Tree>
    <p:extLst>
      <p:ext uri="{BB962C8B-B14F-4D97-AF65-F5344CB8AC3E}">
        <p14:creationId xmlns:p14="http://schemas.microsoft.com/office/powerpoint/2010/main" val="28184599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ire tekstbokser">
    <p:spTree>
      <p:nvGrpSpPr>
        <p:cNvPr id="1" name=""/>
        <p:cNvGrpSpPr/>
        <p:nvPr/>
      </p:nvGrpSpPr>
      <p:grpSpPr>
        <a:xfrm>
          <a:off x="0" y="0"/>
          <a:ext cx="0" cy="0"/>
          <a:chOff x="0" y="0"/>
          <a:chExt cx="0" cy="0"/>
        </a:xfrm>
      </p:grpSpPr>
      <p:sp>
        <p:nvSpPr>
          <p:cNvPr id="16" name="Footer Placeholder 4">
            <a:extLst>
              <a:ext uri="{FF2B5EF4-FFF2-40B4-BE49-F238E27FC236}">
                <a16:creationId xmlns:a16="http://schemas.microsoft.com/office/drawing/2014/main" id="{AE5EE307-16A7-4BB4-826C-FE03F2BC5A6B}"/>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8" name="addin_colorbox" hidden="1">
            <a:extLst>
              <a:ext uri="{FF2B5EF4-FFF2-40B4-BE49-F238E27FC236}">
                <a16:creationId xmlns:a16="http://schemas.microsoft.com/office/drawing/2014/main" id="{68D8861A-56FC-49BC-BC70-59F04372E49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9" name="addin_title" hidden="1">
            <a:extLst>
              <a:ext uri="{FF2B5EF4-FFF2-40B4-BE49-F238E27FC236}">
                <a16:creationId xmlns:a16="http://schemas.microsoft.com/office/drawing/2014/main" id="{3435CB16-27EC-4FA8-AFCE-C153EAACC1A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0" name="addin_text" hidden="1">
            <a:extLst>
              <a:ext uri="{FF2B5EF4-FFF2-40B4-BE49-F238E27FC236}">
                <a16:creationId xmlns:a16="http://schemas.microsoft.com/office/drawing/2014/main" id="{EAA5BB91-F0F7-40F1-B570-8C015BFB6B14}"/>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1" name="addin_image" hidden="1">
            <a:extLst>
              <a:ext uri="{FF2B5EF4-FFF2-40B4-BE49-F238E27FC236}">
                <a16:creationId xmlns:a16="http://schemas.microsoft.com/office/drawing/2014/main" id="{314857CC-CD3A-4093-9A62-A81D04F2173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2" name="addin_grouplist" hidden="1">
            <a:extLst>
              <a:ext uri="{FF2B5EF4-FFF2-40B4-BE49-F238E27FC236}">
                <a16:creationId xmlns:a16="http://schemas.microsoft.com/office/drawing/2014/main" id="{CD991C7D-082B-4C2A-9D04-5C93FD4BFAF9}"/>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CDE1D328-C358-480F-B3D9-0D7F90E1FCD9}"/>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F6A83423-DC11-43BA-B76B-FDF05773D562}"/>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6A73BA5A-B3F5-4DE9-BB13-AF73702D706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9FE72A3E-01F8-412E-8E98-2BDAA4A674B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3" name="Title 1">
            <a:extLst>
              <a:ext uri="{FF2B5EF4-FFF2-40B4-BE49-F238E27FC236}">
                <a16:creationId xmlns:a16="http://schemas.microsoft.com/office/drawing/2014/main" id="{58AF55B9-1670-44D0-B63B-7F29554D4D19}"/>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4" name="Subtitle 2">
            <a:extLst>
              <a:ext uri="{FF2B5EF4-FFF2-40B4-BE49-F238E27FC236}">
                <a16:creationId xmlns:a16="http://schemas.microsoft.com/office/drawing/2014/main" id="{91211FBE-673D-4273-A607-B348AAB51CAD}"/>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46" name="Text Placeholder 21">
            <a:extLst>
              <a:ext uri="{FF2B5EF4-FFF2-40B4-BE49-F238E27FC236}">
                <a16:creationId xmlns:a16="http://schemas.microsoft.com/office/drawing/2014/main" id="{B72D2E40-18A8-4D11-A79B-F130A143E05C}"/>
              </a:ext>
            </a:extLst>
          </p:cNvPr>
          <p:cNvSpPr>
            <a:spLocks noGrp="1"/>
          </p:cNvSpPr>
          <p:nvPr>
            <p:ph type="body" sz="quarter" idx="30"/>
          </p:nvPr>
        </p:nvSpPr>
        <p:spPr>
          <a:xfrm>
            <a:off x="360043"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45" name="Content Placeholder 3">
            <a:extLst>
              <a:ext uri="{FF2B5EF4-FFF2-40B4-BE49-F238E27FC236}">
                <a16:creationId xmlns:a16="http://schemas.microsoft.com/office/drawing/2014/main" id="{FBF46E5C-C7CD-4024-B778-D17BB07C10CB}"/>
              </a:ext>
            </a:extLst>
          </p:cNvPr>
          <p:cNvSpPr>
            <a:spLocks noGrp="1"/>
          </p:cNvSpPr>
          <p:nvPr>
            <p:ph sz="half" idx="29"/>
          </p:nvPr>
        </p:nvSpPr>
        <p:spPr>
          <a:xfrm>
            <a:off x="360043"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44" name="Text Placeholder 21">
            <a:extLst>
              <a:ext uri="{FF2B5EF4-FFF2-40B4-BE49-F238E27FC236}">
                <a16:creationId xmlns:a16="http://schemas.microsoft.com/office/drawing/2014/main" id="{3E2AF5D0-334B-4117-BADC-AC9D08C21C55}"/>
              </a:ext>
            </a:extLst>
          </p:cNvPr>
          <p:cNvSpPr>
            <a:spLocks noGrp="1"/>
          </p:cNvSpPr>
          <p:nvPr>
            <p:ph type="body" sz="quarter" idx="28"/>
          </p:nvPr>
        </p:nvSpPr>
        <p:spPr>
          <a:xfrm>
            <a:off x="3303805"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43" name="Content Placeholder 3">
            <a:extLst>
              <a:ext uri="{FF2B5EF4-FFF2-40B4-BE49-F238E27FC236}">
                <a16:creationId xmlns:a16="http://schemas.microsoft.com/office/drawing/2014/main" id="{542EDCC5-87FC-4341-AA76-9AE955848C54}"/>
              </a:ext>
            </a:extLst>
          </p:cNvPr>
          <p:cNvSpPr>
            <a:spLocks noGrp="1"/>
          </p:cNvSpPr>
          <p:nvPr>
            <p:ph sz="half" idx="27"/>
          </p:nvPr>
        </p:nvSpPr>
        <p:spPr>
          <a:xfrm>
            <a:off x="3303805"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42" name="Text Placeholder 21">
            <a:extLst>
              <a:ext uri="{FF2B5EF4-FFF2-40B4-BE49-F238E27FC236}">
                <a16:creationId xmlns:a16="http://schemas.microsoft.com/office/drawing/2014/main" id="{B6D298D6-0193-4F36-B987-5B03BFD64A79}"/>
              </a:ext>
            </a:extLst>
          </p:cNvPr>
          <p:cNvSpPr>
            <a:spLocks noGrp="1"/>
          </p:cNvSpPr>
          <p:nvPr>
            <p:ph type="body" sz="quarter" idx="26"/>
          </p:nvPr>
        </p:nvSpPr>
        <p:spPr>
          <a:xfrm>
            <a:off x="6205961"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41" name="Content Placeholder 3">
            <a:extLst>
              <a:ext uri="{FF2B5EF4-FFF2-40B4-BE49-F238E27FC236}">
                <a16:creationId xmlns:a16="http://schemas.microsoft.com/office/drawing/2014/main" id="{E25FBBCD-FAB3-496C-9023-BEA9649A7EA4}"/>
              </a:ext>
            </a:extLst>
          </p:cNvPr>
          <p:cNvSpPr>
            <a:spLocks noGrp="1"/>
          </p:cNvSpPr>
          <p:nvPr>
            <p:ph sz="half" idx="25"/>
          </p:nvPr>
        </p:nvSpPr>
        <p:spPr>
          <a:xfrm>
            <a:off x="6205961"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5" name="Text Placeholder 21">
            <a:extLst>
              <a:ext uri="{FF2B5EF4-FFF2-40B4-BE49-F238E27FC236}">
                <a16:creationId xmlns:a16="http://schemas.microsoft.com/office/drawing/2014/main" id="{84EBD52D-9372-4482-9683-865699B9658F}"/>
              </a:ext>
            </a:extLst>
          </p:cNvPr>
          <p:cNvSpPr>
            <a:spLocks noGrp="1"/>
          </p:cNvSpPr>
          <p:nvPr>
            <p:ph type="body" sz="quarter" idx="24"/>
          </p:nvPr>
        </p:nvSpPr>
        <p:spPr>
          <a:xfrm>
            <a:off x="9108118"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108117"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Tree>
    <p:extLst>
      <p:ext uri="{BB962C8B-B14F-4D97-AF65-F5344CB8AC3E}">
        <p14:creationId xmlns:p14="http://schemas.microsoft.com/office/powerpoint/2010/main" val="15891108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ire bilder topp">
    <p:spTree>
      <p:nvGrpSpPr>
        <p:cNvPr id="1" name=""/>
        <p:cNvGrpSpPr/>
        <p:nvPr/>
      </p:nvGrpSpPr>
      <p:grpSpPr>
        <a:xfrm>
          <a:off x="0" y="0"/>
          <a:ext cx="0" cy="0"/>
          <a:chOff x="0" y="0"/>
          <a:chExt cx="0" cy="0"/>
        </a:xfrm>
      </p:grpSpPr>
      <p:sp>
        <p:nvSpPr>
          <p:cNvPr id="19" name="Footer Placeholder 4">
            <a:extLst>
              <a:ext uri="{FF2B5EF4-FFF2-40B4-BE49-F238E27FC236}">
                <a16:creationId xmlns:a16="http://schemas.microsoft.com/office/drawing/2014/main" id="{9C3F215E-98D7-4E75-AF2C-6DC421F9F514}"/>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4" name="addin_colorbox" hidden="1">
            <a:extLst>
              <a:ext uri="{FF2B5EF4-FFF2-40B4-BE49-F238E27FC236}">
                <a16:creationId xmlns:a16="http://schemas.microsoft.com/office/drawing/2014/main" id="{CCB23F58-B073-414A-9542-826ED845D63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31" name="addin_title" hidden="1">
            <a:extLst>
              <a:ext uri="{FF2B5EF4-FFF2-40B4-BE49-F238E27FC236}">
                <a16:creationId xmlns:a16="http://schemas.microsoft.com/office/drawing/2014/main" id="{E0B8CF1B-2796-41B4-98A5-9AA3E93611FE}"/>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32" name="addin_text" hidden="1">
            <a:extLst>
              <a:ext uri="{FF2B5EF4-FFF2-40B4-BE49-F238E27FC236}">
                <a16:creationId xmlns:a16="http://schemas.microsoft.com/office/drawing/2014/main" id="{F306296F-A7F1-41BF-B943-C7D7FA14781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3" name="addin_image" hidden="1">
            <a:extLst>
              <a:ext uri="{FF2B5EF4-FFF2-40B4-BE49-F238E27FC236}">
                <a16:creationId xmlns:a16="http://schemas.microsoft.com/office/drawing/2014/main" id="{C5CBAE70-7714-47C3-82CB-B11634DACAEB}"/>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4" name="addin_grouplist" hidden="1">
            <a:extLst>
              <a:ext uri="{FF2B5EF4-FFF2-40B4-BE49-F238E27FC236}">
                <a16:creationId xmlns:a16="http://schemas.microsoft.com/office/drawing/2014/main" id="{99881E91-E858-4E37-8704-3C1818D3175A}"/>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5" name="addin_logo" hidden="1">
            <a:extLst>
              <a:ext uri="{FF2B5EF4-FFF2-40B4-BE49-F238E27FC236}">
                <a16:creationId xmlns:a16="http://schemas.microsoft.com/office/drawing/2014/main" id="{D574164F-9CA4-4A10-8C31-D4E2B17D20C6}"/>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6" name="addin_fillplaceholders" hidden="1">
            <a:extLst>
              <a:ext uri="{FF2B5EF4-FFF2-40B4-BE49-F238E27FC236}">
                <a16:creationId xmlns:a16="http://schemas.microsoft.com/office/drawing/2014/main" id="{36B7DCBD-44E1-493E-85B0-E828E93D937C}"/>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37" name="addin_colorlist" hidden="1">
            <a:extLst>
              <a:ext uri="{FF2B5EF4-FFF2-40B4-BE49-F238E27FC236}">
                <a16:creationId xmlns:a16="http://schemas.microsoft.com/office/drawing/2014/main" id="{E563F0D4-11F4-42DD-9931-F4F51432C39A}"/>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38" name="addin_background" hidden="1">
            <a:extLst>
              <a:ext uri="{FF2B5EF4-FFF2-40B4-BE49-F238E27FC236}">
                <a16:creationId xmlns:a16="http://schemas.microsoft.com/office/drawing/2014/main" id="{6A47E99E-21A0-4BFE-92CC-423622BC33AB}"/>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3" name="Title 1">
            <a:extLst>
              <a:ext uri="{FF2B5EF4-FFF2-40B4-BE49-F238E27FC236}">
                <a16:creationId xmlns:a16="http://schemas.microsoft.com/office/drawing/2014/main" id="{EF847B60-F309-4884-9832-357BAAD65810}"/>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1" name="Picture Placeholder 4">
            <a:extLst>
              <a:ext uri="{FF2B5EF4-FFF2-40B4-BE49-F238E27FC236}">
                <a16:creationId xmlns:a16="http://schemas.microsoft.com/office/drawing/2014/main" id="{DC80BDF2-BFAE-4432-9B71-EC93BBDB2643}"/>
              </a:ext>
            </a:extLst>
          </p:cNvPr>
          <p:cNvSpPr>
            <a:spLocks noGrp="1"/>
          </p:cNvSpPr>
          <p:nvPr>
            <p:ph type="pic" sz="quarter" idx="23"/>
          </p:nvPr>
        </p:nvSpPr>
        <p:spPr>
          <a:xfrm>
            <a:off x="360043" y="1081366"/>
            <a:ext cx="2736980" cy="1523583"/>
          </a:xfrm>
          <a:noFill/>
        </p:spPr>
        <p:txBody>
          <a:bodyPr/>
          <a:lstStyle>
            <a:lvl1pPr>
              <a:buNone/>
              <a:defRPr/>
            </a:lvl1pPr>
          </a:lstStyle>
          <a:p>
            <a:r>
              <a:rPr lang="en-US"/>
              <a:t>Click icon to add picture</a:t>
            </a:r>
            <a:endParaRPr lang="en-US" dirty="0"/>
          </a:p>
        </p:txBody>
      </p:sp>
      <p:sp>
        <p:nvSpPr>
          <p:cNvPr id="16" name="Subtitle 2">
            <a:extLst>
              <a:ext uri="{FF2B5EF4-FFF2-40B4-BE49-F238E27FC236}">
                <a16:creationId xmlns:a16="http://schemas.microsoft.com/office/drawing/2014/main" id="{11FE7522-682F-43A2-922B-D0B51A4624B9}"/>
              </a:ext>
            </a:extLst>
          </p:cNvPr>
          <p:cNvSpPr>
            <a:spLocks noGrp="1"/>
          </p:cNvSpPr>
          <p:nvPr>
            <p:ph type="subTitle" idx="13"/>
          </p:nvPr>
        </p:nvSpPr>
        <p:spPr>
          <a:xfrm>
            <a:off x="360043" y="2790811"/>
            <a:ext cx="2736980" cy="318644"/>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30" name="Content Placeholder 3">
            <a:extLst>
              <a:ext uri="{FF2B5EF4-FFF2-40B4-BE49-F238E27FC236}">
                <a16:creationId xmlns:a16="http://schemas.microsoft.com/office/drawing/2014/main" id="{480D74DD-4A50-49DD-9306-A23A22079643}"/>
              </a:ext>
            </a:extLst>
          </p:cNvPr>
          <p:cNvSpPr>
            <a:spLocks noGrp="1"/>
          </p:cNvSpPr>
          <p:nvPr>
            <p:ph sz="half" idx="30"/>
          </p:nvPr>
        </p:nvSpPr>
        <p:spPr>
          <a:xfrm>
            <a:off x="360043" y="3292760"/>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5" name="Picture Placeholder 4">
            <a:extLst>
              <a:ext uri="{FF2B5EF4-FFF2-40B4-BE49-F238E27FC236}">
                <a16:creationId xmlns:a16="http://schemas.microsoft.com/office/drawing/2014/main" id="{E388075E-3AFC-4298-92EB-455858EE4D00}"/>
              </a:ext>
            </a:extLst>
          </p:cNvPr>
          <p:cNvSpPr>
            <a:spLocks noGrp="1"/>
          </p:cNvSpPr>
          <p:nvPr>
            <p:ph type="pic" sz="quarter" idx="22"/>
          </p:nvPr>
        </p:nvSpPr>
        <p:spPr>
          <a:xfrm>
            <a:off x="3286576" y="1081366"/>
            <a:ext cx="2736980" cy="1523583"/>
          </a:xfrm>
          <a:noFill/>
        </p:spPr>
        <p:txBody>
          <a:bodyPr/>
          <a:lstStyle>
            <a:lvl1pPr>
              <a:buNone/>
              <a:defRPr/>
            </a:lvl1pPr>
          </a:lstStyle>
          <a:p>
            <a:r>
              <a:rPr lang="en-US"/>
              <a:t>Click icon to add picture</a:t>
            </a:r>
            <a:endParaRPr lang="en-US" dirty="0"/>
          </a:p>
        </p:txBody>
      </p:sp>
      <p:sp>
        <p:nvSpPr>
          <p:cNvPr id="22" name="Text Placeholder 21">
            <a:extLst>
              <a:ext uri="{FF2B5EF4-FFF2-40B4-BE49-F238E27FC236}">
                <a16:creationId xmlns:a16="http://schemas.microsoft.com/office/drawing/2014/main" id="{C5EE1A38-0897-4573-99F1-2AAFFB9267F8}"/>
              </a:ext>
            </a:extLst>
          </p:cNvPr>
          <p:cNvSpPr>
            <a:spLocks noGrp="1"/>
          </p:cNvSpPr>
          <p:nvPr>
            <p:ph type="body" sz="quarter" idx="17"/>
          </p:nvPr>
        </p:nvSpPr>
        <p:spPr>
          <a:xfrm>
            <a:off x="3286576"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286576"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5" name="Picture Placeholder 4">
            <a:extLst>
              <a:ext uri="{FF2B5EF4-FFF2-40B4-BE49-F238E27FC236}">
                <a16:creationId xmlns:a16="http://schemas.microsoft.com/office/drawing/2014/main" id="{3D1BDEE6-8393-45A2-903D-6459074B303C}"/>
              </a:ext>
            </a:extLst>
          </p:cNvPr>
          <p:cNvSpPr>
            <a:spLocks noGrp="1"/>
          </p:cNvSpPr>
          <p:nvPr>
            <p:ph type="pic" sz="quarter" idx="25"/>
          </p:nvPr>
        </p:nvSpPr>
        <p:spPr>
          <a:xfrm>
            <a:off x="6192987" y="1081366"/>
            <a:ext cx="2736980" cy="1523583"/>
          </a:xfrm>
          <a:noFill/>
        </p:spPr>
        <p:txBody>
          <a:bodyPr/>
          <a:lstStyle>
            <a:lvl1pPr>
              <a:buNone/>
              <a:defRPr/>
            </a:lvl1pPr>
          </a:lstStyle>
          <a:p>
            <a:r>
              <a:rPr lang="en-US"/>
              <a:t>Click icon to add picture</a:t>
            </a:r>
            <a:endParaRPr lang="en-US" dirty="0"/>
          </a:p>
        </p:txBody>
      </p:sp>
      <p:sp>
        <p:nvSpPr>
          <p:cNvPr id="20" name="Text Placeholder 21">
            <a:extLst>
              <a:ext uri="{FF2B5EF4-FFF2-40B4-BE49-F238E27FC236}">
                <a16:creationId xmlns:a16="http://schemas.microsoft.com/office/drawing/2014/main" id="{2D7B525A-A39D-4409-889F-3E50319F94F3}"/>
              </a:ext>
            </a:extLst>
          </p:cNvPr>
          <p:cNvSpPr>
            <a:spLocks noGrp="1"/>
          </p:cNvSpPr>
          <p:nvPr>
            <p:ph type="body" sz="quarter" idx="24"/>
          </p:nvPr>
        </p:nvSpPr>
        <p:spPr>
          <a:xfrm>
            <a:off x="6192987"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28" name="Content Placeholder 3">
            <a:extLst>
              <a:ext uri="{FF2B5EF4-FFF2-40B4-BE49-F238E27FC236}">
                <a16:creationId xmlns:a16="http://schemas.microsoft.com/office/drawing/2014/main" id="{A3C6FFF7-1BD6-4C2E-949A-7AEAD2340CC4}"/>
              </a:ext>
            </a:extLst>
          </p:cNvPr>
          <p:cNvSpPr>
            <a:spLocks noGrp="1"/>
          </p:cNvSpPr>
          <p:nvPr>
            <p:ph sz="half" idx="28"/>
          </p:nvPr>
        </p:nvSpPr>
        <p:spPr>
          <a:xfrm>
            <a:off x="6192987"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9094974" y="1081366"/>
            <a:ext cx="2736980" cy="1523583"/>
          </a:xfrm>
          <a:noFill/>
        </p:spPr>
        <p:txBody>
          <a:bodyPr/>
          <a:lstStyle>
            <a:lvl1pPr>
              <a:buNone/>
              <a:defRPr/>
            </a:lvl1pPr>
          </a:lstStyle>
          <a:p>
            <a:r>
              <a:rPr lang="en-US"/>
              <a:t>Click icon to add picture</a:t>
            </a:r>
            <a:endParaRPr lang="en-US" dirty="0"/>
          </a:p>
        </p:txBody>
      </p:sp>
      <p:sp>
        <p:nvSpPr>
          <p:cNvPr id="26" name="Text Placeholder 21">
            <a:extLst>
              <a:ext uri="{FF2B5EF4-FFF2-40B4-BE49-F238E27FC236}">
                <a16:creationId xmlns:a16="http://schemas.microsoft.com/office/drawing/2014/main" id="{22AA6F0B-4FE7-4E1E-A833-9372AA448897}"/>
              </a:ext>
            </a:extLst>
          </p:cNvPr>
          <p:cNvSpPr>
            <a:spLocks noGrp="1"/>
          </p:cNvSpPr>
          <p:nvPr>
            <p:ph type="body" sz="quarter" idx="26"/>
          </p:nvPr>
        </p:nvSpPr>
        <p:spPr>
          <a:xfrm>
            <a:off x="9094974" y="2790811"/>
            <a:ext cx="2716858" cy="318644"/>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094974" y="3292761"/>
            <a:ext cx="2736980" cy="2376197"/>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Tree>
    <p:extLst>
      <p:ext uri="{BB962C8B-B14F-4D97-AF65-F5344CB8AC3E}">
        <p14:creationId xmlns:p14="http://schemas.microsoft.com/office/powerpoint/2010/main" val="10289949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o bilder ">
    <p:spTree>
      <p:nvGrpSpPr>
        <p:cNvPr id="1" name=""/>
        <p:cNvGrpSpPr/>
        <p:nvPr/>
      </p:nvGrpSpPr>
      <p:grpSpPr>
        <a:xfrm>
          <a:off x="0" y="0"/>
          <a:ext cx="0" cy="0"/>
          <a:chOff x="0" y="0"/>
          <a:chExt cx="0" cy="0"/>
        </a:xfrm>
      </p:grpSpPr>
      <p:sp>
        <p:nvSpPr>
          <p:cNvPr id="10" name="Footer Placeholder 4">
            <a:extLst>
              <a:ext uri="{FF2B5EF4-FFF2-40B4-BE49-F238E27FC236}">
                <a16:creationId xmlns:a16="http://schemas.microsoft.com/office/drawing/2014/main" id="{E78C22F4-77A5-4B84-BD5E-2A59A32FB50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8" name="Slide Number Placeholder 17">
            <a:extLst>
              <a:ext uri="{FF2B5EF4-FFF2-40B4-BE49-F238E27FC236}">
                <a16:creationId xmlns:a16="http://schemas.microsoft.com/office/drawing/2014/main" id="{FAE41322-259C-45E1-8EBA-CD9AEBC31A7F}"/>
              </a:ext>
            </a:extLst>
          </p:cNvPr>
          <p:cNvSpPr>
            <a:spLocks noGrp="1"/>
          </p:cNvSpPr>
          <p:nvPr>
            <p:ph type="sldNum" sz="quarter" idx="19"/>
          </p:nvPr>
        </p:nvSpPr>
        <p:spPr/>
        <p:txBody>
          <a:bodyPr/>
          <a:lstStyle/>
          <a:p>
            <a:r>
              <a:rPr lang="en-US"/>
              <a:t>Side </a:t>
            </a:r>
            <a:fld id="{5251F420-7306-4E7C-A79E-F31A38F7D392}" type="slidenum">
              <a:rPr lang="en-US" smtClean="0"/>
              <a:pPr/>
              <a:t>‹#›</a:t>
            </a:fld>
            <a:endParaRPr lang="en-US" dirty="0"/>
          </a:p>
        </p:txBody>
      </p:sp>
      <p:sp>
        <p:nvSpPr>
          <p:cNvPr id="11" name="Title 1">
            <a:extLst>
              <a:ext uri="{FF2B5EF4-FFF2-40B4-BE49-F238E27FC236}">
                <a16:creationId xmlns:a16="http://schemas.microsoft.com/office/drawing/2014/main" id="{84C2A117-22FA-459F-976D-25DB69F1580C}"/>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2" name="Subtitle 2">
            <a:extLst>
              <a:ext uri="{FF2B5EF4-FFF2-40B4-BE49-F238E27FC236}">
                <a16:creationId xmlns:a16="http://schemas.microsoft.com/office/drawing/2014/main" id="{547B788B-9E9A-45A9-B357-364F5972A24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60044" y="1757497"/>
            <a:ext cx="5611759" cy="3920059"/>
          </a:xfrm>
          <a:prstGeom prst="rect">
            <a:avLst/>
          </a:prstGeom>
          <a:noFill/>
        </p:spPr>
        <p:txBody>
          <a:bodyPr lIns="0" tIns="0" rIns="0" bIns="0"/>
          <a:lstStyle>
            <a:lvl1pPr>
              <a:buNone/>
              <a:defRPr/>
            </a:lvl1pPr>
          </a:lstStyle>
          <a:p>
            <a:r>
              <a:rPr lang="en-US"/>
              <a:t>Click icon to add picture</a:t>
            </a:r>
            <a:endParaRPr lang="en-US" dirty="0"/>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60045" y="5875993"/>
            <a:ext cx="5611759"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220199" y="1757497"/>
            <a:ext cx="5611759" cy="3920059"/>
          </a:xfrm>
          <a:prstGeom prst="rect">
            <a:avLst/>
          </a:prstGeom>
          <a:noFill/>
        </p:spPr>
        <p:txBody>
          <a:bodyPr lIns="0" tIns="0" rIns="0" bIns="0"/>
          <a:lstStyle>
            <a:lvl1pPr>
              <a:buNone/>
              <a:defRPr/>
            </a:lvl1pPr>
          </a:lstStyle>
          <a:p>
            <a:r>
              <a:rPr lang="en-US"/>
              <a:t>Click icon to add picture</a:t>
            </a:r>
            <a:endParaRPr lang="en-US" dirty="0"/>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20199" y="5875993"/>
            <a:ext cx="5611759"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5" name="addin_colorlist" hidden="1">
            <a:extLst>
              <a:ext uri="{FF2B5EF4-FFF2-40B4-BE49-F238E27FC236}">
                <a16:creationId xmlns:a16="http://schemas.microsoft.com/office/drawing/2014/main" id="{12E1D021-9BB6-483B-B0CA-ABB02941583E}"/>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6" name="addin_background" hidden="1">
            <a:extLst>
              <a:ext uri="{FF2B5EF4-FFF2-40B4-BE49-F238E27FC236}">
                <a16:creationId xmlns:a16="http://schemas.microsoft.com/office/drawing/2014/main" id="{AE6A6AFF-72F2-4BDB-94A3-D92B38AC6AE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9139036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re bilder">
    <p:spTree>
      <p:nvGrpSpPr>
        <p:cNvPr id="1" name=""/>
        <p:cNvGrpSpPr/>
        <p:nvPr/>
      </p:nvGrpSpPr>
      <p:grpSpPr>
        <a:xfrm>
          <a:off x="0" y="0"/>
          <a:ext cx="0" cy="0"/>
          <a:chOff x="0" y="0"/>
          <a:chExt cx="0" cy="0"/>
        </a:xfrm>
      </p:grpSpPr>
      <p:sp>
        <p:nvSpPr>
          <p:cNvPr id="11" name="Footer Placeholder 4">
            <a:extLst>
              <a:ext uri="{FF2B5EF4-FFF2-40B4-BE49-F238E27FC236}">
                <a16:creationId xmlns:a16="http://schemas.microsoft.com/office/drawing/2014/main" id="{BBD9063C-F778-46E7-8697-C72B9C1AA8F0}"/>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18" name="addin_colorlist" hidden="1">
            <a:extLst>
              <a:ext uri="{FF2B5EF4-FFF2-40B4-BE49-F238E27FC236}">
                <a16:creationId xmlns:a16="http://schemas.microsoft.com/office/drawing/2014/main" id="{192BE3FC-33A9-40BC-A479-57A961956F2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9" name="addin_background" hidden="1">
            <a:extLst>
              <a:ext uri="{FF2B5EF4-FFF2-40B4-BE49-F238E27FC236}">
                <a16:creationId xmlns:a16="http://schemas.microsoft.com/office/drawing/2014/main" id="{0622262C-05D6-4FA9-AC81-A220F534330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6" name="Title 1">
            <a:extLst>
              <a:ext uri="{FF2B5EF4-FFF2-40B4-BE49-F238E27FC236}">
                <a16:creationId xmlns:a16="http://schemas.microsoft.com/office/drawing/2014/main" id="{1457E567-3EF4-4752-87D8-A632A0518AA3}"/>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2" name="Text Placeholder 21">
            <a:extLst>
              <a:ext uri="{FF2B5EF4-FFF2-40B4-BE49-F238E27FC236}">
                <a16:creationId xmlns:a16="http://schemas.microsoft.com/office/drawing/2014/main" id="{BCBAFB08-AF77-436F-9BD6-4080968E01EC}"/>
              </a:ext>
            </a:extLst>
          </p:cNvPr>
          <p:cNvSpPr>
            <a:spLocks noGrp="1"/>
          </p:cNvSpPr>
          <p:nvPr>
            <p:ph type="body" sz="quarter" idx="29"/>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60043" y="1754970"/>
            <a:ext cx="3541314" cy="3913988"/>
          </a:xfrm>
          <a:prstGeom prst="rect">
            <a:avLst/>
          </a:prstGeom>
          <a:noFill/>
        </p:spPr>
        <p:txBody>
          <a:bodyPr lIns="0" tIns="0" rIns="0" bIns="0"/>
          <a:lstStyle/>
          <a:p>
            <a:r>
              <a:rPr lang="en-US"/>
              <a:t>Click icon to add picture</a:t>
            </a:r>
            <a:endParaRPr lang="en-US" dirty="0"/>
          </a:p>
        </p:txBody>
      </p:sp>
      <p:sp>
        <p:nvSpPr>
          <p:cNvPr id="13" name="Text Placeholder 21">
            <a:extLst>
              <a:ext uri="{FF2B5EF4-FFF2-40B4-BE49-F238E27FC236}">
                <a16:creationId xmlns:a16="http://schemas.microsoft.com/office/drawing/2014/main" id="{C92CEF28-9974-4654-BC4B-16683224EB29}"/>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39" y="1754970"/>
            <a:ext cx="3541314" cy="3913988"/>
          </a:xfrm>
          <a:prstGeom prst="rect">
            <a:avLst/>
          </a:prstGeom>
          <a:noFill/>
        </p:spPr>
        <p:txBody>
          <a:bodyPr lIns="0" tIns="0" rIns="0" bIns="0"/>
          <a:lstStyle/>
          <a:p>
            <a:r>
              <a:rPr lang="en-US"/>
              <a:t>Click icon to add picture</a:t>
            </a:r>
            <a:endParaRPr lang="en-US" dirty="0"/>
          </a:p>
        </p:txBody>
      </p:sp>
      <p:sp>
        <p:nvSpPr>
          <p:cNvPr id="14" name="Text Placeholder 21">
            <a:extLst>
              <a:ext uri="{FF2B5EF4-FFF2-40B4-BE49-F238E27FC236}">
                <a16:creationId xmlns:a16="http://schemas.microsoft.com/office/drawing/2014/main" id="{74EB04B7-23CB-400A-AA85-FD8B359FC6B7}"/>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2" y="1754970"/>
            <a:ext cx="3541314" cy="3913988"/>
          </a:xfrm>
          <a:prstGeom prst="rect">
            <a:avLst/>
          </a:prstGeom>
          <a:noFill/>
        </p:spPr>
        <p:txBody>
          <a:bodyPr lIns="0" tIns="0" rIns="0" bIns="0"/>
          <a:lstStyle/>
          <a:p>
            <a:r>
              <a:rPr lang="en-US"/>
              <a:t>Click icon to add picture</a:t>
            </a:r>
            <a:endParaRPr lang="en-US" dirty="0"/>
          </a:p>
        </p:txBody>
      </p:sp>
    </p:spTree>
    <p:extLst>
      <p:ext uri="{BB962C8B-B14F-4D97-AF65-F5344CB8AC3E}">
        <p14:creationId xmlns:p14="http://schemas.microsoft.com/office/powerpoint/2010/main" val="21092121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tort bilde utfyllend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0" y="1262748"/>
            <a:ext cx="12192000" cy="5595252"/>
          </a:xfrm>
          <a:noFill/>
        </p:spPr>
        <p:txBody>
          <a:bodyPr/>
          <a:lstStyle>
            <a:lvl1pPr>
              <a:buNone/>
              <a:defRPr/>
            </a:lvl1pPr>
          </a:lstStyle>
          <a:p>
            <a:r>
              <a:rPr lang="en-US"/>
              <a:t>Click icon to add picture</a:t>
            </a:r>
            <a:endParaRPr lang="en-US" dirty="0"/>
          </a:p>
        </p:txBody>
      </p:sp>
      <p:sp>
        <p:nvSpPr>
          <p:cNvPr id="5" name="Text Placeholder 4" descr="Logo Universitetet i oslo">
            <a:extLst>
              <a:ext uri="{FF2B5EF4-FFF2-40B4-BE49-F238E27FC236}">
                <a16:creationId xmlns:a16="http://schemas.microsoft.com/office/drawing/2014/main" id="{47006D2C-998F-4DB7-B481-B9B3DCDC0DAF}"/>
              </a:ext>
            </a:extLst>
          </p:cNvPr>
          <p:cNvSpPr>
            <a:spLocks noGrp="1"/>
          </p:cNvSpPr>
          <p:nvPr>
            <p:ph type="body" sz="quarter" idx="28" hasCustomPrompt="1"/>
          </p:nvPr>
        </p:nvSpPr>
        <p:spPr>
          <a:xfrm>
            <a:off x="381001" y="6280142"/>
            <a:ext cx="1021262" cy="202980"/>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6" name="addin_colorlist" hidden="1">
            <a:extLst>
              <a:ext uri="{FF2B5EF4-FFF2-40B4-BE49-F238E27FC236}">
                <a16:creationId xmlns:a16="http://schemas.microsoft.com/office/drawing/2014/main" id="{9A57ABF8-B03C-45E1-8D60-C254AB41F39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8" name="addin_background" hidden="1">
            <a:extLst>
              <a:ext uri="{FF2B5EF4-FFF2-40B4-BE49-F238E27FC236}">
                <a16:creationId xmlns:a16="http://schemas.microsoft.com/office/drawing/2014/main" id="{055166DC-2EAE-49E7-B441-171CC1D8ADC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7" name="Title 1">
            <a:extLst>
              <a:ext uri="{FF2B5EF4-FFF2-40B4-BE49-F238E27FC236}">
                <a16:creationId xmlns:a16="http://schemas.microsoft.com/office/drawing/2014/main" id="{E61FD05B-C54B-4336-9FA5-A6AE69EA8389}"/>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Tree>
    <p:extLst>
      <p:ext uri="{BB962C8B-B14F-4D97-AF65-F5344CB8AC3E}">
        <p14:creationId xmlns:p14="http://schemas.microsoft.com/office/powerpoint/2010/main" val="3705554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8BD289F-AA6B-4FB2-A81B-530238144847}"/>
              </a:ext>
            </a:extLst>
          </p:cNvPr>
          <p:cNvSpPr>
            <a:spLocks noGrp="1"/>
          </p:cNvSpPr>
          <p:nvPr>
            <p:ph type="ftr" sz="quarter" idx="11"/>
          </p:nvPr>
        </p:nvSpPr>
        <p:spPr/>
        <p:txBody>
          <a:bodyPr/>
          <a:lstStyle/>
          <a:p>
            <a:endParaRPr lang="nb-NO" dirty="0"/>
          </a:p>
        </p:txBody>
      </p:sp>
      <p:sp>
        <p:nvSpPr>
          <p:cNvPr id="7" name="Slide Number Placeholder 6">
            <a:extLst>
              <a:ext uri="{FF2B5EF4-FFF2-40B4-BE49-F238E27FC236}">
                <a16:creationId xmlns:a16="http://schemas.microsoft.com/office/drawing/2014/main" id="{5AD1492D-B242-4BDE-940A-6ED6C625F811}"/>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4" name="addin_colorlist" hidden="1">
            <a:extLst>
              <a:ext uri="{FF2B5EF4-FFF2-40B4-BE49-F238E27FC236}">
                <a16:creationId xmlns:a16="http://schemas.microsoft.com/office/drawing/2014/main" id="{D3E5644C-DB70-4CBC-AC2B-038E4820ABB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5" name="addin_background" hidden="1">
            <a:extLst>
              <a:ext uri="{FF2B5EF4-FFF2-40B4-BE49-F238E27FC236}">
                <a16:creationId xmlns:a16="http://schemas.microsoft.com/office/drawing/2014/main" id="{3749FA81-9AD1-411B-9F14-0795464A48C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4749894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Date Placeholder 2"/>
          <p:cNvSpPr>
            <a:spLocks noGrp="1"/>
          </p:cNvSpPr>
          <p:nvPr>
            <p:ph type="dt" sz="half" idx="10"/>
          </p:nvPr>
        </p:nvSpPr>
        <p:spPr/>
        <p:txBody>
          <a:bodyPr/>
          <a:lstStyle/>
          <a:p>
            <a:fld id="{51A14B81-FCD8-4F6A-8CF4-C17C57F4EB40}" type="datetimeFigureOut">
              <a:rPr lang="nb-NO" smtClean="0"/>
              <a:t>31.05.2023</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D6737E88-2412-47A2-956B-7423171450C2}" type="slidenum">
              <a:rPr lang="nb-NO" smtClean="0"/>
              <a:t>‹#›</a:t>
            </a:fld>
            <a:endParaRPr lang="nb-NO"/>
          </a:p>
        </p:txBody>
      </p:sp>
    </p:spTree>
    <p:extLst>
      <p:ext uri="{BB962C8B-B14F-4D97-AF65-F5344CB8AC3E}">
        <p14:creationId xmlns:p14="http://schemas.microsoft.com/office/powerpoint/2010/main" val="3504247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vmlDrawing" Target="../drawings/vmlDrawing1.vml"/><Relationship Id="rId35" Type="http://schemas.openxmlformats.org/officeDocument/2006/relationships/image" Target="../media/image3.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A22D069C-C025-484F-B809-F6C0328593D2}"/>
              </a:ext>
            </a:extLst>
          </p:cNvPr>
          <p:cNvGraphicFramePr>
            <a:graphicFrameLocks noChangeAspect="1"/>
          </p:cNvGraphicFramePr>
          <p:nvPr userDrawn="1">
            <p:custDataLst>
              <p:tags r:id="rId31"/>
            </p:custDataLst>
            <p:extLst>
              <p:ext uri="{D42A27DB-BD31-4B8C-83A1-F6EECF244321}">
                <p14:modId xmlns:p14="http://schemas.microsoft.com/office/powerpoint/2010/main" val="28017091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7" name="think-cell Slide" r:id="rId32" imgW="339" imgH="343" progId="TCLayout.ActiveDocument.1">
                  <p:embed/>
                </p:oleObj>
              </mc:Choice>
              <mc:Fallback>
                <p:oleObj name="think-cell Slide" r:id="rId32" imgW="339" imgH="343" progId="TCLayout.ActiveDocument.1">
                  <p:embed/>
                  <p:pic>
                    <p:nvPicPr>
                      <p:cNvPr id="0" name=""/>
                      <p:cNvPicPr/>
                      <p:nvPr/>
                    </p:nvPicPr>
                    <p:blipFill>
                      <a:blip r:embed="rId33"/>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dirty="0"/>
              <a:t>Side </a:t>
            </a:r>
            <a:fld id="{5251F420-7306-4E7C-A79E-F31A38F7D392}" type="slidenum">
              <a:rPr lang="en-US" smtClean="0"/>
              <a:pPr/>
              <a:t>‹#›</a:t>
            </a:fld>
            <a:endParaRPr lang="en-US" dirty="0"/>
          </a:p>
        </p:txBody>
      </p:sp>
      <p:pic>
        <p:nvPicPr>
          <p:cNvPr id="11" name="Graphic 10" descr="Logo Universitet i oslo">
            <a:extLst>
              <a:ext uri="{FF2B5EF4-FFF2-40B4-BE49-F238E27FC236}">
                <a16:creationId xmlns:a16="http://schemas.microsoft.com/office/drawing/2014/main" id="{C0E4FBEC-28F7-4C61-8732-186A1AAD3429}"/>
              </a:ext>
            </a:extLst>
          </p:cNvPr>
          <p:cNvPicPr>
            <a:picLocks noChangeAspect="1"/>
          </p:cNvPicPr>
          <p:nvPr userDrawn="1"/>
        </p:nvPicPr>
        <p:blipFill>
          <a:blip r:embed="rId34">
            <a:extLst>
              <a:ext uri="{96DAC541-7B7A-43D3-8B79-37D633B846F1}">
                <asvg:svgBlip xmlns:asvg="http://schemas.microsoft.com/office/drawing/2016/SVG/main" xmlns="" r:embed="rId35"/>
              </a:ext>
            </a:extLst>
          </a:blip>
          <a:stretch>
            <a:fillRect/>
          </a:stretch>
        </p:blipFill>
        <p:spPr>
          <a:xfrm>
            <a:off x="381001" y="6280142"/>
            <a:ext cx="1021262" cy="202980"/>
          </a:xfrm>
          <a:prstGeom prst="rect">
            <a:avLst/>
          </a:prstGeom>
        </p:spPr>
      </p:pic>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spTree>
    <p:extLst>
      <p:ext uri="{BB962C8B-B14F-4D97-AF65-F5344CB8AC3E}">
        <p14:creationId xmlns:p14="http://schemas.microsoft.com/office/powerpoint/2010/main" val="3392286848"/>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9" r:id="rId5"/>
    <p:sldLayoutId id="2147483726" r:id="rId6"/>
    <p:sldLayoutId id="2147483727" r:id="rId7"/>
    <p:sldLayoutId id="2147483728" r:id="rId8"/>
    <p:sldLayoutId id="2147483721" r:id="rId9"/>
    <p:sldLayoutId id="2147483720" r:id="rId10"/>
    <p:sldLayoutId id="2147483719" r:id="rId11"/>
    <p:sldLayoutId id="2147483701" r:id="rId12"/>
    <p:sldLayoutId id="2147483702" r:id="rId13"/>
    <p:sldLayoutId id="2147483704" r:id="rId14"/>
    <p:sldLayoutId id="2147483706" r:id="rId15"/>
    <p:sldLayoutId id="2147483716" r:id="rId16"/>
    <p:sldLayoutId id="2147483717" r:id="rId17"/>
    <p:sldLayoutId id="2147483713" r:id="rId18"/>
    <p:sldLayoutId id="2147483714" r:id="rId19"/>
    <p:sldLayoutId id="2147483709" r:id="rId20"/>
    <p:sldLayoutId id="2147483710" r:id="rId21"/>
    <p:sldLayoutId id="2147483711" r:id="rId22"/>
    <p:sldLayoutId id="2147483712" r:id="rId23"/>
    <p:sldLayoutId id="2147483707" r:id="rId24"/>
    <p:sldLayoutId id="2147483708" r:id="rId25"/>
    <p:sldLayoutId id="2147483715" r:id="rId26"/>
    <p:sldLayoutId id="2147483718" r:id="rId27"/>
    <p:sldLayoutId id="2147483730" r:id="rId28"/>
  </p:sldLayoutIdLst>
  <p:hf hdr="0"/>
  <p:txStyles>
    <p:titleStyle>
      <a:lvl1pPr algn="l" defTabSz="914446"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1B0CB741-250C-1584-1EFC-A54689CC1139}"/>
              </a:ext>
            </a:extLst>
          </p:cNvPr>
          <p:cNvSpPr>
            <a:spLocks noGrp="1"/>
          </p:cNvSpPr>
          <p:nvPr>
            <p:ph type="body" sz="quarter" idx="17"/>
          </p:nvPr>
        </p:nvSpPr>
        <p:spPr/>
        <p:txBody>
          <a:bodyPr/>
          <a:lstStyle/>
          <a:p>
            <a:endParaRPr lang="en-US"/>
          </a:p>
        </p:txBody>
      </p:sp>
      <p:sp>
        <p:nvSpPr>
          <p:cNvPr id="15" name="Text Placeholder 14">
            <a:extLst>
              <a:ext uri="{FF2B5EF4-FFF2-40B4-BE49-F238E27FC236}">
                <a16:creationId xmlns:a16="http://schemas.microsoft.com/office/drawing/2014/main" id="{970A4445-9C2F-B852-FCB2-C080EBB71DD8}"/>
              </a:ext>
            </a:extLst>
          </p:cNvPr>
          <p:cNvSpPr>
            <a:spLocks noGrp="1"/>
          </p:cNvSpPr>
          <p:nvPr>
            <p:ph type="body" sz="quarter" idx="14"/>
          </p:nvPr>
        </p:nvSpPr>
        <p:spPr/>
        <p:txBody>
          <a:bodyPr/>
          <a:lstStyle/>
          <a:p>
            <a:endParaRPr lang="en-US" dirty="0"/>
          </a:p>
        </p:txBody>
      </p:sp>
      <p:sp>
        <p:nvSpPr>
          <p:cNvPr id="12" name="Title 11">
            <a:extLst>
              <a:ext uri="{FF2B5EF4-FFF2-40B4-BE49-F238E27FC236}">
                <a16:creationId xmlns:a16="http://schemas.microsoft.com/office/drawing/2014/main" id="{88D6712D-C227-04CA-E16B-98A2C89443F4}"/>
              </a:ext>
            </a:extLst>
          </p:cNvPr>
          <p:cNvSpPr>
            <a:spLocks noGrp="1"/>
          </p:cNvSpPr>
          <p:nvPr>
            <p:ph type="title"/>
          </p:nvPr>
        </p:nvSpPr>
        <p:spPr/>
        <p:txBody>
          <a:bodyPr/>
          <a:lstStyle/>
          <a:p>
            <a:r>
              <a:rPr lang="en-US" dirty="0"/>
              <a:t>AI </a:t>
            </a:r>
            <a:r>
              <a:rPr lang="en-US" dirty="0" err="1"/>
              <a:t>og</a:t>
            </a:r>
            <a:r>
              <a:rPr lang="en-US" dirty="0"/>
              <a:t> </a:t>
            </a:r>
            <a:r>
              <a:rPr lang="en-US" dirty="0" err="1"/>
              <a:t>jussen</a:t>
            </a:r>
            <a:endParaRPr lang="en-US" dirty="0"/>
          </a:p>
        </p:txBody>
      </p:sp>
      <p:sp>
        <p:nvSpPr>
          <p:cNvPr id="19" name="Text Placeholder 18">
            <a:extLst>
              <a:ext uri="{FF2B5EF4-FFF2-40B4-BE49-F238E27FC236}">
                <a16:creationId xmlns:a16="http://schemas.microsoft.com/office/drawing/2014/main" id="{000F2CA8-0297-22D4-991B-54FECD14FF6E}"/>
              </a:ext>
            </a:extLst>
          </p:cNvPr>
          <p:cNvSpPr>
            <a:spLocks noGrp="1"/>
          </p:cNvSpPr>
          <p:nvPr>
            <p:ph type="body" sz="quarter" idx="18"/>
          </p:nvPr>
        </p:nvSpPr>
        <p:spPr/>
        <p:txBody>
          <a:bodyPr/>
          <a:lstStyle/>
          <a:p>
            <a:r>
              <a:rPr lang="en-US" dirty="0" err="1"/>
              <a:t>Ledersamling</a:t>
            </a:r>
            <a:r>
              <a:rPr lang="en-US" dirty="0"/>
              <a:t> 24. </a:t>
            </a:r>
            <a:r>
              <a:rPr lang="en-US" dirty="0" err="1"/>
              <a:t>mai</a:t>
            </a:r>
            <a:endParaRPr lang="en-US" dirty="0"/>
          </a:p>
        </p:txBody>
      </p:sp>
      <p:sp>
        <p:nvSpPr>
          <p:cNvPr id="13" name="Subtitle 12">
            <a:extLst>
              <a:ext uri="{FF2B5EF4-FFF2-40B4-BE49-F238E27FC236}">
                <a16:creationId xmlns:a16="http://schemas.microsoft.com/office/drawing/2014/main" id="{9EB75878-E9BE-6CFD-8E63-BA93D64A7F27}"/>
              </a:ext>
            </a:extLst>
          </p:cNvPr>
          <p:cNvSpPr>
            <a:spLocks noGrp="1"/>
          </p:cNvSpPr>
          <p:nvPr>
            <p:ph type="subTitle" idx="1"/>
          </p:nvPr>
        </p:nvSpPr>
        <p:spPr/>
        <p:txBody>
          <a:bodyPr/>
          <a:lstStyle/>
          <a:p>
            <a:r>
              <a:rPr lang="en-US" dirty="0"/>
              <a:t>Vilde Nenseth</a:t>
            </a:r>
          </a:p>
        </p:txBody>
      </p:sp>
      <p:sp>
        <p:nvSpPr>
          <p:cNvPr id="16" name="Text Placeholder 15">
            <a:extLst>
              <a:ext uri="{FF2B5EF4-FFF2-40B4-BE49-F238E27FC236}">
                <a16:creationId xmlns:a16="http://schemas.microsoft.com/office/drawing/2014/main" id="{D7D733F8-EFDF-EAA6-34D6-CE214B452254}"/>
              </a:ext>
            </a:extLst>
          </p:cNvPr>
          <p:cNvSpPr>
            <a:spLocks noGrp="1"/>
          </p:cNvSpPr>
          <p:nvPr>
            <p:ph type="body" sz="quarter" idx="15"/>
          </p:nvPr>
        </p:nvSpPr>
        <p:spPr/>
        <p:txBody>
          <a:bodyPr/>
          <a:lstStyle/>
          <a:p>
            <a:r>
              <a:rPr lang="en-US" dirty="0"/>
              <a:t>IT-</a:t>
            </a:r>
            <a:r>
              <a:rPr lang="en-US" dirty="0" err="1"/>
              <a:t>juridisk</a:t>
            </a:r>
            <a:r>
              <a:rPr lang="en-US" dirty="0"/>
              <a:t> </a:t>
            </a:r>
            <a:r>
              <a:rPr lang="en-US" dirty="0" err="1"/>
              <a:t>ansvarlig</a:t>
            </a:r>
            <a:endParaRPr lang="en-US" dirty="0"/>
          </a:p>
        </p:txBody>
      </p:sp>
      <p:sp>
        <p:nvSpPr>
          <p:cNvPr id="17" name="Text Placeholder 16">
            <a:extLst>
              <a:ext uri="{FF2B5EF4-FFF2-40B4-BE49-F238E27FC236}">
                <a16:creationId xmlns:a16="http://schemas.microsoft.com/office/drawing/2014/main" id="{D9DEB339-80A6-7BC2-D758-9306A07DD1BD}"/>
              </a:ext>
            </a:extLst>
          </p:cNvPr>
          <p:cNvSpPr>
            <a:spLocks noGrp="1"/>
          </p:cNvSpPr>
          <p:nvPr>
            <p:ph type="body" sz="quarter" idx="16"/>
          </p:nvPr>
        </p:nvSpPr>
        <p:spPr/>
        <p:txBody>
          <a:bodyPr/>
          <a:lstStyle/>
          <a:p>
            <a:endParaRPr lang="en-US" dirty="0"/>
          </a:p>
        </p:txBody>
      </p:sp>
      <p:sp>
        <p:nvSpPr>
          <p:cNvPr id="7" name="Date Placeholder 6">
            <a:extLst>
              <a:ext uri="{FF2B5EF4-FFF2-40B4-BE49-F238E27FC236}">
                <a16:creationId xmlns:a16="http://schemas.microsoft.com/office/drawing/2014/main" id="{1FE0839F-7AF7-4025-2280-C28576AD398B}"/>
              </a:ext>
            </a:extLst>
          </p:cNvPr>
          <p:cNvSpPr>
            <a:spLocks noGrp="1"/>
          </p:cNvSpPr>
          <p:nvPr>
            <p:ph type="dt" sz="half" idx="10"/>
          </p:nvPr>
        </p:nvSpPr>
        <p:spPr/>
        <p:txBody>
          <a:bodyPr/>
          <a:lstStyle/>
          <a:p>
            <a:endParaRPr lang="en-US" dirty="0"/>
          </a:p>
        </p:txBody>
      </p:sp>
    </p:spTree>
    <p:extLst>
      <p:ext uri="{BB962C8B-B14F-4D97-AF65-F5344CB8AC3E}">
        <p14:creationId xmlns:p14="http://schemas.microsoft.com/office/powerpoint/2010/main" val="1336131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endParaRPr lang="nb-NO"/>
          </a:p>
        </p:txBody>
      </p:sp>
      <p:pic>
        <p:nvPicPr>
          <p:cNvPr id="14" name="Content Placeholder 13"/>
          <p:cNvPicPr>
            <a:picLocks noGrp="1" noChangeAspect="1"/>
          </p:cNvPicPr>
          <p:nvPr>
            <p:ph sz="quarter" idx="28"/>
          </p:nvPr>
        </p:nvPicPr>
        <p:blipFill>
          <a:blip r:embed="rId3"/>
          <a:stretch>
            <a:fillRect/>
          </a:stretch>
        </p:blipFill>
        <p:spPr>
          <a:xfrm>
            <a:off x="312876" y="420891"/>
            <a:ext cx="6652687" cy="1548206"/>
          </a:xfrm>
          <a:prstGeom prst="rect">
            <a:avLst/>
          </a:prstGeom>
        </p:spPr>
      </p:pic>
      <p:pic>
        <p:nvPicPr>
          <p:cNvPr id="15" name="Picture 14"/>
          <p:cNvPicPr>
            <a:picLocks noChangeAspect="1"/>
          </p:cNvPicPr>
          <p:nvPr/>
        </p:nvPicPr>
        <p:blipFill>
          <a:blip r:embed="rId4"/>
          <a:stretch>
            <a:fillRect/>
          </a:stretch>
        </p:blipFill>
        <p:spPr>
          <a:xfrm>
            <a:off x="4624828" y="3282302"/>
            <a:ext cx="7181869" cy="2996855"/>
          </a:xfrm>
          <a:prstGeom prst="rect">
            <a:avLst/>
          </a:prstGeom>
        </p:spPr>
      </p:pic>
      <p:pic>
        <p:nvPicPr>
          <p:cNvPr id="16" name="Picture 15"/>
          <p:cNvPicPr>
            <a:picLocks noChangeAspect="1"/>
          </p:cNvPicPr>
          <p:nvPr/>
        </p:nvPicPr>
        <p:blipFill>
          <a:blip r:embed="rId5"/>
          <a:stretch>
            <a:fillRect/>
          </a:stretch>
        </p:blipFill>
        <p:spPr>
          <a:xfrm>
            <a:off x="961816" y="3495315"/>
            <a:ext cx="3411173" cy="2711800"/>
          </a:xfrm>
          <a:prstGeom prst="rect">
            <a:avLst/>
          </a:prstGeom>
        </p:spPr>
      </p:pic>
      <p:pic>
        <p:nvPicPr>
          <p:cNvPr id="17" name="Picture 16"/>
          <p:cNvPicPr>
            <a:picLocks noChangeAspect="1"/>
          </p:cNvPicPr>
          <p:nvPr/>
        </p:nvPicPr>
        <p:blipFill>
          <a:blip r:embed="rId6"/>
          <a:stretch>
            <a:fillRect/>
          </a:stretch>
        </p:blipFill>
        <p:spPr>
          <a:xfrm>
            <a:off x="7622409" y="760761"/>
            <a:ext cx="4004994" cy="2049067"/>
          </a:xfrm>
          <a:prstGeom prst="rect">
            <a:avLst/>
          </a:prstGeom>
        </p:spPr>
      </p:pic>
      <p:pic>
        <p:nvPicPr>
          <p:cNvPr id="3" name="Picture 3" descr="Text&#10;&#10;Description automatically generated">
            <a:extLst>
              <a:ext uri="{FF2B5EF4-FFF2-40B4-BE49-F238E27FC236}">
                <a16:creationId xmlns:a16="http://schemas.microsoft.com/office/drawing/2014/main" id="{05040D1D-0E0C-E45B-2F85-78506A8E4F30}"/>
              </a:ext>
            </a:extLst>
          </p:cNvPr>
          <p:cNvPicPr>
            <a:picLocks noChangeAspect="1"/>
          </p:cNvPicPr>
          <p:nvPr/>
        </p:nvPicPr>
        <p:blipFill>
          <a:blip r:embed="rId7"/>
          <a:stretch>
            <a:fillRect/>
          </a:stretch>
        </p:blipFill>
        <p:spPr>
          <a:xfrm>
            <a:off x="868135" y="1729449"/>
            <a:ext cx="6642846" cy="1557969"/>
          </a:xfrm>
          <a:prstGeom prst="rect">
            <a:avLst/>
          </a:prstGeom>
        </p:spPr>
      </p:pic>
    </p:spTree>
    <p:extLst>
      <p:ext uri="{BB962C8B-B14F-4D97-AF65-F5344CB8AC3E}">
        <p14:creationId xmlns:p14="http://schemas.microsoft.com/office/powerpoint/2010/main" val="1329063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p:txBody>
          <a:bodyPr/>
          <a:lstStyle/>
          <a:p>
            <a:endParaRPr lang="nb-NO" dirty="0"/>
          </a:p>
        </p:txBody>
      </p:sp>
      <p:sp>
        <p:nvSpPr>
          <p:cNvPr id="3" name="Slide Number Placeholder 2"/>
          <p:cNvSpPr>
            <a:spLocks noGrp="1"/>
          </p:cNvSpPr>
          <p:nvPr>
            <p:ph type="sldNum" sz="quarter" idx="12"/>
          </p:nvPr>
        </p:nvSpPr>
        <p:spPr/>
        <p:txBody>
          <a:bodyPr/>
          <a:lstStyle/>
          <a:p>
            <a:r>
              <a:rPr lang="en-US"/>
              <a:t>Side </a:t>
            </a:r>
            <a:fld id="{5251F420-7306-4E7C-A79E-F31A38F7D392}" type="slidenum">
              <a:rPr lang="en-US" smtClean="0"/>
              <a:pPr/>
              <a:t>3</a:t>
            </a:fld>
            <a:endParaRPr lang="en-US" dirty="0"/>
          </a:p>
        </p:txBody>
      </p:sp>
      <p:sp>
        <p:nvSpPr>
          <p:cNvPr id="4" name="Title 3"/>
          <p:cNvSpPr>
            <a:spLocks noGrp="1"/>
          </p:cNvSpPr>
          <p:nvPr>
            <p:ph type="title"/>
          </p:nvPr>
        </p:nvSpPr>
        <p:spPr/>
        <p:txBody>
          <a:bodyPr/>
          <a:lstStyle/>
          <a:p>
            <a:endParaRPr lang="nb-NO"/>
          </a:p>
        </p:txBody>
      </p:sp>
      <p:sp>
        <p:nvSpPr>
          <p:cNvPr id="5" name="Content Placeholder 4"/>
          <p:cNvSpPr>
            <a:spLocks noGrp="1"/>
          </p:cNvSpPr>
          <p:nvPr>
            <p:ph sz="quarter" idx="28"/>
          </p:nvPr>
        </p:nvSpPr>
        <p:spPr/>
        <p:txBody>
          <a:bodyPr/>
          <a:lstStyle/>
          <a:p>
            <a:endParaRPr lang="nb-NO"/>
          </a:p>
        </p:txBody>
      </p:sp>
      <p:pic>
        <p:nvPicPr>
          <p:cNvPr id="6" name="Picture 5"/>
          <p:cNvPicPr>
            <a:picLocks noChangeAspect="1"/>
          </p:cNvPicPr>
          <p:nvPr/>
        </p:nvPicPr>
        <p:blipFill>
          <a:blip r:embed="rId3"/>
          <a:stretch>
            <a:fillRect/>
          </a:stretch>
        </p:blipFill>
        <p:spPr>
          <a:xfrm>
            <a:off x="2298111" y="504691"/>
            <a:ext cx="7872571" cy="5485404"/>
          </a:xfrm>
          <a:prstGeom prst="rect">
            <a:avLst/>
          </a:prstGeom>
        </p:spPr>
      </p:pic>
    </p:spTree>
    <p:extLst>
      <p:ext uri="{BB962C8B-B14F-4D97-AF65-F5344CB8AC3E}">
        <p14:creationId xmlns:p14="http://schemas.microsoft.com/office/powerpoint/2010/main" val="2186201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2807" y="294459"/>
            <a:ext cx="10515600" cy="691816"/>
          </a:xfrm>
        </p:spPr>
        <p:txBody>
          <a:bodyPr>
            <a:normAutofit/>
          </a:bodyPr>
          <a:lstStyle/>
          <a:p>
            <a:r>
              <a:rPr lang="nb-NO" sz="3200" dirty="0"/>
              <a:t>Bruk av </a:t>
            </a:r>
            <a:r>
              <a:rPr lang="nb-NO" sz="3200" dirty="0" err="1"/>
              <a:t>ChatGPT</a:t>
            </a:r>
            <a:r>
              <a:rPr lang="nb-NO" sz="3200" dirty="0"/>
              <a:t> til UiO-formål </a:t>
            </a:r>
          </a:p>
        </p:txBody>
      </p:sp>
      <p:cxnSp>
        <p:nvCxnSpPr>
          <p:cNvPr id="8" name="Straight Arrow Connector 7"/>
          <p:cNvCxnSpPr>
            <a:stCxn id="29" idx="7"/>
          </p:cNvCxnSpPr>
          <p:nvPr/>
        </p:nvCxnSpPr>
        <p:spPr>
          <a:xfrm flipV="1">
            <a:off x="1892877" y="2797343"/>
            <a:ext cx="7034555" cy="99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1913021" y="3374423"/>
            <a:ext cx="7014411" cy="124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502819" y="3458670"/>
            <a:ext cx="1521994" cy="215444"/>
          </a:xfrm>
          <a:prstGeom prst="rect">
            <a:avLst/>
          </a:prstGeom>
          <a:noFill/>
        </p:spPr>
        <p:txBody>
          <a:bodyPr wrap="square" rtlCol="0">
            <a:spAutoFit/>
          </a:bodyPr>
          <a:lstStyle/>
          <a:p>
            <a:r>
              <a:rPr lang="nb-NO" sz="800" dirty="0" err="1"/>
              <a:t>Prompts</a:t>
            </a:r>
            <a:r>
              <a:rPr lang="nb-NO" sz="800" dirty="0"/>
              <a:t>/ledetekst/spørringer</a:t>
            </a:r>
          </a:p>
        </p:txBody>
      </p:sp>
      <p:sp>
        <p:nvSpPr>
          <p:cNvPr id="20" name="TextBox 19"/>
          <p:cNvSpPr txBox="1"/>
          <p:nvPr/>
        </p:nvSpPr>
        <p:spPr>
          <a:xfrm>
            <a:off x="0" y="806118"/>
            <a:ext cx="7593489" cy="584775"/>
          </a:xfrm>
          <a:prstGeom prst="rect">
            <a:avLst/>
          </a:prstGeom>
          <a:noFill/>
        </p:spPr>
        <p:txBody>
          <a:bodyPr wrap="none" rtlCol="0">
            <a:spAutoFit/>
          </a:bodyPr>
          <a:lstStyle/>
          <a:p>
            <a:r>
              <a:rPr lang="nb-NO" sz="1400" dirty="0"/>
              <a:t>UiO er reelt sett behandlingsansvarlig for behandlingen av personopplysninger, men har ingen kontroll</a:t>
            </a:r>
          </a:p>
          <a:p>
            <a:endParaRPr lang="nb-NO" dirty="0"/>
          </a:p>
        </p:txBody>
      </p:sp>
      <p:sp>
        <p:nvSpPr>
          <p:cNvPr id="21" name="TextBox 20"/>
          <p:cNvSpPr txBox="1"/>
          <p:nvPr/>
        </p:nvSpPr>
        <p:spPr>
          <a:xfrm>
            <a:off x="8927431" y="4587856"/>
            <a:ext cx="2580773" cy="1384995"/>
          </a:xfrm>
          <a:prstGeom prst="rect">
            <a:avLst/>
          </a:prstGeom>
          <a:noFill/>
        </p:spPr>
        <p:txBody>
          <a:bodyPr wrap="square" rtlCol="0">
            <a:spAutoFit/>
          </a:bodyPr>
          <a:lstStyle/>
          <a:p>
            <a:r>
              <a:rPr lang="nb-NO" sz="1050" dirty="0" err="1"/>
              <a:t>OpenAI</a:t>
            </a:r>
            <a:endParaRPr lang="nb-NO" sz="1050" dirty="0"/>
          </a:p>
          <a:p>
            <a:pPr marL="171450" indent="-171450">
              <a:buFontTx/>
              <a:buChar char="-"/>
            </a:pPr>
            <a:r>
              <a:rPr lang="nb-NO" sz="1050" dirty="0"/>
              <a:t>Kan bruke data til administrasjon, vedlikehold, forbedring og trening av modellen</a:t>
            </a:r>
          </a:p>
          <a:p>
            <a:pPr marL="171450" indent="-171450">
              <a:buFontTx/>
              <a:buChar char="-"/>
            </a:pPr>
            <a:r>
              <a:rPr lang="nb-NO" sz="1050" dirty="0"/>
              <a:t>Kan dele data med tredjeparter</a:t>
            </a:r>
          </a:p>
          <a:p>
            <a:pPr marL="171450" indent="-171450">
              <a:buFontTx/>
              <a:buChar char="-"/>
            </a:pPr>
            <a:r>
              <a:rPr lang="nb-NO" sz="1050" dirty="0"/>
              <a:t>Overføring til tredjeland – med </a:t>
            </a:r>
            <a:r>
              <a:rPr lang="nb-NO" sz="1050" dirty="0" err="1"/>
              <a:t>Schrems</a:t>
            </a:r>
            <a:r>
              <a:rPr lang="nb-NO" sz="1050" dirty="0"/>
              <a:t> 2-problematikk</a:t>
            </a:r>
          </a:p>
          <a:p>
            <a:pPr marL="171450" indent="-171450">
              <a:buFontTx/>
              <a:buChar char="-"/>
            </a:pPr>
            <a:r>
              <a:rPr lang="nb-NO" sz="1050" dirty="0"/>
              <a:t>Lagringstid og transparens ??</a:t>
            </a:r>
          </a:p>
        </p:txBody>
      </p:sp>
      <p:sp>
        <p:nvSpPr>
          <p:cNvPr id="22" name="TextBox 21"/>
          <p:cNvSpPr txBox="1"/>
          <p:nvPr/>
        </p:nvSpPr>
        <p:spPr>
          <a:xfrm>
            <a:off x="287708" y="1354542"/>
            <a:ext cx="2580773" cy="1231106"/>
          </a:xfrm>
          <a:prstGeom prst="rect">
            <a:avLst/>
          </a:prstGeom>
          <a:noFill/>
        </p:spPr>
        <p:txBody>
          <a:bodyPr wrap="square" rtlCol="0">
            <a:spAutoFit/>
          </a:bodyPr>
          <a:lstStyle/>
          <a:p>
            <a:pPr marL="171450" indent="-171450">
              <a:buFontTx/>
              <a:buChar char="-"/>
            </a:pPr>
            <a:r>
              <a:rPr lang="nb-NO" sz="1100" dirty="0"/>
              <a:t>Mangler behandlingsgrunnlag for å be studenter og ansatte overføre personopplysninger til </a:t>
            </a:r>
            <a:r>
              <a:rPr lang="nb-NO" sz="1100" dirty="0" err="1"/>
              <a:t>OpenAI</a:t>
            </a:r>
            <a:endParaRPr lang="nb-NO" sz="1100" dirty="0"/>
          </a:p>
          <a:p>
            <a:pPr marL="171450" indent="-171450">
              <a:buFontTx/>
              <a:buChar char="-"/>
            </a:pPr>
            <a:r>
              <a:rPr lang="nb-NO" sz="1100" dirty="0"/>
              <a:t>Manglende kontroll på hvilke data som gis til </a:t>
            </a:r>
            <a:r>
              <a:rPr lang="nb-NO" sz="1100" dirty="0" err="1"/>
              <a:t>OpenAI</a:t>
            </a:r>
            <a:r>
              <a:rPr lang="nb-NO" sz="1100" dirty="0"/>
              <a:t> og hvordan disse brukes videre</a:t>
            </a:r>
          </a:p>
          <a:p>
            <a:pPr marL="171450" indent="-171450">
              <a:buFontTx/>
              <a:buChar char="-"/>
            </a:pPr>
            <a:endParaRPr lang="nb-NO" sz="800" dirty="0"/>
          </a:p>
        </p:txBody>
      </p:sp>
      <p:sp>
        <p:nvSpPr>
          <p:cNvPr id="24" name="Oval 23"/>
          <p:cNvSpPr/>
          <p:nvPr/>
        </p:nvSpPr>
        <p:spPr>
          <a:xfrm>
            <a:off x="5937584" y="3392407"/>
            <a:ext cx="264695" cy="277722"/>
          </a:xfrm>
          <a:prstGeom prst="ellipse">
            <a:avLst/>
          </a:prstGeom>
          <a:solidFill>
            <a:srgbClr val="92D050"/>
          </a:solid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nb-NO"/>
          </a:p>
        </p:txBody>
      </p:sp>
      <p:sp>
        <p:nvSpPr>
          <p:cNvPr id="25" name="Oval 24"/>
          <p:cNvSpPr/>
          <p:nvPr/>
        </p:nvSpPr>
        <p:spPr>
          <a:xfrm>
            <a:off x="6202279" y="3392407"/>
            <a:ext cx="264695" cy="277722"/>
          </a:xfrm>
          <a:prstGeom prst="ellipse">
            <a:avLst/>
          </a:prstGeom>
          <a:solidFill>
            <a:schemeClr val="accent2">
              <a:lumMod val="90000"/>
            </a:schemeClr>
          </a:solid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nb-NO" dirty="0"/>
          </a:p>
        </p:txBody>
      </p:sp>
      <p:sp>
        <p:nvSpPr>
          <p:cNvPr id="26" name="Oval 25"/>
          <p:cNvSpPr/>
          <p:nvPr/>
        </p:nvSpPr>
        <p:spPr>
          <a:xfrm>
            <a:off x="6466974" y="3395217"/>
            <a:ext cx="264695" cy="277722"/>
          </a:xfrm>
          <a:prstGeom prst="ellipse">
            <a:avLst/>
          </a:prstGeom>
          <a:solidFill>
            <a:srgbClr val="FF0000"/>
          </a:solid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nb-NO" dirty="0"/>
          </a:p>
        </p:txBody>
      </p:sp>
      <p:sp>
        <p:nvSpPr>
          <p:cNvPr id="27" name="TextBox 26"/>
          <p:cNvSpPr txBox="1"/>
          <p:nvPr/>
        </p:nvSpPr>
        <p:spPr>
          <a:xfrm>
            <a:off x="6739897" y="3395217"/>
            <a:ext cx="255198" cy="276999"/>
          </a:xfrm>
          <a:prstGeom prst="rect">
            <a:avLst/>
          </a:prstGeom>
          <a:noFill/>
        </p:spPr>
        <p:txBody>
          <a:bodyPr wrap="none" rtlCol="0">
            <a:spAutoFit/>
          </a:bodyPr>
          <a:lstStyle/>
          <a:p>
            <a:r>
              <a:rPr lang="nb-NO" sz="1200" dirty="0"/>
              <a:t>?</a:t>
            </a:r>
            <a:endParaRPr lang="nb-NO" dirty="0"/>
          </a:p>
        </p:txBody>
      </p:sp>
      <p:sp>
        <p:nvSpPr>
          <p:cNvPr id="28" name="TextBox 27"/>
          <p:cNvSpPr txBox="1"/>
          <p:nvPr/>
        </p:nvSpPr>
        <p:spPr>
          <a:xfrm>
            <a:off x="4502819" y="2399867"/>
            <a:ext cx="1607720" cy="338554"/>
          </a:xfrm>
          <a:prstGeom prst="rect">
            <a:avLst/>
          </a:prstGeom>
          <a:noFill/>
        </p:spPr>
        <p:txBody>
          <a:bodyPr wrap="square" rtlCol="0">
            <a:spAutoFit/>
          </a:bodyPr>
          <a:lstStyle/>
          <a:p>
            <a:r>
              <a:rPr lang="nb-NO" sz="800" dirty="0"/>
              <a:t>Brukerinfo og automatisk innsamling av personopplysninger</a:t>
            </a:r>
          </a:p>
        </p:txBody>
      </p:sp>
      <p:sp>
        <p:nvSpPr>
          <p:cNvPr id="29" name="Oval 28"/>
          <p:cNvSpPr/>
          <p:nvPr/>
        </p:nvSpPr>
        <p:spPr>
          <a:xfrm>
            <a:off x="1132927" y="2683041"/>
            <a:ext cx="890337" cy="84822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800" dirty="0"/>
              <a:t>UiOs studenter og ansatte</a:t>
            </a:r>
          </a:p>
        </p:txBody>
      </p:sp>
      <p:sp>
        <p:nvSpPr>
          <p:cNvPr id="30" name="Rounded Rectangle 29"/>
          <p:cNvSpPr/>
          <p:nvPr/>
        </p:nvSpPr>
        <p:spPr>
          <a:xfrm>
            <a:off x="8927432" y="1852862"/>
            <a:ext cx="2580773" cy="2508584"/>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ChatGPT</a:t>
            </a:r>
            <a:endParaRPr lang="nb-NO" dirty="0"/>
          </a:p>
          <a:p>
            <a:pPr algn="ctr"/>
            <a:r>
              <a:rPr lang="nb-NO" dirty="0"/>
              <a:t>(</a:t>
            </a:r>
            <a:r>
              <a:rPr lang="nb-NO" dirty="0" err="1"/>
              <a:t>OpenAI</a:t>
            </a:r>
            <a:r>
              <a:rPr lang="nb-NO" dirty="0"/>
              <a:t>)</a:t>
            </a:r>
          </a:p>
        </p:txBody>
      </p:sp>
    </p:spTree>
    <p:extLst>
      <p:ext uri="{BB962C8B-B14F-4D97-AF65-F5344CB8AC3E}">
        <p14:creationId xmlns:p14="http://schemas.microsoft.com/office/powerpoint/2010/main" val="607740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31909" y="207879"/>
            <a:ext cx="10515600" cy="691816"/>
          </a:xfrm>
        </p:spPr>
        <p:txBody>
          <a:bodyPr>
            <a:normAutofit/>
          </a:bodyPr>
          <a:lstStyle/>
          <a:p>
            <a:r>
              <a:rPr lang="nb-NO" sz="3200" dirty="0"/>
              <a:t>Bruk av </a:t>
            </a:r>
            <a:r>
              <a:rPr lang="nb-NO" sz="3200" dirty="0" err="1"/>
              <a:t>UiO.GPT</a:t>
            </a:r>
            <a:r>
              <a:rPr lang="nb-NO" sz="3200" dirty="0"/>
              <a:t> (arbeidstittel) til UiO-formål </a:t>
            </a:r>
          </a:p>
        </p:txBody>
      </p:sp>
      <p:sp>
        <p:nvSpPr>
          <p:cNvPr id="5" name="Oval 4"/>
          <p:cNvSpPr/>
          <p:nvPr/>
        </p:nvSpPr>
        <p:spPr>
          <a:xfrm>
            <a:off x="336883" y="2821404"/>
            <a:ext cx="890337" cy="84822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800" dirty="0"/>
              <a:t>UiOs studenter og ansatte</a:t>
            </a:r>
          </a:p>
        </p:txBody>
      </p:sp>
      <p:sp>
        <p:nvSpPr>
          <p:cNvPr id="6" name="Rounded Rectangle 5"/>
          <p:cNvSpPr/>
          <p:nvPr/>
        </p:nvSpPr>
        <p:spPr>
          <a:xfrm>
            <a:off x="8927432" y="1852862"/>
            <a:ext cx="2580773" cy="2508584"/>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ChatGPT</a:t>
            </a:r>
            <a:endParaRPr lang="nb-NO" dirty="0"/>
          </a:p>
          <a:p>
            <a:pPr algn="ctr"/>
            <a:r>
              <a:rPr lang="nb-NO" dirty="0"/>
              <a:t>(</a:t>
            </a:r>
            <a:r>
              <a:rPr lang="nb-NO" dirty="0" err="1"/>
              <a:t>OpenAI</a:t>
            </a:r>
            <a:r>
              <a:rPr lang="nb-NO" dirty="0"/>
              <a:t>)</a:t>
            </a:r>
          </a:p>
        </p:txBody>
      </p:sp>
      <p:cxnSp>
        <p:nvCxnSpPr>
          <p:cNvPr id="8" name="Straight Arrow Connector 7"/>
          <p:cNvCxnSpPr>
            <a:stCxn id="5" idx="7"/>
          </p:cNvCxnSpPr>
          <p:nvPr/>
        </p:nvCxnSpPr>
        <p:spPr>
          <a:xfrm flipV="1">
            <a:off x="1096833" y="2927304"/>
            <a:ext cx="2864566" cy="183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854242" y="3502867"/>
            <a:ext cx="3107157" cy="223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922046" y="2509982"/>
            <a:ext cx="1607720" cy="338554"/>
          </a:xfrm>
          <a:prstGeom prst="rect">
            <a:avLst/>
          </a:prstGeom>
          <a:noFill/>
        </p:spPr>
        <p:txBody>
          <a:bodyPr wrap="square" rtlCol="0">
            <a:spAutoFit/>
          </a:bodyPr>
          <a:lstStyle/>
          <a:p>
            <a:r>
              <a:rPr lang="nb-NO" sz="800" dirty="0"/>
              <a:t>Brukerinfo og automatisk innsamling av personopplysninger</a:t>
            </a:r>
          </a:p>
        </p:txBody>
      </p:sp>
      <p:sp>
        <p:nvSpPr>
          <p:cNvPr id="16" name="TextBox 15"/>
          <p:cNvSpPr txBox="1"/>
          <p:nvPr/>
        </p:nvSpPr>
        <p:spPr>
          <a:xfrm>
            <a:off x="1922046" y="3512786"/>
            <a:ext cx="1521994" cy="215444"/>
          </a:xfrm>
          <a:prstGeom prst="rect">
            <a:avLst/>
          </a:prstGeom>
          <a:noFill/>
        </p:spPr>
        <p:txBody>
          <a:bodyPr wrap="square" rtlCol="0">
            <a:spAutoFit/>
          </a:bodyPr>
          <a:lstStyle/>
          <a:p>
            <a:r>
              <a:rPr lang="nb-NO" sz="800" dirty="0" err="1"/>
              <a:t>Prompts</a:t>
            </a:r>
            <a:r>
              <a:rPr lang="nb-NO" sz="800" dirty="0"/>
              <a:t>/ledetekst/spørringer</a:t>
            </a:r>
          </a:p>
        </p:txBody>
      </p:sp>
      <p:sp>
        <p:nvSpPr>
          <p:cNvPr id="20" name="TextBox 19"/>
          <p:cNvSpPr txBox="1"/>
          <p:nvPr/>
        </p:nvSpPr>
        <p:spPr>
          <a:xfrm>
            <a:off x="0" y="806118"/>
            <a:ext cx="6639382" cy="584775"/>
          </a:xfrm>
          <a:prstGeom prst="rect">
            <a:avLst/>
          </a:prstGeom>
          <a:noFill/>
        </p:spPr>
        <p:txBody>
          <a:bodyPr wrap="none" rtlCol="0">
            <a:spAutoFit/>
          </a:bodyPr>
          <a:lstStyle/>
          <a:p>
            <a:r>
              <a:rPr lang="nb-NO" sz="1400" dirty="0"/>
              <a:t>UiO er behandlingsansvarlig for behandlingen av personopplysninger, med større kontroll</a:t>
            </a:r>
          </a:p>
          <a:p>
            <a:endParaRPr lang="nb-NO" dirty="0"/>
          </a:p>
        </p:txBody>
      </p:sp>
      <p:sp>
        <p:nvSpPr>
          <p:cNvPr id="11" name="Rounded Rectangle 10"/>
          <p:cNvSpPr/>
          <p:nvPr/>
        </p:nvSpPr>
        <p:spPr>
          <a:xfrm>
            <a:off x="3961399" y="1852862"/>
            <a:ext cx="2580773" cy="2508584"/>
          </a:xfrm>
          <a:prstGeom prst="roundRect">
            <a:avLst/>
          </a:prstGeom>
          <a:solidFill>
            <a:srgbClr val="7E1E0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b-NO" dirty="0"/>
              <a:t>UiO GPT</a:t>
            </a:r>
          </a:p>
          <a:p>
            <a:pPr algn="ctr"/>
            <a:r>
              <a:rPr lang="nb-NO" dirty="0"/>
              <a:t>(</a:t>
            </a:r>
            <a:r>
              <a:rPr lang="nb-NO" dirty="0" err="1"/>
              <a:t>ChatGPT</a:t>
            </a:r>
            <a:r>
              <a:rPr lang="nb-NO" dirty="0"/>
              <a:t> API)</a:t>
            </a:r>
            <a:endParaRPr lang="nb-NO">
              <a:cs typeface="Calibri"/>
            </a:endParaRPr>
          </a:p>
        </p:txBody>
      </p:sp>
      <p:cxnSp>
        <p:nvCxnSpPr>
          <p:cNvPr id="12" name="Straight Arrow Connector 11"/>
          <p:cNvCxnSpPr>
            <a:stCxn id="11" idx="3"/>
            <a:endCxn id="6" idx="1"/>
          </p:cNvCxnSpPr>
          <p:nvPr/>
        </p:nvCxnSpPr>
        <p:spPr>
          <a:xfrm>
            <a:off x="6542172" y="3107154"/>
            <a:ext cx="238526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973805" y="3137795"/>
            <a:ext cx="1521994" cy="215444"/>
          </a:xfrm>
          <a:prstGeom prst="rect">
            <a:avLst/>
          </a:prstGeom>
          <a:noFill/>
        </p:spPr>
        <p:txBody>
          <a:bodyPr wrap="square" rtlCol="0">
            <a:spAutoFit/>
          </a:bodyPr>
          <a:lstStyle/>
          <a:p>
            <a:r>
              <a:rPr lang="nb-NO" sz="800" dirty="0" err="1"/>
              <a:t>Prompts</a:t>
            </a:r>
            <a:r>
              <a:rPr lang="nb-NO" sz="800" dirty="0"/>
              <a:t>/ledetekst/spørringer</a:t>
            </a:r>
          </a:p>
        </p:txBody>
      </p:sp>
      <p:sp>
        <p:nvSpPr>
          <p:cNvPr id="22" name="TextBox 21"/>
          <p:cNvSpPr txBox="1"/>
          <p:nvPr/>
        </p:nvSpPr>
        <p:spPr>
          <a:xfrm>
            <a:off x="3961399" y="4429192"/>
            <a:ext cx="2580773" cy="2062103"/>
          </a:xfrm>
          <a:prstGeom prst="rect">
            <a:avLst/>
          </a:prstGeom>
          <a:noFill/>
        </p:spPr>
        <p:txBody>
          <a:bodyPr wrap="square" rtlCol="0">
            <a:spAutoFit/>
          </a:bodyPr>
          <a:lstStyle/>
          <a:p>
            <a:pPr marL="171450" indent="-171450">
              <a:buFontTx/>
              <a:buChar char="-"/>
            </a:pPr>
            <a:r>
              <a:rPr lang="nb-NO" sz="800" dirty="0"/>
              <a:t>Feide-autentisering</a:t>
            </a:r>
          </a:p>
          <a:p>
            <a:pPr marL="171450" indent="-171450">
              <a:buFontTx/>
              <a:buChar char="-"/>
            </a:pPr>
            <a:r>
              <a:rPr lang="nb-NO" sz="800" dirty="0"/>
              <a:t>UiO </a:t>
            </a:r>
            <a:r>
              <a:rPr lang="nb-NO" sz="800" dirty="0" err="1"/>
              <a:t>frontend</a:t>
            </a:r>
            <a:endParaRPr lang="nb-NO" sz="800" dirty="0"/>
          </a:p>
          <a:p>
            <a:pPr marL="171450" indent="-171450">
              <a:buFontTx/>
              <a:buChar char="-"/>
            </a:pPr>
            <a:r>
              <a:rPr lang="nb-NO" sz="800" b="1" dirty="0"/>
              <a:t>Sender ikke videre brukerinfo og automatisk innsamlede personopplysninger til </a:t>
            </a:r>
            <a:r>
              <a:rPr lang="nb-NO" sz="800" b="1" dirty="0" err="1"/>
              <a:t>ChatGPT</a:t>
            </a:r>
            <a:endParaRPr lang="nb-NO" sz="800" b="1" dirty="0"/>
          </a:p>
          <a:p>
            <a:pPr marL="171450" indent="-171450">
              <a:buFontTx/>
              <a:buChar char="-"/>
            </a:pPr>
            <a:r>
              <a:rPr lang="nb-NO" sz="800" dirty="0"/>
              <a:t>Sender at UiO API gjør en spørring</a:t>
            </a:r>
          </a:p>
          <a:p>
            <a:pPr marL="171450" indent="-171450">
              <a:buFontTx/>
              <a:buChar char="-"/>
            </a:pPr>
            <a:r>
              <a:rPr lang="nb-NO" sz="800" b="1" dirty="0"/>
              <a:t>Sender </a:t>
            </a:r>
            <a:r>
              <a:rPr lang="nb-NO" sz="800" b="1" dirty="0" err="1"/>
              <a:t>prompts</a:t>
            </a:r>
            <a:r>
              <a:rPr lang="nb-NO" sz="800" b="1" dirty="0"/>
              <a:t>/ledetekst/spørringer</a:t>
            </a:r>
          </a:p>
          <a:p>
            <a:pPr marL="171450" indent="-171450">
              <a:buFontTx/>
              <a:buChar char="-"/>
            </a:pPr>
            <a:r>
              <a:rPr lang="nb-NO" sz="800" dirty="0"/>
              <a:t>Interne retningslinjer</a:t>
            </a:r>
          </a:p>
          <a:p>
            <a:pPr marL="171450" indent="-171450">
              <a:buFontTx/>
              <a:buChar char="-"/>
            </a:pPr>
            <a:r>
              <a:rPr lang="nb-NO" sz="800" dirty="0" err="1"/>
              <a:t>Disclaimer</a:t>
            </a:r>
            <a:endParaRPr lang="nb-NO" sz="800" dirty="0"/>
          </a:p>
          <a:p>
            <a:pPr marL="171450" indent="-171450">
              <a:buFontTx/>
              <a:buChar char="-"/>
            </a:pPr>
            <a:r>
              <a:rPr lang="nb-NO" sz="800" dirty="0"/>
              <a:t>Bare tillatt grønne data og gule data</a:t>
            </a:r>
          </a:p>
          <a:p>
            <a:pPr marL="171450" indent="-171450">
              <a:buFontTx/>
              <a:buChar char="-"/>
            </a:pPr>
            <a:r>
              <a:rPr lang="nb-NO" sz="800" dirty="0"/>
              <a:t>Logging av bruk per enhet</a:t>
            </a:r>
          </a:p>
          <a:p>
            <a:pPr marL="171450" indent="-171450">
              <a:buFontTx/>
              <a:buChar char="-"/>
            </a:pPr>
            <a:r>
              <a:rPr lang="nb-NO" sz="800" dirty="0"/>
              <a:t>Kreve at brukere følger </a:t>
            </a:r>
            <a:r>
              <a:rPr lang="nb-NO" sz="800" dirty="0" err="1"/>
              <a:t>OpenAIs</a:t>
            </a:r>
            <a:r>
              <a:rPr lang="nb-NO" sz="800" dirty="0"/>
              <a:t> </a:t>
            </a:r>
            <a:r>
              <a:rPr lang="nb-NO" sz="800" dirty="0" err="1"/>
              <a:t>retningslinjenr</a:t>
            </a:r>
            <a:r>
              <a:rPr lang="nb-NO" sz="800" dirty="0"/>
              <a:t> for akseptabel bruk og gjennomgår opplæring i risikobevissthet</a:t>
            </a:r>
          </a:p>
          <a:p>
            <a:pPr marL="171450" indent="-171450">
              <a:buFontTx/>
              <a:buChar char="-"/>
            </a:pPr>
            <a:r>
              <a:rPr lang="nb-NO" sz="800" dirty="0"/>
              <a:t>Begrense bruken av </a:t>
            </a:r>
            <a:r>
              <a:rPr lang="nb-NO" sz="800" dirty="0" err="1"/>
              <a:t>GenAI</a:t>
            </a:r>
            <a:r>
              <a:rPr lang="nb-NO" sz="800" dirty="0"/>
              <a:t>-generert kode til å være begrenset til åpen kildekode og programvarepakker med tillatende lisenser;</a:t>
            </a:r>
          </a:p>
        </p:txBody>
      </p:sp>
      <p:sp>
        <p:nvSpPr>
          <p:cNvPr id="23" name="TextBox 22"/>
          <p:cNvSpPr txBox="1"/>
          <p:nvPr/>
        </p:nvSpPr>
        <p:spPr>
          <a:xfrm>
            <a:off x="8927431" y="4429192"/>
            <a:ext cx="2580773" cy="1446550"/>
          </a:xfrm>
          <a:prstGeom prst="rect">
            <a:avLst/>
          </a:prstGeom>
          <a:noFill/>
        </p:spPr>
        <p:txBody>
          <a:bodyPr wrap="square" rtlCol="0">
            <a:spAutoFit/>
          </a:bodyPr>
          <a:lstStyle/>
          <a:p>
            <a:pPr marL="171450" indent="-171450">
              <a:buFontTx/>
              <a:buChar char="-"/>
            </a:pPr>
            <a:r>
              <a:rPr lang="nb-NO" sz="800" b="1" dirty="0" err="1"/>
              <a:t>Databehandleravtale</a:t>
            </a:r>
            <a:endParaRPr lang="nb-NO" sz="800" b="1" dirty="0"/>
          </a:p>
          <a:p>
            <a:pPr marL="171450" indent="-171450">
              <a:buFontTx/>
              <a:buChar char="-"/>
            </a:pPr>
            <a:r>
              <a:rPr lang="nb-NO" sz="800" b="1" dirty="0"/>
              <a:t>UiOs </a:t>
            </a:r>
            <a:r>
              <a:rPr lang="nb-NO" sz="800" b="1" dirty="0" err="1"/>
              <a:t>prompts</a:t>
            </a:r>
            <a:r>
              <a:rPr lang="nb-NO" sz="800" b="1" dirty="0"/>
              <a:t>/ledetekst/spørringer slettes etter 30 dager </a:t>
            </a:r>
            <a:r>
              <a:rPr lang="nb-NO" sz="800" dirty="0"/>
              <a:t>(med forbehold om videre bruk av avidentifiserte/aggregerte data)</a:t>
            </a:r>
          </a:p>
          <a:p>
            <a:pPr marL="171450" indent="-171450">
              <a:buFontTx/>
              <a:buChar char="-"/>
            </a:pPr>
            <a:r>
              <a:rPr lang="nb-NO" sz="800" b="1" dirty="0" err="1"/>
              <a:t>OpenAI</a:t>
            </a:r>
            <a:r>
              <a:rPr lang="nb-NO" sz="800" b="1" dirty="0"/>
              <a:t> bruker ikke data til å trene modellen</a:t>
            </a:r>
          </a:p>
          <a:p>
            <a:pPr marL="171450" indent="-171450">
              <a:buFontTx/>
              <a:buChar char="-"/>
            </a:pPr>
            <a:r>
              <a:rPr lang="nb-NO" sz="800" b="1" dirty="0" err="1"/>
              <a:t>OpenAI</a:t>
            </a:r>
            <a:r>
              <a:rPr lang="nb-NO" sz="800" b="1" dirty="0"/>
              <a:t> ser ikke enkeltbrukere, men bare at det gjøres en spørring fra UiOs API</a:t>
            </a:r>
          </a:p>
          <a:p>
            <a:pPr marL="171450" indent="-171450">
              <a:buFontTx/>
              <a:buChar char="-"/>
            </a:pPr>
            <a:r>
              <a:rPr lang="nb-NO" sz="800" b="1" dirty="0"/>
              <a:t>Overføringsgrunnlag: SCC</a:t>
            </a:r>
          </a:p>
          <a:p>
            <a:pPr marL="628650" lvl="1" indent="-171450">
              <a:buFontTx/>
              <a:buChar char="-"/>
            </a:pPr>
            <a:r>
              <a:rPr lang="nb-NO" sz="800" dirty="0" err="1"/>
              <a:t>Supperende</a:t>
            </a:r>
            <a:r>
              <a:rPr lang="nb-NO" sz="800" dirty="0"/>
              <a:t> sikkerhetstiltak: opp til avidentifiserte gule</a:t>
            </a:r>
          </a:p>
          <a:p>
            <a:pPr marL="171450" indent="-171450">
              <a:buFontTx/>
              <a:buChar char="-"/>
            </a:pPr>
            <a:endParaRPr lang="nb-NO" sz="800" dirty="0"/>
          </a:p>
        </p:txBody>
      </p:sp>
      <p:sp>
        <p:nvSpPr>
          <p:cNvPr id="26" name="TextBox 25"/>
          <p:cNvSpPr txBox="1"/>
          <p:nvPr/>
        </p:nvSpPr>
        <p:spPr>
          <a:xfrm>
            <a:off x="6973805" y="6032153"/>
            <a:ext cx="2580773" cy="954107"/>
          </a:xfrm>
          <a:prstGeom prst="rect">
            <a:avLst/>
          </a:prstGeom>
          <a:noFill/>
        </p:spPr>
        <p:txBody>
          <a:bodyPr wrap="square" rtlCol="0">
            <a:spAutoFit/>
          </a:bodyPr>
          <a:lstStyle/>
          <a:p>
            <a:r>
              <a:rPr lang="nb-NO" sz="800" dirty="0"/>
              <a:t>Ulemper: </a:t>
            </a:r>
          </a:p>
          <a:p>
            <a:pPr marL="171450" indent="-171450">
              <a:buFontTx/>
              <a:buChar char="-"/>
            </a:pPr>
            <a:r>
              <a:rPr lang="nb-NO" sz="800" dirty="0"/>
              <a:t>Lagrer ikke samtaler for enkeltbrukere</a:t>
            </a:r>
          </a:p>
          <a:p>
            <a:pPr marL="171450" indent="-171450">
              <a:buFontTx/>
              <a:buChar char="-"/>
            </a:pPr>
            <a:r>
              <a:rPr lang="nb-NO" sz="800" dirty="0"/>
              <a:t>Ikke trygt for direkte identifiserende </a:t>
            </a:r>
            <a:r>
              <a:rPr lang="nb-NO" sz="800" dirty="0" err="1"/>
              <a:t>personopplysnignger</a:t>
            </a:r>
            <a:endParaRPr lang="nb-NO" sz="800" dirty="0"/>
          </a:p>
          <a:p>
            <a:pPr marL="171450" indent="-171450">
              <a:buFontTx/>
              <a:buChar char="-"/>
            </a:pPr>
            <a:endParaRPr lang="nb-NO" sz="800" dirty="0"/>
          </a:p>
          <a:p>
            <a:pPr marL="171450" indent="-171450">
              <a:buFontTx/>
              <a:buChar char="-"/>
            </a:pPr>
            <a:endParaRPr lang="nb-NO" sz="800" dirty="0"/>
          </a:p>
          <a:p>
            <a:pPr marL="171450" indent="-171450">
              <a:buFontTx/>
              <a:buChar char="-"/>
            </a:pPr>
            <a:endParaRPr lang="nb-NO" sz="800" dirty="0"/>
          </a:p>
        </p:txBody>
      </p:sp>
      <p:sp>
        <p:nvSpPr>
          <p:cNvPr id="28" name="Oval 27"/>
          <p:cNvSpPr/>
          <p:nvPr/>
        </p:nvSpPr>
        <p:spPr>
          <a:xfrm>
            <a:off x="7333247" y="3327063"/>
            <a:ext cx="264695" cy="277722"/>
          </a:xfrm>
          <a:prstGeom prst="ellipse">
            <a:avLst/>
          </a:prstGeom>
          <a:solidFill>
            <a:srgbClr val="00B050"/>
          </a:solid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nb-NO"/>
          </a:p>
        </p:txBody>
      </p:sp>
      <p:sp>
        <p:nvSpPr>
          <p:cNvPr id="29" name="Oval 28"/>
          <p:cNvSpPr/>
          <p:nvPr/>
        </p:nvSpPr>
        <p:spPr>
          <a:xfrm>
            <a:off x="7597942" y="3327063"/>
            <a:ext cx="264695" cy="277722"/>
          </a:xfrm>
          <a:prstGeom prst="ellipse">
            <a:avLst/>
          </a:prstGeom>
          <a:solidFill>
            <a:schemeClr val="accent2">
              <a:lumMod val="90000"/>
            </a:schemeClr>
          </a:solid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nb-NO" sz="1200" dirty="0">
              <a:solidFill>
                <a:schemeClr val="tx1"/>
              </a:solidFill>
            </a:endParaRPr>
          </a:p>
        </p:txBody>
      </p:sp>
    </p:spTree>
    <p:extLst>
      <p:ext uri="{BB962C8B-B14F-4D97-AF65-F5344CB8AC3E}">
        <p14:creationId xmlns:p14="http://schemas.microsoft.com/office/powerpoint/2010/main" val="1656277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nb-NO" dirty="0"/>
              <a:t>Personvernet er ivaretatt, men ikke nødvendigvis:</a:t>
            </a:r>
          </a:p>
        </p:txBody>
      </p:sp>
      <p:sp>
        <p:nvSpPr>
          <p:cNvPr id="13" name="Content Placeholder 12"/>
          <p:cNvSpPr>
            <a:spLocks noGrp="1"/>
          </p:cNvSpPr>
          <p:nvPr>
            <p:ph sz="quarter" idx="28"/>
          </p:nvPr>
        </p:nvSpPr>
        <p:spPr/>
        <p:txBody>
          <a:bodyPr/>
          <a:lstStyle/>
          <a:p>
            <a:pPr marL="285750" indent="-285750">
              <a:buFontTx/>
              <a:buChar char="-"/>
            </a:pPr>
            <a:r>
              <a:rPr lang="nb-NO" dirty="0"/>
              <a:t>Immaterielle problemstillinger</a:t>
            </a:r>
          </a:p>
          <a:p>
            <a:pPr marL="285750" indent="-285750">
              <a:buFontTx/>
              <a:buChar char="-"/>
            </a:pPr>
            <a:r>
              <a:rPr lang="nb-NO" dirty="0"/>
              <a:t>Eventuelle forbud fra tilsynsmyndigheter / EU</a:t>
            </a:r>
          </a:p>
          <a:p>
            <a:pPr marL="285750" indent="-285750">
              <a:buFontTx/>
              <a:buChar char="-"/>
            </a:pPr>
            <a:r>
              <a:rPr lang="nb-NO" dirty="0"/>
              <a:t>Etiske problemstillinger ved bruk av AI</a:t>
            </a:r>
          </a:p>
          <a:p>
            <a:pPr marL="285750" indent="-285750">
              <a:buFontTx/>
              <a:buChar char="-"/>
            </a:pPr>
            <a:r>
              <a:rPr lang="nb-NO" dirty="0"/>
              <a:t>Ny lovgivning (EUs AI </a:t>
            </a:r>
            <a:r>
              <a:rPr lang="nb-NO" dirty="0" err="1"/>
              <a:t>Act</a:t>
            </a:r>
            <a:r>
              <a:rPr lang="nb-NO" dirty="0"/>
              <a:t>)</a:t>
            </a:r>
          </a:p>
          <a:p>
            <a:pPr marL="285750" indent="-285750">
              <a:buFontTx/>
              <a:buChar char="-"/>
            </a:pPr>
            <a:endParaRPr lang="nb-NO" dirty="0"/>
          </a:p>
          <a:p>
            <a:pPr marL="285750" indent="-285750">
              <a:buFontTx/>
              <a:buChar char="-"/>
            </a:pPr>
            <a:endParaRPr lang="nb-NO" dirty="0"/>
          </a:p>
          <a:p>
            <a:pPr marL="285750" indent="-285750">
              <a:buFontTx/>
              <a:buChar char="-"/>
            </a:pPr>
            <a:endParaRPr lang="nb-NO" dirty="0"/>
          </a:p>
          <a:p>
            <a:pPr marL="285750" indent="-285750">
              <a:buFontTx/>
              <a:buChar char="-"/>
            </a:pPr>
            <a:r>
              <a:rPr lang="nb-NO" dirty="0"/>
              <a:t>Andre AI-tjenester? Bard, </a:t>
            </a:r>
            <a:r>
              <a:rPr lang="nb-NO" dirty="0" err="1"/>
              <a:t>Copilot</a:t>
            </a:r>
            <a:r>
              <a:rPr lang="nb-NO" dirty="0"/>
              <a:t>, Bing etc.</a:t>
            </a:r>
          </a:p>
          <a:p>
            <a:pPr marL="0" indent="0"/>
            <a:endParaRPr lang="nb-NO" dirty="0"/>
          </a:p>
          <a:p>
            <a:pPr marL="285750" indent="-285750">
              <a:buFontTx/>
              <a:buChar char="-"/>
            </a:pPr>
            <a:endParaRPr lang="nb-NO" dirty="0"/>
          </a:p>
        </p:txBody>
      </p:sp>
    </p:spTree>
    <p:extLst>
      <p:ext uri="{BB962C8B-B14F-4D97-AF65-F5344CB8AC3E}">
        <p14:creationId xmlns:p14="http://schemas.microsoft.com/office/powerpoint/2010/main" val="3324593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p:txBody>
          <a:bodyPr/>
          <a:lstStyle/>
          <a:p>
            <a:endParaRPr lang="nb-NO" dirty="0"/>
          </a:p>
        </p:txBody>
      </p:sp>
      <p:sp>
        <p:nvSpPr>
          <p:cNvPr id="3" name="Slide Number Placeholder 2"/>
          <p:cNvSpPr>
            <a:spLocks noGrp="1"/>
          </p:cNvSpPr>
          <p:nvPr>
            <p:ph type="sldNum" sz="quarter" idx="12"/>
          </p:nvPr>
        </p:nvSpPr>
        <p:spPr/>
        <p:txBody>
          <a:bodyPr/>
          <a:lstStyle/>
          <a:p>
            <a:r>
              <a:rPr lang="en-US"/>
              <a:t>Side </a:t>
            </a:r>
            <a:fld id="{5251F420-7306-4E7C-A79E-F31A38F7D392}" type="slidenum">
              <a:rPr lang="en-US" smtClean="0"/>
              <a:pPr/>
              <a:t>7</a:t>
            </a:fld>
            <a:endParaRPr lang="en-US" dirty="0"/>
          </a:p>
        </p:txBody>
      </p:sp>
      <p:sp>
        <p:nvSpPr>
          <p:cNvPr id="4" name="Title 3"/>
          <p:cNvSpPr>
            <a:spLocks noGrp="1"/>
          </p:cNvSpPr>
          <p:nvPr>
            <p:ph type="title"/>
          </p:nvPr>
        </p:nvSpPr>
        <p:spPr/>
        <p:txBody>
          <a:bodyPr/>
          <a:lstStyle/>
          <a:p>
            <a:endParaRPr lang="nb-NO"/>
          </a:p>
        </p:txBody>
      </p:sp>
      <p:sp>
        <p:nvSpPr>
          <p:cNvPr id="5" name="Content Placeholder 4"/>
          <p:cNvSpPr>
            <a:spLocks noGrp="1"/>
          </p:cNvSpPr>
          <p:nvPr>
            <p:ph sz="quarter" idx="28"/>
          </p:nvPr>
        </p:nvSpPr>
        <p:spPr/>
        <p:txBody>
          <a:bodyPr/>
          <a:lstStyle/>
          <a:p>
            <a:endParaRPr lang="en-US" dirty="0"/>
          </a:p>
          <a:p>
            <a:endParaRPr lang="en-US" dirty="0"/>
          </a:p>
          <a:p>
            <a:r>
              <a:rPr lang="en-US" dirty="0"/>
              <a:t>“you are granting Microsoft, its affiliated companies and third party partners permission to use the Captions, Prompts, Creations, and related content in connection with the operation of its businesses (including, without limitation, all Microsoft Services), including, without limitation, </a:t>
            </a:r>
            <a:r>
              <a:rPr lang="en-US" b="1" dirty="0"/>
              <a:t>the license rights to: copy, distribute, transmit, publicly display, publicly perform, reproduce, edit, translate and reformat the Captions, Prompts, Creations, and other content you provide</a:t>
            </a:r>
            <a:r>
              <a:rPr lang="en-US" dirty="0"/>
              <a:t>; and the right to sublicense such rights to any supplier of the Online Services.”</a:t>
            </a:r>
          </a:p>
          <a:p>
            <a:endParaRPr lang="en-US" dirty="0"/>
          </a:p>
        </p:txBody>
      </p:sp>
      <p:pic>
        <p:nvPicPr>
          <p:cNvPr id="6" name="Picture 5"/>
          <p:cNvPicPr>
            <a:picLocks noChangeAspect="1"/>
          </p:cNvPicPr>
          <p:nvPr/>
        </p:nvPicPr>
        <p:blipFill>
          <a:blip r:embed="rId3"/>
          <a:stretch>
            <a:fillRect/>
          </a:stretch>
        </p:blipFill>
        <p:spPr>
          <a:xfrm>
            <a:off x="4439230" y="980867"/>
            <a:ext cx="2152650" cy="1000125"/>
          </a:xfrm>
          <a:prstGeom prst="rect">
            <a:avLst/>
          </a:prstGeom>
        </p:spPr>
      </p:pic>
    </p:spTree>
    <p:extLst>
      <p:ext uri="{BB962C8B-B14F-4D97-AF65-F5344CB8AC3E}">
        <p14:creationId xmlns:p14="http://schemas.microsoft.com/office/powerpoint/2010/main" val="288451233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NO.potx" id="{1743C27B-9688-4D04-AF9C-788DD1657B6E}" vid="{2CEB4690-DFC0-4F66-8E22-21C9E6A1EB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CBE9E8ECCE50934E962B767216313A9E" ma:contentTypeVersion="15" ma:contentTypeDescription="Opprett et nytt dokument." ma:contentTypeScope="" ma:versionID="eefaf774eb30dc113f9c32bb5997fa76">
  <xsd:schema xmlns:xsd="http://www.w3.org/2001/XMLSchema" xmlns:xs="http://www.w3.org/2001/XMLSchema" xmlns:p="http://schemas.microsoft.com/office/2006/metadata/properties" xmlns:ns2="ad90cc54-5778-480b-ae56-292a2f110d85" xmlns:ns3="be5b89c1-4301-44dd-a0fc-c2877e195de4" targetNamespace="http://schemas.microsoft.com/office/2006/metadata/properties" ma:root="true" ma:fieldsID="4f5df75909fe2f6f2c06f2e151aaa885" ns2:_="" ns3:_="">
    <xsd:import namespace="ad90cc54-5778-480b-ae56-292a2f110d85"/>
    <xsd:import namespace="be5b89c1-4301-44dd-a0fc-c2877e195de4"/>
    <xsd:element name="properties">
      <xsd:complexType>
        <xsd:sequence>
          <xsd:element name="documentManagement">
            <xsd:complexType>
              <xsd:all>
                <xsd:element ref="ns2:Flurb" minOccurs="0"/>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d90cc54-5778-480b-ae56-292a2f110d85" elementFormDefault="qualified">
    <xsd:import namespace="http://schemas.microsoft.com/office/2006/documentManagement/types"/>
    <xsd:import namespace="http://schemas.microsoft.com/office/infopath/2007/PartnerControls"/>
    <xsd:element name="Flurb" ma:index="2" nillable="true" ma:displayName="Flurb" ma:format="Thumbnail" ma:internalName="Flurb">
      <xsd:simpleType>
        <xsd:restriction base="dms:Unknown"/>
      </xsd:simple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hidden="true" ma:internalName="MediaServiceAutoTags" ma:readOnly="true">
      <xsd:simpleType>
        <xsd:restriction base="dms:Text"/>
      </xsd:simpleType>
    </xsd:element>
    <xsd:element name="MediaServiceLocation" ma:index="12" nillable="true" ma:displayName="Location" ma:hidden="true" ma:internalName="MediaServiceLocation" ma:readOnly="true">
      <xsd:simpleType>
        <xsd:restriction base="dms:Text"/>
      </xsd:simpleType>
    </xsd:element>
    <xsd:element name="MediaServiceOCR" ma:index="13" nillable="true" ma:displayName="Extracted Text" ma:hidden="true" ma:internalName="MediaServiceOCR"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hidden="true" ma:internalName="MediaServiceKeyPoints" ma:readOnly="true">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e5b89c1-4301-44dd-a0fc-c2877e195de4" elementFormDefault="qualified">
    <xsd:import namespace="http://schemas.microsoft.com/office/2006/documentManagement/types"/>
    <xsd:import namespace="http://schemas.microsoft.com/office/infopath/2007/PartnerControls"/>
    <xsd:element name="SharedWithUsers" ma:index="16" nillable="true" ma:displayName="Delt med"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ingsdetaljer" ma:hidden="true" ma:internalName="SharedWithDetail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Innholdstype"/>
        <xsd:element ref="dc:title" minOccurs="0" maxOccurs="1" ma:index="1"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Flurb xmlns="ad90cc54-5778-480b-ae56-292a2f110d85" xsi:nil="true"/>
  </documentManagement>
</p:properties>
</file>

<file path=customXml/itemProps1.xml><?xml version="1.0" encoding="utf-8"?>
<ds:datastoreItem xmlns:ds="http://schemas.openxmlformats.org/officeDocument/2006/customXml" ds:itemID="{41A127B9-D92C-4707-B98A-5EBC64C3E4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d90cc54-5778-480b-ae56-292a2f110d85"/>
    <ds:schemaRef ds:uri="be5b89c1-4301-44dd-a0fc-c2877e195d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84213E5-2D10-47A0-9EC6-16DB2B77A2C3}">
  <ds:schemaRefs>
    <ds:schemaRef ds:uri="http://schemas.microsoft.com/sharepoint/v3/contenttype/forms"/>
  </ds:schemaRefs>
</ds:datastoreItem>
</file>

<file path=customXml/itemProps3.xml><?xml version="1.0" encoding="utf-8"?>
<ds:datastoreItem xmlns:ds="http://schemas.openxmlformats.org/officeDocument/2006/customXml" ds:itemID="{89B9CF10-6C6A-444C-B05E-E78C1785A52C}">
  <ds:schemaRefs>
    <ds:schemaRef ds:uri="http://schemas.microsoft.com/office/2006/documentManagement/types"/>
    <ds:schemaRef ds:uri="be5b89c1-4301-44dd-a0fc-c2877e195de4"/>
    <ds:schemaRef ds:uri="http://purl.org/dc/elements/1.1/"/>
    <ds:schemaRef ds:uri="http://schemas.microsoft.com/office/2006/metadata/properties"/>
    <ds:schemaRef ds:uri="http://purl.org/dc/terms/"/>
    <ds:schemaRef ds:uri="http://schemas.openxmlformats.org/package/2006/metadata/core-properties"/>
    <ds:schemaRef ds:uri="http://schemas.microsoft.com/office/infopath/2007/PartnerControls"/>
    <ds:schemaRef ds:uri="ad90cc54-5778-480b-ae56-292a2f110d85"/>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UiO Norsk</Template>
  <TotalTime>374</TotalTime>
  <Words>1084</Words>
  <Application>Microsoft Office PowerPoint</Application>
  <PresentationFormat>Widescreen</PresentationFormat>
  <Paragraphs>119</Paragraphs>
  <Slides>7</Slides>
  <Notes>7</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7</vt:i4>
      </vt:variant>
    </vt:vector>
  </HeadingPairs>
  <TitlesOfParts>
    <vt:vector size="13" baseType="lpstr">
      <vt:lpstr>Arial</vt:lpstr>
      <vt:lpstr>Arial, sans-serif</vt:lpstr>
      <vt:lpstr>Calibri</vt:lpstr>
      <vt:lpstr>Wingdings</vt:lpstr>
      <vt:lpstr>Office Theme</vt:lpstr>
      <vt:lpstr>think-cell Slide</vt:lpstr>
      <vt:lpstr>AI og jussen</vt:lpstr>
      <vt:lpstr>PowerPoint Presentation</vt:lpstr>
      <vt:lpstr>PowerPoint Presentation</vt:lpstr>
      <vt:lpstr>Bruk av ChatGPT til UiO-formål </vt:lpstr>
      <vt:lpstr>Bruk av UiO.GPT (arbeidstittel) til UiO-formål </vt:lpstr>
      <vt:lpstr>Personvernet er ivaretatt, men ikke nødvendigvis:</vt:lpstr>
      <vt:lpstr>PowerPoint Presentation</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Vilde Sørbø Nenseth</dc:creator>
  <cp:lastModifiedBy>Vilde Sørbø Nenseth</cp:lastModifiedBy>
  <cp:revision>22</cp:revision>
  <dcterms:created xsi:type="dcterms:W3CDTF">2023-05-22T10:52:01Z</dcterms:created>
  <dcterms:modified xsi:type="dcterms:W3CDTF">2023-05-31T07:29:27Z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0x010100CBE9E8ECCE50934E962B767216313A9E</vt:lpwstr>
  </property>
  <property fmtid="{D5CDD505-2E9C-101B-9397-08002B2CF9AE}" pid="3" name="MediaServiceImageTags">
    <vt:lpwstr/>
  </property>
  <property fmtid="{D5CDD505-2E9C-101B-9397-08002B2CF9AE}" pid="4" name="_dlc_DocIdItemGuid">
    <vt:lpwstr>e1ba8df5-1c55-4d83-8486-5b6b738896d5</vt:lpwstr>
  </property>
</Properties>
</file>