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5"/>
  </p:sldMasterIdLst>
  <p:notesMasterIdLst>
    <p:notesMasterId r:id="rId19"/>
  </p:notesMasterIdLst>
  <p:handoutMasterIdLst>
    <p:handoutMasterId r:id="rId20"/>
  </p:handoutMasterIdLst>
  <p:sldIdLst>
    <p:sldId id="256" r:id="rId6"/>
    <p:sldId id="356" r:id="rId7"/>
    <p:sldId id="636" r:id="rId8"/>
    <p:sldId id="624" r:id="rId9"/>
    <p:sldId id="268" r:id="rId10"/>
    <p:sldId id="623" r:id="rId11"/>
    <p:sldId id="633" r:id="rId12"/>
    <p:sldId id="631" r:id="rId13"/>
    <p:sldId id="634" r:id="rId14"/>
    <p:sldId id="638" r:id="rId15"/>
    <p:sldId id="632" r:id="rId16"/>
    <p:sldId id="270" r:id="rId17"/>
    <p:sldId id="639" r:id="rId18"/>
  </p:sldIdLst>
  <p:sldSz cx="12192000" cy="6858000"/>
  <p:notesSz cx="6858000" cy="9144000"/>
  <p:custDataLst>
    <p:tags r:id="rId21"/>
  </p:custDataLst>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0000"/>
    <a:srgbClr val="020000"/>
    <a:srgbClr val="010000"/>
    <a:srgbClr val="CEFFDF"/>
    <a:srgbClr val="FFFFFF"/>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116"/>
    <p:restoredTop sz="74181"/>
  </p:normalViewPr>
  <p:slideViewPr>
    <p:cSldViewPr snapToGrid="0">
      <p:cViewPr varScale="1">
        <p:scale>
          <a:sx n="135" d="100"/>
          <a:sy n="135" d="100"/>
        </p:scale>
        <p:origin x="640" y="22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Begge presenterer seg </a:t>
            </a:r>
          </a:p>
        </p:txBody>
      </p:sp>
      <p:sp>
        <p:nvSpPr>
          <p:cNvPr id="4" name="Slide Number Placeholder 3"/>
          <p:cNvSpPr>
            <a:spLocks noGrp="1"/>
          </p:cNvSpPr>
          <p:nvPr>
            <p:ph type="sldNum" sz="quarter" idx="5"/>
          </p:nvPr>
        </p:nvSpPr>
        <p:spPr/>
        <p:txBody>
          <a:bodyPr/>
          <a:lstStyle/>
          <a:p>
            <a:fld id="{EA72985F-36CD-4D87-8C89-674A558E8057}" type="slidenum">
              <a:rPr lang="en-US" smtClean="0"/>
              <a:t>1</a:t>
            </a:fld>
            <a:endParaRPr lang="en-US"/>
          </a:p>
        </p:txBody>
      </p:sp>
    </p:spTree>
    <p:extLst>
      <p:ext uri="{BB962C8B-B14F-4D97-AF65-F5344CB8AC3E}">
        <p14:creationId xmlns:p14="http://schemas.microsoft.com/office/powerpoint/2010/main" val="1993918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Fiks </a:t>
            </a:r>
            <a:r>
              <a:rPr lang="nb-NO" dirty="0" err="1"/>
              <a:t>errors</a:t>
            </a:r>
            <a:r>
              <a:rPr lang="nb-NO" dirty="0"/>
              <a:t> in </a:t>
            </a:r>
            <a:r>
              <a:rPr lang="nb-NO" dirty="0" err="1"/>
              <a:t>srt</a:t>
            </a:r>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2</a:t>
            </a:fld>
            <a:endParaRPr lang="en-US"/>
          </a:p>
        </p:txBody>
      </p:sp>
    </p:spTree>
    <p:extLst>
      <p:ext uri="{BB962C8B-B14F-4D97-AF65-F5344CB8AC3E}">
        <p14:creationId xmlns:p14="http://schemas.microsoft.com/office/powerpoint/2010/main" val="2521522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t>
            </a:r>
            <a:r>
              <a:rPr lang="en-NO" dirty="0"/>
              <a:t>ad in norwegian</a:t>
            </a:r>
          </a:p>
        </p:txBody>
      </p:sp>
      <p:sp>
        <p:nvSpPr>
          <p:cNvPr id="4" name="Slide Number Placeholder 3"/>
          <p:cNvSpPr>
            <a:spLocks noGrp="1"/>
          </p:cNvSpPr>
          <p:nvPr>
            <p:ph type="sldNum" sz="quarter" idx="5"/>
          </p:nvPr>
        </p:nvSpPr>
        <p:spPr/>
        <p:txBody>
          <a:bodyPr/>
          <a:lstStyle/>
          <a:p>
            <a:fld id="{EA72985F-36CD-4D87-8C89-674A558E8057}" type="slidenum">
              <a:rPr lang="en-US" smtClean="0"/>
              <a:t>3</a:t>
            </a:fld>
            <a:endParaRPr lang="en-US"/>
          </a:p>
        </p:txBody>
      </p:sp>
    </p:spTree>
    <p:extLst>
      <p:ext uri="{BB962C8B-B14F-4D97-AF65-F5344CB8AC3E}">
        <p14:creationId xmlns:p14="http://schemas.microsoft.com/office/powerpoint/2010/main" val="3201317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Tomm</a:t>
            </a:r>
          </a:p>
        </p:txBody>
      </p:sp>
      <p:sp>
        <p:nvSpPr>
          <p:cNvPr id="4" name="Slide Number Placeholder 3"/>
          <p:cNvSpPr>
            <a:spLocks noGrp="1"/>
          </p:cNvSpPr>
          <p:nvPr>
            <p:ph type="sldNum" sz="quarter" idx="5"/>
          </p:nvPr>
        </p:nvSpPr>
        <p:spPr/>
        <p:txBody>
          <a:bodyPr/>
          <a:lstStyle/>
          <a:p>
            <a:fld id="{EA72985F-36CD-4D87-8C89-674A558E8057}" type="slidenum">
              <a:rPr lang="en-US" smtClean="0"/>
              <a:t>4</a:t>
            </a:fld>
            <a:endParaRPr lang="en-US"/>
          </a:p>
        </p:txBody>
      </p:sp>
    </p:spTree>
    <p:extLst>
      <p:ext uri="{BB962C8B-B14F-4D97-AF65-F5344CB8AC3E}">
        <p14:creationId xmlns:p14="http://schemas.microsoft.com/office/powerpoint/2010/main" val="2960794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1c5d83e95a8_0_6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9" name="Google Shape;459;g1c5d83e95a8_0_6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b-NO"/>
              <a:t>Tomm/Dagfinn</a:t>
            </a:r>
            <a:endParaRPr/>
          </a:p>
        </p:txBody>
      </p:sp>
      <p:sp>
        <p:nvSpPr>
          <p:cNvPr id="460" name="Google Shape;460;g1c5d83e95a8_0_60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1c5d83e95a8_0_61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r>
              <a:rPr lang="en-GB">
                <a:effectLst/>
                <a:latin typeface="Helvetica Neue" panose="02000503000000020004" pitchFamily="2" charset="0"/>
              </a:rPr>
              <a:t>Dagfinn</a:t>
            </a:r>
          </a:p>
          <a:p>
            <a:endParaRPr lang="en-GB">
              <a:effectLst/>
              <a:latin typeface="Helvetica Neue" panose="02000503000000020004" pitchFamily="2" charset="0"/>
            </a:endParaRPr>
          </a:p>
          <a:p>
            <a:r>
              <a:rPr lang="en-GB">
                <a:effectLst/>
                <a:latin typeface="Helvetica Neue" panose="02000503000000020004" pitchFamily="2" charset="0"/>
              </a:rPr>
              <a:t>Si noe om hvor lang tid det vanligvis tar</a:t>
            </a:r>
          </a:p>
          <a:p>
            <a:endParaRPr lang="en-GB">
              <a:effectLst/>
              <a:latin typeface="Helvetica Neue" panose="02000503000000020004" pitchFamily="2" charset="0"/>
            </a:endParaRPr>
          </a:p>
          <a:p>
            <a:r>
              <a:rPr lang="en-GB">
                <a:effectLst/>
                <a:latin typeface="Helvetica Neue" panose="02000503000000020004" pitchFamily="2" charset="0"/>
              </a:rPr>
              <a:t>Og hvor mye vi tjenesten kan transkribere samtidig, kapasitet per døgn</a:t>
            </a:r>
          </a:p>
          <a:p>
            <a:br>
              <a:rPr lang="en-GB">
                <a:effectLst/>
                <a:latin typeface="Helvetica Neue" panose="02000503000000020004" pitchFamily="2" charset="0"/>
              </a:rPr>
            </a:br>
            <a:r>
              <a:rPr lang="en-GB">
                <a:effectLst/>
                <a:latin typeface="Helvetica Neue" panose="02000503000000020004" pitchFamily="2" charset="0"/>
              </a:rPr>
              <a:t>Kø og du kan bare logge deg ut å logge inn igjen dagen etter</a:t>
            </a:r>
          </a:p>
          <a:p>
            <a:pPr marL="0" lvl="0" indent="0" algn="l" rtl="0">
              <a:spcBef>
                <a:spcPts val="0"/>
              </a:spcBef>
              <a:spcAft>
                <a:spcPts val="0"/>
              </a:spcAft>
              <a:buNone/>
            </a:pPr>
            <a:endParaRPr/>
          </a:p>
        </p:txBody>
      </p:sp>
      <p:sp>
        <p:nvSpPr>
          <p:cNvPr id="470" name="Google Shape;470;g1c5d83e95a8_0_6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8094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Dagfinn</a:t>
            </a:r>
          </a:p>
          <a:p>
            <a:endParaRPr lang="nb-NO"/>
          </a:p>
          <a:p>
            <a:r>
              <a:rPr lang="nb-NO"/>
              <a:t>Om tilbakemeldingene hittil</a:t>
            </a:r>
          </a:p>
        </p:txBody>
      </p:sp>
      <p:sp>
        <p:nvSpPr>
          <p:cNvPr id="4" name="Slide Number Placeholder 3"/>
          <p:cNvSpPr>
            <a:spLocks noGrp="1"/>
          </p:cNvSpPr>
          <p:nvPr>
            <p:ph type="sldNum" sz="quarter" idx="5"/>
          </p:nvPr>
        </p:nvSpPr>
        <p:spPr/>
        <p:txBody>
          <a:bodyPr/>
          <a:lstStyle/>
          <a:p>
            <a:fld id="{EA72985F-36CD-4D87-8C89-674A558E8057}" type="slidenum">
              <a:rPr lang="en-US" smtClean="0"/>
              <a:t>8</a:t>
            </a:fld>
            <a:endParaRPr lang="en-US"/>
          </a:p>
        </p:txBody>
      </p:sp>
    </p:spTree>
    <p:extLst>
      <p:ext uri="{BB962C8B-B14F-4D97-AF65-F5344CB8AC3E}">
        <p14:creationId xmlns:p14="http://schemas.microsoft.com/office/powerpoint/2010/main" val="2763549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
        <p:nvSpPr>
          <p:cNvPr id="4" name="Slide Number Placeholder 3"/>
          <p:cNvSpPr>
            <a:spLocks noGrp="1"/>
          </p:cNvSpPr>
          <p:nvPr>
            <p:ph type="sldNum" sz="quarter" idx="5"/>
          </p:nvPr>
        </p:nvSpPr>
        <p:spPr/>
        <p:txBody>
          <a:bodyPr/>
          <a:lstStyle/>
          <a:p>
            <a:fld id="{EA72985F-36CD-4D87-8C89-674A558E8057}" type="slidenum">
              <a:rPr lang="en-US" smtClean="0"/>
              <a:t>9</a:t>
            </a:fld>
            <a:endParaRPr lang="en-US"/>
          </a:p>
        </p:txBody>
      </p:sp>
    </p:spTree>
    <p:extLst>
      <p:ext uri="{BB962C8B-B14F-4D97-AF65-F5344CB8AC3E}">
        <p14:creationId xmlns:p14="http://schemas.microsoft.com/office/powerpoint/2010/main" val="2766504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a:t>
            </a:r>
            <a:r>
              <a:rPr lang="en-NO" dirty="0"/>
              <a:t> choose nynorsk</a:t>
            </a:r>
          </a:p>
          <a:p>
            <a:r>
              <a:rPr lang="en-GB" dirty="0"/>
              <a:t>N</a:t>
            </a:r>
            <a:r>
              <a:rPr lang="en-NO" dirty="0"/>
              <a:t>ot translations; run it again</a:t>
            </a:r>
          </a:p>
          <a:p>
            <a:r>
              <a:rPr lang="en-GB" dirty="0"/>
              <a:t>V</a:t>
            </a:r>
            <a:r>
              <a:rPr lang="en-NO" dirty="0"/>
              <a:t>ery good english</a:t>
            </a:r>
          </a:p>
        </p:txBody>
      </p:sp>
      <p:sp>
        <p:nvSpPr>
          <p:cNvPr id="4" name="Slide Number Placeholder 3"/>
          <p:cNvSpPr>
            <a:spLocks noGrp="1"/>
          </p:cNvSpPr>
          <p:nvPr>
            <p:ph type="sldNum" sz="quarter" idx="5"/>
          </p:nvPr>
        </p:nvSpPr>
        <p:spPr/>
        <p:txBody>
          <a:bodyPr/>
          <a:lstStyle/>
          <a:p>
            <a:fld id="{EA72985F-36CD-4D87-8C89-674A558E8057}" type="slidenum">
              <a:rPr lang="en-US" smtClean="0"/>
              <a:t>10</a:t>
            </a:fld>
            <a:endParaRPr lang="en-US"/>
          </a:p>
        </p:txBody>
      </p:sp>
    </p:spTree>
    <p:extLst>
      <p:ext uri="{BB962C8B-B14F-4D97-AF65-F5344CB8AC3E}">
        <p14:creationId xmlns:p14="http://schemas.microsoft.com/office/powerpoint/2010/main" val="1199081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t>
            </a:r>
            <a:r>
              <a:rPr lang="en-NO" dirty="0"/>
              <a:t>opular; implement more than FEIDE-login and scale it up for many users in norway</a:t>
            </a:r>
          </a:p>
        </p:txBody>
      </p:sp>
      <p:sp>
        <p:nvSpPr>
          <p:cNvPr id="4" name="Slide Number Placeholder 3"/>
          <p:cNvSpPr>
            <a:spLocks noGrp="1"/>
          </p:cNvSpPr>
          <p:nvPr>
            <p:ph type="sldNum" sz="quarter" idx="5"/>
          </p:nvPr>
        </p:nvSpPr>
        <p:spPr/>
        <p:txBody>
          <a:bodyPr/>
          <a:lstStyle/>
          <a:p>
            <a:fld id="{EA72985F-36CD-4D87-8C89-674A558E8057}" type="slidenum">
              <a:rPr lang="en-US" smtClean="0"/>
              <a:t>11</a:t>
            </a:fld>
            <a:endParaRPr lang="en-US"/>
          </a:p>
        </p:txBody>
      </p:sp>
    </p:spTree>
    <p:extLst>
      <p:ext uri="{BB962C8B-B14F-4D97-AF65-F5344CB8AC3E}">
        <p14:creationId xmlns:p14="http://schemas.microsoft.com/office/powerpoint/2010/main" val="207054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c5d83e95a8_0_6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8" name="Google Shape;478;g1c5d83e95a8_0_6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b-NO" dirty="0" err="1"/>
              <a:t>Take</a:t>
            </a:r>
            <a:r>
              <a:rPr lang="nb-NO" dirty="0"/>
              <a:t> a </a:t>
            </a:r>
            <a:r>
              <a:rPr lang="nb-NO" dirty="0" err="1"/>
              <a:t>look</a:t>
            </a:r>
            <a:r>
              <a:rPr lang="nb-NO" dirty="0"/>
              <a:t> at </a:t>
            </a:r>
            <a:r>
              <a:rPr lang="nb-NO" dirty="0" err="1"/>
              <a:t>the</a:t>
            </a:r>
            <a:r>
              <a:rPr lang="nb-NO" dirty="0"/>
              <a:t> API to make </a:t>
            </a:r>
            <a:r>
              <a:rPr lang="nb-NO" dirty="0" err="1"/>
              <a:t>estimate</a:t>
            </a:r>
            <a:r>
              <a:rPr lang="nb-NO" dirty="0"/>
              <a:t> for </a:t>
            </a:r>
            <a:r>
              <a:rPr lang="nb-NO" dirty="0" err="1"/>
              <a:t>integrations</a:t>
            </a:r>
            <a:endParaRPr lang="nb-NO" dirty="0"/>
          </a:p>
          <a:p>
            <a:pPr marL="0" lvl="0" indent="0" algn="l" rtl="0">
              <a:spcBef>
                <a:spcPts val="0"/>
              </a:spcBef>
              <a:spcAft>
                <a:spcPts val="0"/>
              </a:spcAft>
              <a:buNone/>
            </a:pPr>
            <a:endParaRPr lang="nb-NO" dirty="0"/>
          </a:p>
          <a:p>
            <a:pPr marL="0" lvl="0" indent="0" algn="l" rtl="0">
              <a:spcBef>
                <a:spcPts val="0"/>
              </a:spcBef>
              <a:spcAft>
                <a:spcPts val="0"/>
              </a:spcAft>
              <a:buNone/>
            </a:pPr>
            <a:r>
              <a:rPr lang="nb-NO" dirty="0" err="1"/>
              <a:t>Analyzing</a:t>
            </a:r>
            <a:r>
              <a:rPr lang="nb-NO" dirty="0"/>
              <a:t> </a:t>
            </a:r>
            <a:r>
              <a:rPr lang="nb-NO" dirty="0" err="1"/>
              <a:t>differences</a:t>
            </a:r>
            <a:r>
              <a:rPr lang="nb-NO" dirty="0"/>
              <a:t> </a:t>
            </a:r>
            <a:r>
              <a:rPr lang="nb-NO" dirty="0" err="1"/>
              <a:t>betw</a:t>
            </a:r>
            <a:endParaRPr dirty="0"/>
          </a:p>
        </p:txBody>
      </p:sp>
      <p:sp>
        <p:nvSpPr>
          <p:cNvPr id="479" name="Google Shape;479;g1c5d83e95a8_0_6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
              <a:t>12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0.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0.svg"/><Relationship Id="rId4" Type="http://schemas.openxmlformats.org/officeDocument/2006/relationships/image" Target="../media/image6.svg"/><Relationship Id="rId9"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0.svg"/></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16.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a:t> </a:t>
            </a:r>
            <a:endParaRPr lang="en-US"/>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a:t>Tittel</a:t>
            </a:r>
            <a:endParaRPr lang="en-US"/>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a:t>Universitet</a:t>
            </a:r>
            <a:endParaRPr lang="en-US"/>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a:t> </a:t>
            </a:r>
            <a:endParaRPr lang="en-US"/>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err="1"/>
              <a:t>Underoverskrift</a:t>
            </a:r>
            <a:endParaRPr lang="en-US"/>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a:t>Tittel</a:t>
            </a:r>
            <a:endParaRPr lang="en-US"/>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a:t>Universitet</a:t>
            </a:r>
            <a:endParaRPr lang="en-US"/>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a:t> </a:t>
            </a:r>
            <a:endParaRPr lang="en-US"/>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379038" y="4237730"/>
            <a:ext cx="5716962" cy="757238"/>
          </a:xfrm>
        </p:spPr>
        <p:txBody>
          <a:bodyPr/>
          <a:lstStyle>
            <a:lvl1pPr marL="0" indent="0">
              <a:spcBef>
                <a:spcPts val="0"/>
              </a:spcBef>
              <a:buNone/>
              <a:defRPr/>
            </a:lvl1pPr>
          </a:lstStyle>
          <a:p>
            <a:pPr lvl="0"/>
            <a:r>
              <a:rPr lang="en-US" err="1"/>
              <a:t>Underoverskrift</a:t>
            </a:r>
            <a:endParaRPr lang="en-US"/>
          </a:p>
        </p:txBody>
      </p:sp>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fullbredde UiO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a:t> </a:t>
            </a:r>
          </a:p>
        </p:txBody>
      </p:sp>
      <p:sp>
        <p:nvSpPr>
          <p:cNvPr id="3" name="Picture Placeholder 2">
            <a:extLst>
              <a:ext uri="{FF2B5EF4-FFF2-40B4-BE49-F238E27FC236}">
                <a16:creationId xmlns:a16="http://schemas.microsoft.com/office/drawing/2014/main" id="{2B8534B2-2B3C-45E4-A5C6-20DB83FC5B6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a:t> </a:t>
            </a:r>
            <a:endParaRPr lang="en-US"/>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Universitet</a:t>
            </a:r>
            <a:endParaRPr lang="en-US"/>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a:t> </a:t>
            </a:r>
            <a:endParaRPr lang="en-US"/>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kapfor1, kapfor4, kapfor5, kapfor6, kapfor7</a:t>
            </a:r>
          </a:p>
        </p:txBody>
      </p:sp>
      <p:sp>
        <p:nvSpPr>
          <p:cNvPr id="33" name="Text Placeholder 3">
            <a:extLst>
              <a:ext uri="{FF2B5EF4-FFF2-40B4-BE49-F238E27FC236}">
                <a16:creationId xmlns:a16="http://schemas.microsoft.com/office/drawing/2014/main" id="{09EEDD50-63E6-41B4-83C0-DB199267B4E5}"/>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err="1"/>
              <a:t>Underoverskrift</a:t>
            </a:r>
            <a:endParaRPr lang="en-US"/>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Forside fullbredde UiO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a:t> </a:t>
            </a:r>
            <a:endParaRPr lang="en-US"/>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Universitet</a:t>
            </a:r>
            <a:endParaRPr lang="en-US"/>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a:t> </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err="1"/>
              <a:t>Underoverskrift</a:t>
            </a:r>
            <a:endParaRPr lang="en-US"/>
          </a:p>
        </p:txBody>
      </p:sp>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fullbredde UiO Innhold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946900"/>
          </a:xfrm>
          <a:solidFill>
            <a:schemeClr val="bg1"/>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2000" cy="6946900"/>
          </a:xfrm>
          <a:prstGeom prst="rect">
            <a:avLst/>
          </a:prstGeom>
          <a:noFill/>
        </p:spPr>
        <p:txBody>
          <a:bodyPr lIns="0" tIns="0" rIns="0" bIns="0"/>
          <a:lstStyle>
            <a:lvl1pPr>
              <a:buNone/>
              <a:defRPr/>
            </a:lvl1pPr>
          </a:lstStyle>
          <a:p>
            <a:pPr lvl="0"/>
            <a:r>
              <a:rPr lang="nb-NO"/>
              <a:t> </a:t>
            </a:r>
            <a:endParaRPr lang="en-US"/>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Universitet</a:t>
            </a:r>
            <a:endParaRPr lang="en-US"/>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a:t> </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err="1"/>
              <a:t>Underoverskrift</a:t>
            </a:r>
            <a:endParaRPr lang="en-US"/>
          </a:p>
        </p:txBody>
      </p:sp>
    </p:spTree>
    <p:extLst>
      <p:ext uri="{BB962C8B-B14F-4D97-AF65-F5344CB8AC3E}">
        <p14:creationId xmlns:p14="http://schemas.microsoft.com/office/powerpoint/2010/main" val="302493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rside fakultet Bilde">
    <p:bg>
      <p:bgPr>
        <a:solidFill>
          <a:schemeClr val="l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1"/>
            </p:custDataLst>
            <p:extLst>
              <p:ext uri="{D42A27DB-BD31-4B8C-83A1-F6EECF244321}">
                <p14:modId xmlns:p14="http://schemas.microsoft.com/office/powerpoint/2010/main" val="4040624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4" name="Object 3" hidden="1">
                        <a:extLst>
                          <a:ext uri="{FF2B5EF4-FFF2-40B4-BE49-F238E27FC236}">
                            <a16:creationId xmlns:a16="http://schemas.microsoft.com/office/drawing/2014/main" id="{1FDE277A-D1D4-46F7-9ED8-7C20DEB74C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a:t>Velg fakultet fra </a:t>
            </a:r>
            <a:r>
              <a:rPr lang="nb-NO" noProof="0" err="1"/>
              <a:t>nedtrekksmenyen</a:t>
            </a:r>
            <a:endParaRPr lang="en-US" noProof="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1491820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Forside fakultet Innho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C57EEA8-87A3-4F4A-8A88-C8CF94340B45}"/>
              </a:ext>
            </a:extLst>
          </p:cNvPr>
          <p:cNvGraphicFramePr>
            <a:graphicFrameLocks noChangeAspect="1"/>
          </p:cNvGraphicFramePr>
          <p:nvPr userDrawn="1">
            <p:custDataLst>
              <p:tags r:id="rId1"/>
            </p:custDataLst>
            <p:extLst>
              <p:ext uri="{D42A27DB-BD31-4B8C-83A1-F6EECF244321}">
                <p14:modId xmlns:p14="http://schemas.microsoft.com/office/powerpoint/2010/main" val="1899552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3" name="Object 2" hidden="1">
                        <a:extLst>
                          <a:ext uri="{FF2B5EF4-FFF2-40B4-BE49-F238E27FC236}">
                            <a16:creationId xmlns:a16="http://schemas.microsoft.com/office/drawing/2014/main" id="{4C57EEA8-87A3-4F4A-8A88-C8CF94340B4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a:t>Velg fakultet fra </a:t>
            </a:r>
            <a:r>
              <a:rPr lang="nb-NO" noProof="0" err="1"/>
              <a:t>nedtrekksmenyen</a:t>
            </a:r>
            <a:endParaRPr lang="en-US" noProof="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193668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3276058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a:solidFill>
                  <a:schemeClr val="tx1"/>
                </a:solidFill>
                <a:latin typeface="+mj-lt"/>
                <a:ea typeface="+mj-ea"/>
                <a:cs typeface="+mj-cs"/>
              </a:rPr>
              <a:t>Navn på institutt</a:t>
            </a:r>
            <a:endParaRPr lang="en-US"/>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256917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a:solidFill>
                  <a:schemeClr val="tx1"/>
                </a:solidFill>
                <a:latin typeface="+mj-lt"/>
                <a:ea typeface="+mj-ea"/>
                <a:cs typeface="+mj-cs"/>
              </a:rPr>
              <a:t>Navn på institutt</a:t>
            </a:r>
            <a:endParaRPr lang="en-US"/>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336777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a:t>Navn på institutt</a:t>
            </a:r>
            <a:endParaRPr lang="en-US"/>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Click to 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5046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453797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a:t>Punkt A</a:t>
            </a:r>
          </a:p>
          <a:p>
            <a:pPr lvl="0"/>
            <a:r>
              <a:rPr lang="nb-NO"/>
              <a:t>Punkt B</a:t>
            </a:r>
          </a:p>
          <a:p>
            <a:pPr lvl="0"/>
            <a:r>
              <a:rPr lang="nb-NO"/>
              <a:t>Punkt C</a:t>
            </a:r>
          </a:p>
          <a:p>
            <a:pPr lvl="0"/>
            <a:r>
              <a:rPr lang="nb-NO"/>
              <a:t>Punkt D</a:t>
            </a:r>
            <a:endParaRPr lang="en-US"/>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A</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B</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C</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D</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E</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F</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a:t>Trykk - &gt; Sett inn -&gt; Bilde for å endre eller sette inn bilde</a:t>
            </a:r>
            <a:endParaRPr lang="en-US"/>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a:t>Trykk - &gt; Sett inn -&gt; Bilde for å endre eller sette inn bilde</a:t>
            </a:r>
            <a:endParaRPr lang="en-US"/>
          </a:p>
          <a:p>
            <a:endParaRPr lang="en-US"/>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a:t>Sitat</a:t>
            </a:r>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82914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en-US"/>
              <a:t>Click to 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3120016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en-US"/>
              <a:t>Click icon to add picture</a:t>
            </a:r>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en-US" noProof="0"/>
              <a:t>Click to edit Master title style</a:t>
            </a:r>
            <a:endParaRPr lang="nb-NO" noProof="0"/>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en-US"/>
              <a:t>Click to edit Master text styles</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20" name="Title 1">
            <a:extLst>
              <a:ext uri="{FF2B5EF4-FFF2-40B4-BE49-F238E27FC236}">
                <a16:creationId xmlns:a16="http://schemas.microsoft.com/office/drawing/2014/main" id="{69DB1BE3-558A-48DC-BDC0-99721DB83C28}"/>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2" name="Content Placeholder 1">
            <a:extLst>
              <a:ext uri="{FF2B5EF4-FFF2-40B4-BE49-F238E27FC236}">
                <a16:creationId xmlns:a16="http://schemas.microsoft.com/office/drawing/2014/main" id="{57060C8D-FB51-4745-B5BA-28C1605AFCAA}"/>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Content Placeholder 2">
            <a:extLst>
              <a:ext uri="{FF2B5EF4-FFF2-40B4-BE49-F238E27FC236}">
                <a16:creationId xmlns:a16="http://schemas.microsoft.com/office/drawing/2014/main" id="{89CBB1FA-9857-4CD5-A348-3131F0AEB2D9}"/>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F835DB0-47DB-4C8D-91B7-06E75EAC9A45}"/>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addin_colorbox" hidden="1">
            <a:extLst>
              <a:ext uri="{FF2B5EF4-FFF2-40B4-BE49-F238E27FC236}">
                <a16:creationId xmlns:a16="http://schemas.microsoft.com/office/drawing/2014/main" id="{85B29458-A561-422C-8B22-C9C8019F05A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2" name="addin_title" hidden="1">
            <a:extLst>
              <a:ext uri="{FF2B5EF4-FFF2-40B4-BE49-F238E27FC236}">
                <a16:creationId xmlns:a16="http://schemas.microsoft.com/office/drawing/2014/main" id="{6DA48910-8F44-454E-B43A-1B5C4C20B2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3" name="addin_text" hidden="1">
            <a:extLst>
              <a:ext uri="{FF2B5EF4-FFF2-40B4-BE49-F238E27FC236}">
                <a16:creationId xmlns:a16="http://schemas.microsoft.com/office/drawing/2014/main" id="{36112E3C-28E7-406C-A89C-679F16136B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4" name="addin_image" hidden="1">
            <a:extLst>
              <a:ext uri="{FF2B5EF4-FFF2-40B4-BE49-F238E27FC236}">
                <a16:creationId xmlns:a16="http://schemas.microsoft.com/office/drawing/2014/main" id="{6A60E72D-08B9-476D-AFC3-4789C7CAB3E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5" name="addin_grouplist" hidden="1">
            <a:extLst>
              <a:ext uri="{FF2B5EF4-FFF2-40B4-BE49-F238E27FC236}">
                <a16:creationId xmlns:a16="http://schemas.microsoft.com/office/drawing/2014/main" id="{21C3A9AD-504F-4B89-8A17-FC25321E037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6" name="addin_logo" hidden="1">
            <a:extLst>
              <a:ext uri="{FF2B5EF4-FFF2-40B4-BE49-F238E27FC236}">
                <a16:creationId xmlns:a16="http://schemas.microsoft.com/office/drawing/2014/main" id="{E4836D3F-D357-451D-AE6E-7EB69FA7FED5}"/>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7" name="addin_fillplaceholders" hidden="1">
            <a:extLst>
              <a:ext uri="{FF2B5EF4-FFF2-40B4-BE49-F238E27FC236}">
                <a16:creationId xmlns:a16="http://schemas.microsoft.com/office/drawing/2014/main" id="{0F33A6D9-8DA0-41B8-8049-5CD7B9C6A30E}"/>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8" name="addin_colorlist" hidden="1">
            <a:extLst>
              <a:ext uri="{FF2B5EF4-FFF2-40B4-BE49-F238E27FC236}">
                <a16:creationId xmlns:a16="http://schemas.microsoft.com/office/drawing/2014/main" id="{98539226-B5F3-4B78-ACC7-33FC0BA3232C}"/>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9" name="addin_background" hidden="1">
            <a:extLst>
              <a:ext uri="{FF2B5EF4-FFF2-40B4-BE49-F238E27FC236}">
                <a16:creationId xmlns:a16="http://schemas.microsoft.com/office/drawing/2014/main" id="{733187ED-462E-47AF-B84E-AD47047EA58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60044" y="1085197"/>
            <a:ext cx="3576295" cy="1523583"/>
          </a:xfrm>
          <a:noFill/>
        </p:spPr>
        <p:txBody>
          <a:bodyPr/>
          <a:lstStyle>
            <a:lvl1pPr>
              <a:buNone/>
              <a:defRPr/>
            </a:lvl1pPr>
          </a:lstStyle>
          <a:p>
            <a:r>
              <a:rPr lang="en-US"/>
              <a:t>Click icon to add picture</a:t>
            </a:r>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60044" y="3466045"/>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85197"/>
            <a:ext cx="3576295" cy="1523583"/>
          </a:xfrm>
          <a:noFill/>
        </p:spPr>
        <p:txBody>
          <a:bodyPr/>
          <a:lstStyle>
            <a:lvl1pPr>
              <a:buNone/>
              <a:defRPr/>
            </a:lvl1pPr>
          </a:lstStyle>
          <a:p>
            <a:r>
              <a:rPr lang="en-US"/>
              <a:t>Click icon to add picture</a:t>
            </a:r>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9318"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85197"/>
            <a:ext cx="3576295" cy="1523583"/>
          </a:xfrm>
          <a:noFill/>
        </p:spPr>
        <p:txBody>
          <a:bodyPr/>
          <a:lstStyle>
            <a:lvl1pPr>
              <a:buNone/>
              <a:defRPr/>
            </a:lvl1pPr>
          </a:lstStyle>
          <a:p>
            <a:r>
              <a:rPr lang="en-US"/>
              <a:t>Click icon to add picture</a:t>
            </a:r>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5659"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18" name="Title 1">
            <a:extLst>
              <a:ext uri="{FF2B5EF4-FFF2-40B4-BE49-F238E27FC236}">
                <a16:creationId xmlns:a16="http://schemas.microsoft.com/office/drawing/2014/main" id="{15333E61-2FC3-40D9-82CA-9B321075AF5F}"/>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19" name="addin_colorbox" hidden="1">
            <a:extLst>
              <a:ext uri="{FF2B5EF4-FFF2-40B4-BE49-F238E27FC236}">
                <a16:creationId xmlns:a16="http://schemas.microsoft.com/office/drawing/2014/main" id="{8CF651E2-DD60-4E17-88DC-C480178AFF5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0" name="addin_title" hidden="1">
            <a:extLst>
              <a:ext uri="{FF2B5EF4-FFF2-40B4-BE49-F238E27FC236}">
                <a16:creationId xmlns:a16="http://schemas.microsoft.com/office/drawing/2014/main" id="{011245F7-98B6-4B20-8174-39F84E37606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1" name="addin_text" hidden="1">
            <a:extLst>
              <a:ext uri="{FF2B5EF4-FFF2-40B4-BE49-F238E27FC236}">
                <a16:creationId xmlns:a16="http://schemas.microsoft.com/office/drawing/2014/main" id="{EF2396E3-07AF-47C0-BEC4-D981BDC140A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2" name="addin_image" hidden="1">
            <a:extLst>
              <a:ext uri="{FF2B5EF4-FFF2-40B4-BE49-F238E27FC236}">
                <a16:creationId xmlns:a16="http://schemas.microsoft.com/office/drawing/2014/main" id="{70F848C3-1BE5-4A26-AC5E-2192AC85CDF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5" name="addin_grouplist" hidden="1">
            <a:extLst>
              <a:ext uri="{FF2B5EF4-FFF2-40B4-BE49-F238E27FC236}">
                <a16:creationId xmlns:a16="http://schemas.microsoft.com/office/drawing/2014/main" id="{CCBBBF12-7B28-49C5-B8F6-E0FB7DE6EC0C}"/>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6" name="addin_logo" hidden="1">
            <a:extLst>
              <a:ext uri="{FF2B5EF4-FFF2-40B4-BE49-F238E27FC236}">
                <a16:creationId xmlns:a16="http://schemas.microsoft.com/office/drawing/2014/main" id="{353CF5D9-1BFC-418E-90A2-3300A6EAE3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7" name="addin_fillplaceholders" hidden="1">
            <a:extLst>
              <a:ext uri="{FF2B5EF4-FFF2-40B4-BE49-F238E27FC236}">
                <a16:creationId xmlns:a16="http://schemas.microsoft.com/office/drawing/2014/main" id="{30BAAD75-8F68-4A50-98F1-FAB2F09878E0}"/>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8" name="addin_colorlist" hidden="1">
            <a:extLst>
              <a:ext uri="{FF2B5EF4-FFF2-40B4-BE49-F238E27FC236}">
                <a16:creationId xmlns:a16="http://schemas.microsoft.com/office/drawing/2014/main" id="{9818083F-C741-41DF-96D3-CC32C9FA32A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9" name="addin_background" hidden="1">
            <a:extLst>
              <a:ext uri="{FF2B5EF4-FFF2-40B4-BE49-F238E27FC236}">
                <a16:creationId xmlns:a16="http://schemas.microsoft.com/office/drawing/2014/main" id="{55AE3439-8B84-48C9-BD26-13BD97C0EA2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23" name="Title 1">
            <a:extLst>
              <a:ext uri="{FF2B5EF4-FFF2-40B4-BE49-F238E27FC236}">
                <a16:creationId xmlns:a16="http://schemas.microsoft.com/office/drawing/2014/main" id="{58AF55B9-1670-44D0-B63B-7F29554D4D1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24" name="Subtitle 2">
            <a:extLst>
              <a:ext uri="{FF2B5EF4-FFF2-40B4-BE49-F238E27FC236}">
                <a16:creationId xmlns:a16="http://schemas.microsoft.com/office/drawing/2014/main" id="{91211FBE-673D-4273-A607-B348AAB51CAD}"/>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18" name="addin_colorbox" hidden="1">
            <a:extLst>
              <a:ext uri="{FF2B5EF4-FFF2-40B4-BE49-F238E27FC236}">
                <a16:creationId xmlns:a16="http://schemas.microsoft.com/office/drawing/2014/main" id="{68D8861A-56FC-49BC-BC70-59F04372E49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9" name="addin_title" hidden="1">
            <a:extLst>
              <a:ext uri="{FF2B5EF4-FFF2-40B4-BE49-F238E27FC236}">
                <a16:creationId xmlns:a16="http://schemas.microsoft.com/office/drawing/2014/main" id="{3435CB16-27EC-4FA8-AFCE-C153EAACC1A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0" name="addin_text" hidden="1">
            <a:extLst>
              <a:ext uri="{FF2B5EF4-FFF2-40B4-BE49-F238E27FC236}">
                <a16:creationId xmlns:a16="http://schemas.microsoft.com/office/drawing/2014/main" id="{EAA5BB91-F0F7-40F1-B570-8C015BFB6B1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1" name="addin_image" hidden="1">
            <a:extLst>
              <a:ext uri="{FF2B5EF4-FFF2-40B4-BE49-F238E27FC236}">
                <a16:creationId xmlns:a16="http://schemas.microsoft.com/office/drawing/2014/main" id="{314857CC-CD3A-4093-9A62-A81D04F2173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2" name="addin_grouplist" hidden="1">
            <a:extLst>
              <a:ext uri="{FF2B5EF4-FFF2-40B4-BE49-F238E27FC236}">
                <a16:creationId xmlns:a16="http://schemas.microsoft.com/office/drawing/2014/main" id="{CD991C7D-082B-4C2A-9D04-5C93FD4BFAF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6" name="addin_logo" hidden="1">
            <a:extLst>
              <a:ext uri="{FF2B5EF4-FFF2-40B4-BE49-F238E27FC236}">
                <a16:creationId xmlns:a16="http://schemas.microsoft.com/office/drawing/2014/main" id="{CDE1D328-C358-480F-B3D9-0D7F90E1FCD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7" name="addin_fillplaceholders" hidden="1">
            <a:extLst>
              <a:ext uri="{FF2B5EF4-FFF2-40B4-BE49-F238E27FC236}">
                <a16:creationId xmlns:a16="http://schemas.microsoft.com/office/drawing/2014/main" id="{F6A83423-DC11-43BA-B76B-FDF05773D562}"/>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8" name="addin_colorlist" hidden="1">
            <a:extLst>
              <a:ext uri="{FF2B5EF4-FFF2-40B4-BE49-F238E27FC236}">
                <a16:creationId xmlns:a16="http://schemas.microsoft.com/office/drawing/2014/main" id="{6A73BA5A-B3F5-4DE9-BB13-AF73702D706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9" name="addin_background" hidden="1">
            <a:extLst>
              <a:ext uri="{FF2B5EF4-FFF2-40B4-BE49-F238E27FC236}">
                <a16:creationId xmlns:a16="http://schemas.microsoft.com/office/drawing/2014/main" id="{9FE72A3E-01F8-412E-8E98-2BDAA4A674B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60043" y="1081366"/>
            <a:ext cx="2736980" cy="1523583"/>
          </a:xfrm>
          <a:noFill/>
        </p:spPr>
        <p:txBody>
          <a:bodyPr/>
          <a:lstStyle>
            <a:lvl1pPr>
              <a:buNone/>
              <a:defRPr/>
            </a:lvl1pPr>
          </a:lstStyle>
          <a:p>
            <a:r>
              <a:rPr lang="en-US"/>
              <a:t>Click icon to add picture</a:t>
            </a:r>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6" y="1081366"/>
            <a:ext cx="2736980" cy="1523583"/>
          </a:xfrm>
          <a:noFill/>
        </p:spPr>
        <p:txBody>
          <a:bodyPr/>
          <a:lstStyle>
            <a:lvl1pPr>
              <a:buNone/>
              <a:defRPr/>
            </a:lvl1pPr>
          </a:lstStyle>
          <a:p>
            <a:r>
              <a:rPr lang="en-US"/>
              <a:t>Click icon to add picture</a:t>
            </a:r>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7" y="1081366"/>
            <a:ext cx="2736980" cy="1523583"/>
          </a:xfrm>
          <a:noFill/>
        </p:spPr>
        <p:txBody>
          <a:bodyPr/>
          <a:lstStyle>
            <a:lvl1pPr>
              <a:buNone/>
              <a:defRPr/>
            </a:lvl1pPr>
          </a:lstStyle>
          <a:p>
            <a:r>
              <a:rPr lang="en-US"/>
              <a:t>Click icon to add picture</a:t>
            </a:r>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81366"/>
            <a:ext cx="2736980" cy="1523583"/>
          </a:xfrm>
          <a:noFill/>
        </p:spPr>
        <p:txBody>
          <a:bodyPr/>
          <a:lstStyle>
            <a:lvl1pPr>
              <a:buNone/>
              <a:defRPr/>
            </a:lvl1pPr>
          </a:lstStyle>
          <a:p>
            <a:r>
              <a:rPr lang="en-US"/>
              <a:t>Click icon to add picture</a:t>
            </a:r>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23" name="Title 1">
            <a:extLst>
              <a:ext uri="{FF2B5EF4-FFF2-40B4-BE49-F238E27FC236}">
                <a16:creationId xmlns:a16="http://schemas.microsoft.com/office/drawing/2014/main" id="{EF847B60-F309-4884-9832-357BAAD65810}"/>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24" name="addin_colorbox" hidden="1">
            <a:extLst>
              <a:ext uri="{FF2B5EF4-FFF2-40B4-BE49-F238E27FC236}">
                <a16:creationId xmlns:a16="http://schemas.microsoft.com/office/drawing/2014/main" id="{CCB23F58-B073-414A-9542-826ED845D63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31" name="addin_title" hidden="1">
            <a:extLst>
              <a:ext uri="{FF2B5EF4-FFF2-40B4-BE49-F238E27FC236}">
                <a16:creationId xmlns:a16="http://schemas.microsoft.com/office/drawing/2014/main" id="{E0B8CF1B-2796-41B4-98A5-9AA3E93611FE}"/>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32" name="addin_text" hidden="1">
            <a:extLst>
              <a:ext uri="{FF2B5EF4-FFF2-40B4-BE49-F238E27FC236}">
                <a16:creationId xmlns:a16="http://schemas.microsoft.com/office/drawing/2014/main" id="{F306296F-A7F1-41BF-B943-C7D7FA14781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33" name="addin_image" hidden="1">
            <a:extLst>
              <a:ext uri="{FF2B5EF4-FFF2-40B4-BE49-F238E27FC236}">
                <a16:creationId xmlns:a16="http://schemas.microsoft.com/office/drawing/2014/main" id="{C5CBAE70-7714-47C3-82CB-B11634DACAE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4" name="addin_grouplist" hidden="1">
            <a:extLst>
              <a:ext uri="{FF2B5EF4-FFF2-40B4-BE49-F238E27FC236}">
                <a16:creationId xmlns:a16="http://schemas.microsoft.com/office/drawing/2014/main" id="{99881E91-E858-4E37-8704-3C1818D3175A}"/>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35" name="addin_logo" hidden="1">
            <a:extLst>
              <a:ext uri="{FF2B5EF4-FFF2-40B4-BE49-F238E27FC236}">
                <a16:creationId xmlns:a16="http://schemas.microsoft.com/office/drawing/2014/main" id="{D574164F-9CA4-4A10-8C31-D4E2B17D20C6}"/>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36" name="addin_fillplaceholders" hidden="1">
            <a:extLst>
              <a:ext uri="{FF2B5EF4-FFF2-40B4-BE49-F238E27FC236}">
                <a16:creationId xmlns:a16="http://schemas.microsoft.com/office/drawing/2014/main" id="{36B7DCBD-44E1-493E-85B0-E828E93D937C}"/>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37" name="addin_colorlist" hidden="1">
            <a:extLst>
              <a:ext uri="{FF2B5EF4-FFF2-40B4-BE49-F238E27FC236}">
                <a16:creationId xmlns:a16="http://schemas.microsoft.com/office/drawing/2014/main" id="{E563F0D4-11F4-42DD-9931-F4F51432C39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38" name="addin_background" hidden="1">
            <a:extLst>
              <a:ext uri="{FF2B5EF4-FFF2-40B4-BE49-F238E27FC236}">
                <a16:creationId xmlns:a16="http://schemas.microsoft.com/office/drawing/2014/main" id="{6A47E99E-21A0-4BFE-92CC-423622BC33A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en-US"/>
              <a:t>Click icon to add picture</a:t>
            </a:r>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en-US"/>
              <a:t>Click icon to add picture</a:t>
            </a:r>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en-US"/>
              <a:t>Click icon to add picture</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en-US"/>
              <a:t>Click icon to add picture</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en-US"/>
              <a:t>Click icon to add picture</a:t>
            </a:r>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262748"/>
            <a:ext cx="12192000" cy="5595252"/>
          </a:xfrm>
          <a:noFill/>
        </p:spPr>
        <p:txBody>
          <a:bodyPr/>
          <a:lstStyle>
            <a:lvl1pPr>
              <a:buNone/>
              <a:defRPr/>
            </a:lvl1pPr>
          </a:lstStyle>
          <a:p>
            <a:r>
              <a:rPr lang="en-US"/>
              <a:t>Click icon to add picture</a:t>
            </a:r>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7" name="Title 1">
            <a:extLst>
              <a:ext uri="{FF2B5EF4-FFF2-40B4-BE49-F238E27FC236}">
                <a16:creationId xmlns:a16="http://schemas.microsoft.com/office/drawing/2014/main" id="{E61FD05B-C54B-4336-9FA5-A6AE69EA838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6" name="addin_colorlist" hidden="1">
            <a:extLst>
              <a:ext uri="{FF2B5EF4-FFF2-40B4-BE49-F238E27FC236}">
                <a16:creationId xmlns:a16="http://schemas.microsoft.com/office/drawing/2014/main" id="{9A57ABF8-B03C-45E1-8D60-C254AB41F39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8" name="addin_background" hidden="1">
            <a:extLst>
              <a:ext uri="{FF2B5EF4-FFF2-40B4-BE49-F238E27FC236}">
                <a16:creationId xmlns:a16="http://schemas.microsoft.com/office/drawing/2014/main" id="{055166DC-2EAE-49E7-B441-171CC1D8ADC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474989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59098" y="371518"/>
            <a:ext cx="4152735" cy="5325998"/>
          </a:xfrm>
          <a:noFill/>
        </p:spPr>
        <p:txBody>
          <a:bodyPr/>
          <a:lstStyle>
            <a:lvl1pPr>
              <a:buNone/>
              <a:defRPr/>
            </a:lvl1pPr>
          </a:lstStyle>
          <a:p>
            <a:r>
              <a:rPr lang="nb-NO"/>
              <a:t>Klikk ikonet for å legge til et bilde</a:t>
            </a:r>
            <a:endParaRPr lang="en-US"/>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59097" y="5875993"/>
            <a:ext cx="4152735"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0" name="Title 1">
            <a:extLst>
              <a:ext uri="{FF2B5EF4-FFF2-40B4-BE49-F238E27FC236}">
                <a16:creationId xmlns:a16="http://schemas.microsoft.com/office/drawing/2014/main" id="{700DEDF7-A715-4410-ACF2-29795822FEFA}"/>
              </a:ext>
            </a:extLst>
          </p:cNvPr>
          <p:cNvSpPr>
            <a:spLocks noGrp="1"/>
          </p:cNvSpPr>
          <p:nvPr>
            <p:ph type="title"/>
          </p:nvPr>
        </p:nvSpPr>
        <p:spPr>
          <a:xfrm>
            <a:off x="380168" y="161944"/>
            <a:ext cx="5715831" cy="754068"/>
          </a:xfrm>
        </p:spPr>
        <p:txBody>
          <a:bodyPr/>
          <a:lstStyle>
            <a:lvl1pPr>
              <a:defRPr sz="3500"/>
            </a:lvl1pPr>
          </a:lstStyle>
          <a:p>
            <a:r>
              <a:rPr lang="nb-NO" noProof="0"/>
              <a:t>Klikk for å redigere tittelstil</a:t>
            </a:r>
          </a:p>
        </p:txBody>
      </p:sp>
      <p:sp>
        <p:nvSpPr>
          <p:cNvPr id="9" name="Subtitle 2">
            <a:extLst>
              <a:ext uri="{FF2B5EF4-FFF2-40B4-BE49-F238E27FC236}">
                <a16:creationId xmlns:a16="http://schemas.microsoft.com/office/drawing/2014/main" id="{F0A05AF4-63D3-4127-BC34-6BD82C03AF3F}"/>
              </a:ext>
            </a:extLst>
          </p:cNvPr>
          <p:cNvSpPr>
            <a:spLocks noGrp="1"/>
          </p:cNvSpPr>
          <p:nvPr>
            <p:ph type="subTitle" idx="13"/>
          </p:nvPr>
        </p:nvSpPr>
        <p:spPr>
          <a:xfrm>
            <a:off x="380168" y="1003335"/>
            <a:ext cx="5715831"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80169" y="1704042"/>
            <a:ext cx="5715831" cy="4354559"/>
          </a:xfrm>
        </p:spPr>
        <p:txBody>
          <a:bodyPr/>
          <a:lstStyle>
            <a:lvl1pPr>
              <a:defRPr sz="2400"/>
            </a:lvl1pPr>
            <a:lvl2pPr>
              <a:defRPr sz="2400"/>
            </a:lvl2pPr>
            <a:lvl3pPr>
              <a:defRPr sz="2400"/>
            </a:lvl3pPr>
            <a:lvl4pPr>
              <a:defRPr sz="2400"/>
            </a:lvl4pPr>
            <a:lvl5pPr>
              <a:defRPr sz="2400"/>
            </a:lvl5pPr>
          </a:lstStyle>
          <a:p>
            <a:pPr lvl="0"/>
            <a:r>
              <a:rPr lang="nb-NO" noProof="0"/>
              <a:t>Rediger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3958722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a:solidFill>
                  <a:schemeClr val="tx1"/>
                </a:solidFill>
                <a:latin typeface="+mj-lt"/>
                <a:ea typeface="+mj-ea"/>
                <a:cs typeface="+mj-cs"/>
              </a:rPr>
              <a:t>Navn på institutt</a:t>
            </a:r>
            <a:endParaRPr lang="en-US"/>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Enhet</a:t>
            </a:r>
            <a:endParaRPr lang="en-US"/>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29748578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19240344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Innhold">
  <p:cSld name="1_Innho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80168" y="161944"/>
            <a:ext cx="11431600" cy="754400"/>
          </a:xfrm>
          <a:prstGeom prst="rect">
            <a:avLst/>
          </a:prstGeom>
          <a:noFill/>
          <a:ln>
            <a:noFill/>
          </a:ln>
        </p:spPr>
        <p:txBody>
          <a:bodyPr spcFirstLastPara="1" wrap="square" lIns="0" tIns="0" rIns="0" bIns="0" anchor="t" anchorCtr="0">
            <a:noAutofit/>
          </a:bodyPr>
          <a:lstStyle>
            <a:lvl1pPr lvl="0" algn="l" rtl="0">
              <a:lnSpc>
                <a:spcPct val="90000"/>
              </a:lnSpc>
              <a:spcBef>
                <a:spcPts val="0"/>
              </a:spcBef>
              <a:spcAft>
                <a:spcPts val="0"/>
              </a:spcAft>
              <a:buClr>
                <a:schemeClr val="dk1"/>
              </a:buClr>
              <a:buSzPts val="2600"/>
              <a:buFont typeface="Arial"/>
              <a:buNone/>
              <a:defRPr sz="3467"/>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9" name="Google Shape;69;p15"/>
          <p:cNvSpPr txBox="1">
            <a:spLocks noGrp="1"/>
          </p:cNvSpPr>
          <p:nvPr>
            <p:ph type="body" idx="1"/>
          </p:nvPr>
        </p:nvSpPr>
        <p:spPr>
          <a:xfrm>
            <a:off x="380168" y="1180008"/>
            <a:ext cx="11431600" cy="4720000"/>
          </a:xfrm>
          <a:prstGeom prst="rect">
            <a:avLst/>
          </a:prstGeom>
          <a:noFill/>
          <a:ln>
            <a:noFill/>
          </a:ln>
        </p:spPr>
        <p:txBody>
          <a:bodyPr spcFirstLastPara="1" wrap="square" lIns="0" tIns="0" rIns="0" bIns="0" anchor="t" anchorCtr="0">
            <a:noAutofit/>
          </a:bodyPr>
          <a:lstStyle>
            <a:lvl1pPr marL="609585" lvl="0" indent="-304792" algn="l" rtl="0">
              <a:lnSpc>
                <a:spcPct val="100000"/>
              </a:lnSpc>
              <a:spcBef>
                <a:spcPts val="1200"/>
              </a:spcBef>
              <a:spcAft>
                <a:spcPts val="0"/>
              </a:spcAft>
              <a:buClr>
                <a:srgbClr val="000000"/>
              </a:buClr>
              <a:buSzPts val="1400"/>
              <a:buFont typeface="Arial"/>
              <a:buNone/>
              <a:defRPr sz="1867" b="0" i="0" u="none" cap="none">
                <a:solidFill>
                  <a:srgbClr val="000000"/>
                </a:solidFill>
                <a:latin typeface="Arial"/>
                <a:ea typeface="Arial"/>
                <a:cs typeface="Arial"/>
                <a:sym typeface="Arial"/>
              </a:defRPr>
            </a:lvl1pPr>
            <a:lvl2pPr marL="1219170" lvl="1" indent="-423323" algn="l" rtl="0">
              <a:lnSpc>
                <a:spcPct val="100000"/>
              </a:lnSpc>
              <a:spcBef>
                <a:spcPts val="533"/>
              </a:spcBef>
              <a:spcAft>
                <a:spcPts val="0"/>
              </a:spcAft>
              <a:buClr>
                <a:schemeClr val="dk1"/>
              </a:buClr>
              <a:buSzPts val="1400"/>
              <a:buChar char="•"/>
              <a:defRPr/>
            </a:lvl2pPr>
            <a:lvl3pPr marL="1828754" lvl="2" indent="-423323" algn="l" rtl="0">
              <a:lnSpc>
                <a:spcPct val="100000"/>
              </a:lnSpc>
              <a:spcBef>
                <a:spcPts val="533"/>
              </a:spcBef>
              <a:spcAft>
                <a:spcPts val="0"/>
              </a:spcAft>
              <a:buClr>
                <a:schemeClr val="dk1"/>
              </a:buClr>
              <a:buSzPts val="1400"/>
              <a:buChar char="•"/>
              <a:defRPr/>
            </a:lvl3pPr>
            <a:lvl4pPr marL="2438339" lvl="3" indent="-423323" algn="l" rtl="0">
              <a:lnSpc>
                <a:spcPct val="100000"/>
              </a:lnSpc>
              <a:spcBef>
                <a:spcPts val="533"/>
              </a:spcBef>
              <a:spcAft>
                <a:spcPts val="0"/>
              </a:spcAft>
              <a:buClr>
                <a:schemeClr val="dk1"/>
              </a:buClr>
              <a:buSzPts val="1400"/>
              <a:buChar char="•"/>
              <a:defRPr/>
            </a:lvl4pPr>
            <a:lvl5pPr marL="3047924" lvl="4" indent="-423323" algn="l" rtl="0">
              <a:lnSpc>
                <a:spcPct val="10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70" name="Google Shape;70;p15"/>
          <p:cNvSpPr txBox="1">
            <a:spLocks noGrp="1"/>
          </p:cNvSpPr>
          <p:nvPr>
            <p:ph type="ftr" idx="11"/>
          </p:nvPr>
        </p:nvSpPr>
        <p:spPr>
          <a:xfrm>
            <a:off x="1837732" y="6243181"/>
            <a:ext cx="1501200" cy="2592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100"/>
              <a:buNone/>
              <a:defRPr sz="800">
                <a:solidFill>
                  <a:schemeClr val="dk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1" name="Google Shape;71;p15"/>
          <p:cNvSpPr txBox="1">
            <a:spLocks noGrp="1"/>
          </p:cNvSpPr>
          <p:nvPr>
            <p:ph type="sldNum" idx="12"/>
          </p:nvPr>
        </p:nvSpPr>
        <p:spPr>
          <a:xfrm>
            <a:off x="11266367" y="6263528"/>
            <a:ext cx="5996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r>
              <a:rPr lang="en-GB"/>
              <a:t>Side </a:t>
            </a:r>
            <a:fld id="{00000000-1234-1234-1234-123412341234}" type="slidenum">
              <a:rPr lang="no"/>
              <a:pPr/>
              <a:t>‹#›</a:t>
            </a:fld>
            <a:endParaRPr/>
          </a:p>
        </p:txBody>
      </p:sp>
    </p:spTree>
    <p:extLst>
      <p:ext uri="{BB962C8B-B14F-4D97-AF65-F5344CB8AC3E}">
        <p14:creationId xmlns:p14="http://schemas.microsoft.com/office/powerpoint/2010/main" val="154305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title and description">
  <p:cSld name="1_Section title and description">
    <p:spTree>
      <p:nvGrpSpPr>
        <p:cNvPr id="1" name="Shape 76"/>
        <p:cNvGrpSpPr/>
        <p:nvPr/>
      </p:nvGrpSpPr>
      <p:grpSpPr>
        <a:xfrm>
          <a:off x="0" y="0"/>
          <a:ext cx="0" cy="0"/>
          <a:chOff x="0" y="0"/>
          <a:chExt cx="0" cy="0"/>
        </a:xfrm>
      </p:grpSpPr>
      <p:sp>
        <p:nvSpPr>
          <p:cNvPr id="77" name="Google Shape;77;p17"/>
          <p:cNvSpPr/>
          <p:nvPr/>
        </p:nvSpPr>
        <p:spPr>
          <a:xfrm flipH="1">
            <a:off x="0" y="-167"/>
            <a:ext cx="6096000" cy="6858000"/>
          </a:xfrm>
          <a:prstGeom prst="rect">
            <a:avLst/>
          </a:prstGeom>
          <a:solidFill>
            <a:srgbClr val="E5EBFE"/>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900"/>
              <a:buFont typeface="Arial"/>
              <a:buNone/>
            </a:pPr>
            <a:endParaRPr sz="1200">
              <a:solidFill>
                <a:schemeClr val="dk1"/>
              </a:solidFill>
              <a:latin typeface="Arial"/>
              <a:ea typeface="Arial"/>
              <a:cs typeface="Arial"/>
              <a:sym typeface="Arial"/>
            </a:endParaRPr>
          </a:p>
        </p:txBody>
      </p:sp>
      <p:sp>
        <p:nvSpPr>
          <p:cNvPr id="78" name="Google Shape;78;p17"/>
          <p:cNvSpPr txBox="1">
            <a:spLocks noGrp="1"/>
          </p:cNvSpPr>
          <p:nvPr>
            <p:ph type="title"/>
          </p:nvPr>
        </p:nvSpPr>
        <p:spPr>
          <a:xfrm>
            <a:off x="351652" y="3082672"/>
            <a:ext cx="5358800" cy="692487"/>
          </a:xfrm>
          <a:prstGeom prst="rect">
            <a:avLst/>
          </a:prstGeom>
          <a:noFill/>
          <a:ln>
            <a:noFill/>
          </a:ln>
        </p:spPr>
        <p:txBody>
          <a:bodyPr spcFirstLastPara="1" wrap="square" lIns="68575" tIns="68575" rIns="68575" bIns="68575" anchor="ctr" anchorCtr="0">
            <a:spAutoFit/>
          </a:bodyPr>
          <a:lstStyle>
            <a:lvl1pPr lvl="0" algn="ctr" rtl="0">
              <a:lnSpc>
                <a:spcPct val="90000"/>
              </a:lnSpc>
              <a:spcBef>
                <a:spcPts val="0"/>
              </a:spcBef>
              <a:spcAft>
                <a:spcPts val="0"/>
              </a:spcAft>
              <a:buClr>
                <a:schemeClr val="dk1"/>
              </a:buClr>
              <a:buSzPts val="3200"/>
              <a:buFont typeface="Arial"/>
              <a:buNone/>
              <a:defRPr sz="4000"/>
            </a:lvl1pPr>
            <a:lvl2pPr lvl="1" algn="ctr" rtl="0">
              <a:spcBef>
                <a:spcPts val="0"/>
              </a:spcBef>
              <a:spcAft>
                <a:spcPts val="0"/>
              </a:spcAft>
              <a:buSzPts val="3200"/>
              <a:buNone/>
              <a:defRPr sz="5600"/>
            </a:lvl2pPr>
            <a:lvl3pPr lvl="2" algn="ctr" rtl="0">
              <a:spcBef>
                <a:spcPts val="0"/>
              </a:spcBef>
              <a:spcAft>
                <a:spcPts val="0"/>
              </a:spcAft>
              <a:buSzPts val="3200"/>
              <a:buNone/>
              <a:defRPr sz="5600"/>
            </a:lvl3pPr>
            <a:lvl4pPr lvl="3" algn="ctr" rtl="0">
              <a:spcBef>
                <a:spcPts val="0"/>
              </a:spcBef>
              <a:spcAft>
                <a:spcPts val="0"/>
              </a:spcAft>
              <a:buSzPts val="3200"/>
              <a:buNone/>
              <a:defRPr sz="5600"/>
            </a:lvl4pPr>
            <a:lvl5pPr lvl="4" algn="ctr" rtl="0">
              <a:spcBef>
                <a:spcPts val="0"/>
              </a:spcBef>
              <a:spcAft>
                <a:spcPts val="0"/>
              </a:spcAft>
              <a:buSzPts val="3200"/>
              <a:buNone/>
              <a:defRPr sz="5600"/>
            </a:lvl5pPr>
            <a:lvl6pPr lvl="5" algn="ctr" rtl="0">
              <a:spcBef>
                <a:spcPts val="0"/>
              </a:spcBef>
              <a:spcAft>
                <a:spcPts val="0"/>
              </a:spcAft>
              <a:buSzPts val="3200"/>
              <a:buNone/>
              <a:defRPr sz="5600"/>
            </a:lvl6pPr>
            <a:lvl7pPr lvl="6" algn="ctr" rtl="0">
              <a:spcBef>
                <a:spcPts val="0"/>
              </a:spcBef>
              <a:spcAft>
                <a:spcPts val="0"/>
              </a:spcAft>
              <a:buSzPts val="3200"/>
              <a:buNone/>
              <a:defRPr sz="5600"/>
            </a:lvl7pPr>
            <a:lvl8pPr lvl="7" algn="ctr" rtl="0">
              <a:spcBef>
                <a:spcPts val="0"/>
              </a:spcBef>
              <a:spcAft>
                <a:spcPts val="0"/>
              </a:spcAft>
              <a:buSzPts val="3200"/>
              <a:buNone/>
              <a:defRPr sz="5600"/>
            </a:lvl8pPr>
            <a:lvl9pPr lvl="8" algn="ctr" rtl="0">
              <a:spcBef>
                <a:spcPts val="0"/>
              </a:spcBef>
              <a:spcAft>
                <a:spcPts val="0"/>
              </a:spcAft>
              <a:buSzPts val="3200"/>
              <a:buNone/>
              <a:defRPr sz="5600"/>
            </a:lvl9pPr>
          </a:lstStyle>
          <a:p>
            <a:endParaRPr/>
          </a:p>
        </p:txBody>
      </p:sp>
      <p:sp>
        <p:nvSpPr>
          <p:cNvPr id="79" name="Google Shape;79;p17"/>
          <p:cNvSpPr txBox="1">
            <a:spLocks noGrp="1"/>
          </p:cNvSpPr>
          <p:nvPr>
            <p:ph type="body" idx="1"/>
          </p:nvPr>
        </p:nvSpPr>
        <p:spPr>
          <a:xfrm>
            <a:off x="6586000" y="965433"/>
            <a:ext cx="5116000" cy="4926800"/>
          </a:xfrm>
          <a:prstGeom prst="rect">
            <a:avLst/>
          </a:prstGeom>
          <a:noFill/>
          <a:ln>
            <a:noFill/>
          </a:ln>
        </p:spPr>
        <p:txBody>
          <a:bodyPr spcFirstLastPara="1" wrap="square" lIns="68575" tIns="68575" rIns="68575" bIns="68575" anchor="ctr" anchorCtr="0">
            <a:normAutofit/>
          </a:bodyPr>
          <a:lstStyle>
            <a:lvl1pPr marL="609585" lvl="0" indent="-423323" algn="l" rtl="0">
              <a:lnSpc>
                <a:spcPct val="100000"/>
              </a:lnSpc>
              <a:spcBef>
                <a:spcPts val="0"/>
              </a:spcBef>
              <a:spcAft>
                <a:spcPts val="0"/>
              </a:spcAft>
              <a:buClr>
                <a:srgbClr val="0C0C0C"/>
              </a:buClr>
              <a:buSzPts val="1400"/>
              <a:buChar char="●"/>
              <a:defRPr sz="2133">
                <a:solidFill>
                  <a:srgbClr val="0C0C0C"/>
                </a:solidFill>
              </a:defRPr>
            </a:lvl1pPr>
            <a:lvl2pPr marL="1219170" lvl="1" indent="-397923" algn="l" rtl="0">
              <a:lnSpc>
                <a:spcPct val="100000"/>
              </a:lnSpc>
              <a:spcBef>
                <a:spcPts val="800"/>
              </a:spcBef>
              <a:spcAft>
                <a:spcPts val="0"/>
              </a:spcAft>
              <a:buClr>
                <a:schemeClr val="dk1"/>
              </a:buClr>
              <a:buSzPts val="1100"/>
              <a:buChar char="○"/>
              <a:defRPr/>
            </a:lvl2pPr>
            <a:lvl3pPr marL="1828754" lvl="2" indent="-397923" algn="l" rtl="0">
              <a:lnSpc>
                <a:spcPct val="100000"/>
              </a:lnSpc>
              <a:spcBef>
                <a:spcPts val="0"/>
              </a:spcBef>
              <a:spcAft>
                <a:spcPts val="0"/>
              </a:spcAft>
              <a:buClr>
                <a:schemeClr val="dk1"/>
              </a:buClr>
              <a:buSzPts val="1100"/>
              <a:buChar char="■"/>
              <a:defRPr/>
            </a:lvl3pPr>
            <a:lvl4pPr marL="2438339" lvl="3" indent="-397923" algn="l" rtl="0">
              <a:lnSpc>
                <a:spcPct val="100000"/>
              </a:lnSpc>
              <a:spcBef>
                <a:spcPts val="0"/>
              </a:spcBef>
              <a:spcAft>
                <a:spcPts val="0"/>
              </a:spcAft>
              <a:buClr>
                <a:schemeClr val="dk1"/>
              </a:buClr>
              <a:buSzPts val="1100"/>
              <a:buChar char="●"/>
              <a:defRPr/>
            </a:lvl4pPr>
            <a:lvl5pPr marL="3047924" lvl="4" indent="-397923" algn="l" rtl="0">
              <a:lnSpc>
                <a:spcPct val="100000"/>
              </a:lnSpc>
              <a:spcBef>
                <a:spcPts val="0"/>
              </a:spcBef>
              <a:spcAft>
                <a:spcPts val="0"/>
              </a:spcAft>
              <a:buClr>
                <a:schemeClr val="dk1"/>
              </a:buClr>
              <a:buSzPts val="1100"/>
              <a:buChar char="○"/>
              <a:defRPr/>
            </a:lvl5pPr>
            <a:lvl6pPr marL="3657509" lvl="5" indent="-397923" algn="l" rtl="0">
              <a:lnSpc>
                <a:spcPct val="90000"/>
              </a:lnSpc>
              <a:spcBef>
                <a:spcPts val="0"/>
              </a:spcBef>
              <a:spcAft>
                <a:spcPts val="0"/>
              </a:spcAft>
              <a:buClr>
                <a:schemeClr val="dk1"/>
              </a:buClr>
              <a:buSzPts val="1100"/>
              <a:buChar char="■"/>
              <a:defRPr/>
            </a:lvl6pPr>
            <a:lvl7pPr marL="4267093" lvl="6" indent="-397923" algn="l" rtl="0">
              <a:lnSpc>
                <a:spcPct val="90000"/>
              </a:lnSpc>
              <a:spcBef>
                <a:spcPts val="0"/>
              </a:spcBef>
              <a:spcAft>
                <a:spcPts val="0"/>
              </a:spcAft>
              <a:buClr>
                <a:schemeClr val="dk1"/>
              </a:buClr>
              <a:buSzPts val="1100"/>
              <a:buChar char="●"/>
              <a:defRPr/>
            </a:lvl7pPr>
            <a:lvl8pPr marL="4876678" lvl="7" indent="-397923" algn="l" rtl="0">
              <a:lnSpc>
                <a:spcPct val="90000"/>
              </a:lnSpc>
              <a:spcBef>
                <a:spcPts val="0"/>
              </a:spcBef>
              <a:spcAft>
                <a:spcPts val="0"/>
              </a:spcAft>
              <a:buClr>
                <a:schemeClr val="dk1"/>
              </a:buClr>
              <a:buSzPts val="1100"/>
              <a:buChar char="○"/>
              <a:defRPr/>
            </a:lvl8pPr>
            <a:lvl9pPr marL="5486263" lvl="8" indent="-397923" algn="l" rtl="0">
              <a:lnSpc>
                <a:spcPct val="90000"/>
              </a:lnSpc>
              <a:spcBef>
                <a:spcPts val="0"/>
              </a:spcBef>
              <a:spcAft>
                <a:spcPts val="0"/>
              </a:spcAft>
              <a:buClr>
                <a:schemeClr val="dk1"/>
              </a:buClr>
              <a:buSzPts val="1100"/>
              <a:buChar char="■"/>
              <a:defRPr/>
            </a:lvl9pPr>
          </a:lstStyle>
          <a:p>
            <a:endParaRPr/>
          </a:p>
        </p:txBody>
      </p:sp>
      <p:sp>
        <p:nvSpPr>
          <p:cNvPr id="80" name="Google Shape;80;p17"/>
          <p:cNvSpPr txBox="1">
            <a:spLocks noGrp="1"/>
          </p:cNvSpPr>
          <p:nvPr>
            <p:ph type="sldNum" idx="12"/>
          </p:nvPr>
        </p:nvSpPr>
        <p:spPr>
          <a:xfrm>
            <a:off x="11296611" y="6217623"/>
            <a:ext cx="731600" cy="524800"/>
          </a:xfrm>
          <a:prstGeom prst="rect">
            <a:avLst/>
          </a:prstGeom>
          <a:noFill/>
          <a:ln>
            <a:noFill/>
          </a:ln>
        </p:spPr>
        <p:txBody>
          <a:bodyPr spcFirstLastPara="1" wrap="square" lIns="68575" tIns="68575" rIns="68575" bIns="68575" anchor="ctr" anchorCtr="0">
            <a:normAutofit/>
          </a:bodyPr>
          <a:lstStyle>
            <a:lvl1pPr marL="0" lvl="0" indent="0" algn="r" rtl="0">
              <a:buClr>
                <a:srgbClr val="524B48"/>
              </a:buClr>
              <a:buSzPts val="600"/>
              <a:buFont typeface="Arial"/>
              <a:buNone/>
              <a:defRPr sz="800">
                <a:solidFill>
                  <a:srgbClr val="524B48"/>
                </a:solidFill>
                <a:latin typeface="Arial"/>
                <a:ea typeface="Arial"/>
                <a:cs typeface="Arial"/>
                <a:sym typeface="Arial"/>
              </a:defRPr>
            </a:lvl1pPr>
            <a:lvl2pPr marL="0" lvl="1" indent="0" algn="r" rtl="0">
              <a:buClr>
                <a:srgbClr val="524B48"/>
              </a:buClr>
              <a:buSzPts val="600"/>
              <a:buFont typeface="Arial"/>
              <a:buNone/>
              <a:defRPr sz="800">
                <a:solidFill>
                  <a:srgbClr val="524B48"/>
                </a:solidFill>
                <a:latin typeface="Arial"/>
                <a:ea typeface="Arial"/>
                <a:cs typeface="Arial"/>
                <a:sym typeface="Arial"/>
              </a:defRPr>
            </a:lvl2pPr>
            <a:lvl3pPr marL="0" lvl="2" indent="0" algn="r" rtl="0">
              <a:buClr>
                <a:srgbClr val="524B48"/>
              </a:buClr>
              <a:buSzPts val="600"/>
              <a:buFont typeface="Arial"/>
              <a:buNone/>
              <a:defRPr sz="800">
                <a:solidFill>
                  <a:srgbClr val="524B48"/>
                </a:solidFill>
                <a:latin typeface="Arial"/>
                <a:ea typeface="Arial"/>
                <a:cs typeface="Arial"/>
                <a:sym typeface="Arial"/>
              </a:defRPr>
            </a:lvl3pPr>
            <a:lvl4pPr marL="0" lvl="3" indent="0" algn="r" rtl="0">
              <a:buClr>
                <a:srgbClr val="524B48"/>
              </a:buClr>
              <a:buSzPts val="600"/>
              <a:buFont typeface="Arial"/>
              <a:buNone/>
              <a:defRPr sz="800">
                <a:solidFill>
                  <a:srgbClr val="524B48"/>
                </a:solidFill>
                <a:latin typeface="Arial"/>
                <a:ea typeface="Arial"/>
                <a:cs typeface="Arial"/>
                <a:sym typeface="Arial"/>
              </a:defRPr>
            </a:lvl4pPr>
            <a:lvl5pPr marL="0" lvl="4" indent="0" algn="r" rtl="0">
              <a:buClr>
                <a:srgbClr val="524B48"/>
              </a:buClr>
              <a:buSzPts val="600"/>
              <a:buFont typeface="Arial"/>
              <a:buNone/>
              <a:defRPr sz="800">
                <a:solidFill>
                  <a:srgbClr val="524B48"/>
                </a:solidFill>
                <a:latin typeface="Arial"/>
                <a:ea typeface="Arial"/>
                <a:cs typeface="Arial"/>
                <a:sym typeface="Arial"/>
              </a:defRPr>
            </a:lvl5pPr>
            <a:lvl6pPr marL="0" lvl="5" indent="0" algn="r" rtl="0">
              <a:buClr>
                <a:srgbClr val="524B48"/>
              </a:buClr>
              <a:buSzPts val="600"/>
              <a:buFont typeface="Arial"/>
              <a:buNone/>
              <a:defRPr sz="800">
                <a:solidFill>
                  <a:srgbClr val="524B48"/>
                </a:solidFill>
                <a:latin typeface="Arial"/>
                <a:ea typeface="Arial"/>
                <a:cs typeface="Arial"/>
                <a:sym typeface="Arial"/>
              </a:defRPr>
            </a:lvl6pPr>
            <a:lvl7pPr marL="0" lvl="6" indent="0" algn="r" rtl="0">
              <a:buClr>
                <a:srgbClr val="524B48"/>
              </a:buClr>
              <a:buSzPts val="600"/>
              <a:buFont typeface="Arial"/>
              <a:buNone/>
              <a:defRPr sz="800">
                <a:solidFill>
                  <a:srgbClr val="524B48"/>
                </a:solidFill>
                <a:latin typeface="Arial"/>
                <a:ea typeface="Arial"/>
                <a:cs typeface="Arial"/>
                <a:sym typeface="Arial"/>
              </a:defRPr>
            </a:lvl7pPr>
            <a:lvl8pPr marL="0" lvl="7" indent="0" algn="r" rtl="0">
              <a:buClr>
                <a:srgbClr val="524B48"/>
              </a:buClr>
              <a:buSzPts val="600"/>
              <a:buFont typeface="Arial"/>
              <a:buNone/>
              <a:defRPr sz="800">
                <a:solidFill>
                  <a:srgbClr val="524B48"/>
                </a:solidFill>
                <a:latin typeface="Arial"/>
                <a:ea typeface="Arial"/>
                <a:cs typeface="Arial"/>
                <a:sym typeface="Arial"/>
              </a:defRPr>
            </a:lvl8pPr>
            <a:lvl9pPr marL="0" lvl="8" indent="0" algn="r" rtl="0">
              <a:buClr>
                <a:srgbClr val="524B48"/>
              </a:buClr>
              <a:buSzPts val="600"/>
              <a:buFont typeface="Arial"/>
              <a:buNone/>
              <a:defRPr sz="800">
                <a:solidFill>
                  <a:srgbClr val="524B48"/>
                </a:solidFill>
                <a:latin typeface="Arial"/>
                <a:ea typeface="Arial"/>
                <a:cs typeface="Arial"/>
                <a:sym typeface="Arial"/>
              </a:defRPr>
            </a:lvl9pPr>
          </a:lstStyle>
          <a:p>
            <a:fld id="{00000000-1234-1234-1234-123412341234}" type="slidenum">
              <a:rPr lang="no"/>
              <a:pPr/>
              <a:t>‹#›</a:t>
            </a:fld>
            <a:endParaRPr lang="no"/>
          </a:p>
        </p:txBody>
      </p:sp>
      <p:sp>
        <p:nvSpPr>
          <p:cNvPr id="81" name="Google Shape;81;p17"/>
          <p:cNvSpPr txBox="1">
            <a:spLocks noGrp="1"/>
          </p:cNvSpPr>
          <p:nvPr>
            <p:ph type="body" idx="2"/>
          </p:nvPr>
        </p:nvSpPr>
        <p:spPr>
          <a:xfrm>
            <a:off x="381001" y="6280143"/>
            <a:ext cx="1021200" cy="203200"/>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lvl1pPr marL="609585" lvl="0" indent="-304792" algn="l" rtl="0">
              <a:lnSpc>
                <a:spcPct val="100000"/>
              </a:lnSpc>
              <a:spcBef>
                <a:spcPts val="1200"/>
              </a:spcBef>
              <a:spcAft>
                <a:spcPts val="0"/>
              </a:spcAft>
              <a:buClr>
                <a:schemeClr val="dk1"/>
              </a:buClr>
              <a:buSzPts val="1100"/>
              <a:buNone/>
              <a:defRPr/>
            </a:lvl1pPr>
            <a:lvl2pPr marL="1219170" lvl="1" indent="-423323" algn="l" rtl="0">
              <a:lnSpc>
                <a:spcPct val="100000"/>
              </a:lnSpc>
              <a:spcBef>
                <a:spcPts val="533"/>
              </a:spcBef>
              <a:spcAft>
                <a:spcPts val="0"/>
              </a:spcAft>
              <a:buClr>
                <a:schemeClr val="dk1"/>
              </a:buClr>
              <a:buSzPts val="1400"/>
              <a:buChar char="•"/>
              <a:defRPr/>
            </a:lvl2pPr>
            <a:lvl3pPr marL="1828754" lvl="2" indent="-423323" algn="l" rtl="0">
              <a:lnSpc>
                <a:spcPct val="100000"/>
              </a:lnSpc>
              <a:spcBef>
                <a:spcPts val="533"/>
              </a:spcBef>
              <a:spcAft>
                <a:spcPts val="0"/>
              </a:spcAft>
              <a:buClr>
                <a:schemeClr val="dk1"/>
              </a:buClr>
              <a:buSzPts val="1400"/>
              <a:buChar char="•"/>
              <a:defRPr/>
            </a:lvl3pPr>
            <a:lvl4pPr marL="2438339" lvl="3" indent="-423323" algn="l" rtl="0">
              <a:lnSpc>
                <a:spcPct val="100000"/>
              </a:lnSpc>
              <a:spcBef>
                <a:spcPts val="533"/>
              </a:spcBef>
              <a:spcAft>
                <a:spcPts val="0"/>
              </a:spcAft>
              <a:buClr>
                <a:schemeClr val="dk1"/>
              </a:buClr>
              <a:buSzPts val="1400"/>
              <a:buChar char="•"/>
              <a:defRPr/>
            </a:lvl4pPr>
            <a:lvl5pPr marL="3047924" lvl="4" indent="-423323" algn="l" rtl="0">
              <a:lnSpc>
                <a:spcPct val="10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207156407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38" Type="http://schemas.openxmlformats.org/officeDocument/2006/relationships/image" Target="../media/image3.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oleObject" Target="../embeddings/oleObject1.bin"/><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22D069C-C025-484F-B809-F6C0328593D2}"/>
              </a:ext>
            </a:extLst>
          </p:cNvPr>
          <p:cNvGraphicFramePr>
            <a:graphicFrameLocks noChangeAspect="1"/>
          </p:cNvGraphicFramePr>
          <p:nvPr userDrawn="1">
            <p:custDataLst>
              <p:tags r:id="rId34"/>
            </p:custDataLst>
            <p:extLst>
              <p:ext uri="{D42A27DB-BD31-4B8C-83A1-F6EECF244321}">
                <p14:modId xmlns:p14="http://schemas.microsoft.com/office/powerpoint/2010/main" val="2801709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5" imgW="339" imgH="343" progId="TCLayout.ActiveDocument.1">
                  <p:embed/>
                </p:oleObj>
              </mc:Choice>
              <mc:Fallback>
                <p:oleObj name="think-cell Slide" r:id="rId35" imgW="339" imgH="343" progId="TCLayout.ActiveDocument.1">
                  <p:embed/>
                  <p:pic>
                    <p:nvPicPr>
                      <p:cNvPr id="7" name="Object 6" hidden="1">
                        <a:extLst>
                          <a:ext uri="{FF2B5EF4-FFF2-40B4-BE49-F238E27FC236}">
                            <a16:creationId xmlns:a16="http://schemas.microsoft.com/office/drawing/2014/main" id="{A22D069C-C025-484F-B809-F6C0328593D2}"/>
                          </a:ext>
                        </a:extLst>
                      </p:cNvPr>
                      <p:cNvPicPr/>
                      <p:nvPr/>
                    </p:nvPicPr>
                    <p:blipFill>
                      <a:blip r:embed="rId36"/>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a:t>Side </a:t>
            </a:r>
            <a:fld id="{5251F420-7306-4E7C-A79E-F31A38F7D392}" type="slidenum">
              <a:rPr lang="en-US" smtClean="0"/>
              <a:pPr/>
              <a:t>‹#›</a:t>
            </a:fld>
            <a:endParaRPr lang="en-US"/>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7">
            <a:extLst>
              <a:ext uri="{96DAC541-7B7A-43D3-8B79-37D633B846F1}">
                <asvg:svgBlip xmlns:asvg="http://schemas.microsoft.com/office/drawing/2016/SVG/main" r:embed="rId38"/>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9" r:id="rId5"/>
    <p:sldLayoutId id="2147483726" r:id="rId6"/>
    <p:sldLayoutId id="2147483727" r:id="rId7"/>
    <p:sldLayoutId id="2147483728" r:id="rId8"/>
    <p:sldLayoutId id="2147483721" r:id="rId9"/>
    <p:sldLayoutId id="2147483720" r:id="rId10"/>
    <p:sldLayoutId id="2147483719"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 id="2147483734" r:id="rId28"/>
    <p:sldLayoutId id="2147483735" r:id="rId29"/>
    <p:sldLayoutId id="2147483738" r:id="rId30"/>
    <p:sldLayoutId id="2147483741" r:id="rId31"/>
    <p:sldLayoutId id="2147483742" r:id="rId32"/>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31.xml"/><Relationship Id="rId5" Type="http://schemas.openxmlformats.org/officeDocument/2006/relationships/image" Target="../media/image25.png"/><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6.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7.xml"/><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hyperlink" Target="https://www.uio.no/english/services/it/video-sound/autotekst/index.html"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kjermbilde av nye autotekst som viser hvordan du laster opp og køen med transkriberte filer">
            <a:extLst>
              <a:ext uri="{FF2B5EF4-FFF2-40B4-BE49-F238E27FC236}">
                <a16:creationId xmlns:a16="http://schemas.microsoft.com/office/drawing/2014/main" id="{E5C167B2-C4BF-E514-0E31-5E1819E3D2BE}"/>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l="5031" r="5031"/>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55" name="Subtitle 5">
            <a:extLst>
              <a:ext uri="{FF2B5EF4-FFF2-40B4-BE49-F238E27FC236}">
                <a16:creationId xmlns:a16="http://schemas.microsoft.com/office/drawing/2014/main" id="{1A9E62E1-454B-38B4-544A-7C32510DAF2B}"/>
              </a:ext>
            </a:extLst>
          </p:cNvPr>
          <p:cNvSpPr>
            <a:spLocks noGrp="1"/>
          </p:cNvSpPr>
          <p:nvPr>
            <p:ph type="body" sz="quarter" idx="22"/>
          </p:nvPr>
        </p:nvSpPr>
        <p:spPr>
          <a:xfrm>
            <a:off x="379038" y="3334512"/>
            <a:ext cx="5571740" cy="808025"/>
          </a:xfrm>
        </p:spPr>
        <p:txBody>
          <a:bodyPr vert="horz" lIns="0" tIns="0" rIns="0" bIns="0" rtlCol="0" anchor="t">
            <a:noAutofit/>
          </a:bodyPr>
          <a:lstStyle/>
          <a:p>
            <a:r>
              <a:rPr lang="en-US" sz="1600" dirty="0"/>
              <a:t>Dagfinn Bergsager</a:t>
            </a:r>
          </a:p>
          <a:p>
            <a:r>
              <a:rPr lang="en-US" sz="1600" dirty="0" err="1"/>
              <a:t>UiO</a:t>
            </a:r>
            <a:endParaRPr lang="en-US" sz="1600" dirty="0"/>
          </a:p>
          <a:p>
            <a:br>
              <a:rPr lang="en-US" sz="1600" dirty="0"/>
            </a:br>
            <a:endParaRPr lang="en-US" sz="1600" dirty="0">
              <a:cs typeface="Arial"/>
            </a:endParaRPr>
          </a:p>
        </p:txBody>
      </p:sp>
      <p:sp>
        <p:nvSpPr>
          <p:cNvPr id="65" name="Text Placeholder 10">
            <a:extLst>
              <a:ext uri="{FF2B5EF4-FFF2-40B4-BE49-F238E27FC236}">
                <a16:creationId xmlns:a16="http://schemas.microsoft.com/office/drawing/2014/main" id="{6411A104-9CFE-DAE7-30C9-121C1BB6E90A}"/>
              </a:ext>
            </a:extLst>
          </p:cNvPr>
          <p:cNvSpPr>
            <a:spLocks noGrp="1"/>
          </p:cNvSpPr>
          <p:nvPr>
            <p:ph type="body" sz="quarter" idx="16"/>
          </p:nvPr>
        </p:nvSpPr>
        <p:spPr>
          <a:xfrm>
            <a:off x="379038" y="1761229"/>
            <a:ext cx="4345969" cy="1383684"/>
          </a:xfrm>
        </p:spPr>
        <p:txBody>
          <a:bodyPr vert="horz" lIns="0" tIns="0" rIns="0" bIns="0" rtlCol="0" anchor="t">
            <a:noAutofit/>
          </a:bodyPr>
          <a:lstStyle/>
          <a:p>
            <a:r>
              <a:rPr lang="en-US" sz="2800" dirty="0"/>
              <a:t>Finally a speech to text software that works on </a:t>
            </a:r>
            <a:r>
              <a:rPr lang="en-US" sz="2800" dirty="0" err="1"/>
              <a:t>norwegian</a:t>
            </a:r>
            <a:endParaRPr lang="en-US" sz="2800" dirty="0">
              <a:cs typeface="Arial"/>
            </a:endParaRPr>
          </a:p>
        </p:txBody>
      </p:sp>
      <p:sp>
        <p:nvSpPr>
          <p:cNvPr id="4" name="Title 3">
            <a:extLst>
              <a:ext uri="{FF2B5EF4-FFF2-40B4-BE49-F238E27FC236}">
                <a16:creationId xmlns:a16="http://schemas.microsoft.com/office/drawing/2014/main" id="{94BBA422-9688-49CC-9281-C1887C42F187}"/>
              </a:ext>
            </a:extLst>
          </p:cNvPr>
          <p:cNvSpPr>
            <a:spLocks noGrp="1"/>
          </p:cNvSpPr>
          <p:nvPr>
            <p:ph type="ctrTitle"/>
          </p:nvPr>
        </p:nvSpPr>
        <p:spPr/>
        <p:txBody>
          <a:bodyPr anchor="t">
            <a:normAutofit/>
          </a:bodyPr>
          <a:lstStyle/>
          <a:p>
            <a:r>
              <a:rPr lang="nb-NO" dirty="0" err="1"/>
              <a:t>Autotekst</a:t>
            </a:r>
            <a:endParaRPr lang="en-GB" dirty="0"/>
          </a:p>
        </p:txBody>
      </p:sp>
    </p:spTree>
    <p:extLst>
      <p:ext uri="{BB962C8B-B14F-4D97-AF65-F5344CB8AC3E}">
        <p14:creationId xmlns:p14="http://schemas.microsoft.com/office/powerpoint/2010/main" val="2987306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46442A-C08F-48E8-8EF4-FDE863CD0989}"/>
              </a:ext>
            </a:extLst>
          </p:cNvPr>
          <p:cNvSpPr>
            <a:spLocks noGrp="1"/>
          </p:cNvSpPr>
          <p:nvPr>
            <p:ph type="ctrTitle"/>
          </p:nvPr>
        </p:nvSpPr>
        <p:spPr>
          <a:xfrm>
            <a:off x="1540042" y="2905245"/>
            <a:ext cx="9127958" cy="2124537"/>
          </a:xfrm>
        </p:spPr>
        <p:txBody>
          <a:bodyPr/>
          <a:lstStyle/>
          <a:p>
            <a:r>
              <a:rPr lang="nb-NO" dirty="0"/>
              <a:t>24.000 x 2,5 h = 60.000 h</a:t>
            </a:r>
            <a:endParaRPr lang="nb-NO" b="1" dirty="0"/>
          </a:p>
        </p:txBody>
      </p:sp>
      <p:sp>
        <p:nvSpPr>
          <p:cNvPr id="5" name="Text Placeholder 4">
            <a:extLst>
              <a:ext uri="{FF2B5EF4-FFF2-40B4-BE49-F238E27FC236}">
                <a16:creationId xmlns:a16="http://schemas.microsoft.com/office/drawing/2014/main" id="{31FC769E-C2F8-4EBF-AB69-44F9A08C575C}"/>
              </a:ext>
            </a:extLst>
          </p:cNvPr>
          <p:cNvSpPr>
            <a:spLocks noGrp="1"/>
          </p:cNvSpPr>
          <p:nvPr>
            <p:ph type="body" sz="quarter" idx="15"/>
          </p:nvPr>
        </p:nvSpPr>
        <p:spPr/>
        <p:txBody>
          <a:bodyPr/>
          <a:lstStyle/>
          <a:p>
            <a:endParaRPr lang="en-US"/>
          </a:p>
        </p:txBody>
      </p:sp>
      <p:sp>
        <p:nvSpPr>
          <p:cNvPr id="7" name="Slide Number Placeholder 6">
            <a:extLst>
              <a:ext uri="{FF2B5EF4-FFF2-40B4-BE49-F238E27FC236}">
                <a16:creationId xmlns:a16="http://schemas.microsoft.com/office/drawing/2014/main" id="{A2BE1FDF-F69C-4B88-B398-D5E79B3B910D}"/>
              </a:ext>
            </a:extLst>
          </p:cNvPr>
          <p:cNvSpPr>
            <a:spLocks noGrp="1"/>
          </p:cNvSpPr>
          <p:nvPr>
            <p:ph type="sldNum" sz="quarter" idx="12"/>
          </p:nvPr>
        </p:nvSpPr>
        <p:spPr/>
        <p:txBody>
          <a:bodyPr/>
          <a:lstStyle/>
          <a:p>
            <a:r>
              <a:rPr lang="en-US"/>
              <a:t>Side </a:t>
            </a:r>
            <a:fld id="{5251F420-7306-4E7C-A79E-F31A38F7D392}" type="slidenum">
              <a:rPr lang="en-US" smtClean="0"/>
              <a:pPr/>
              <a:t>2</a:t>
            </a:fld>
            <a:endParaRPr lang="en-US"/>
          </a:p>
        </p:txBody>
      </p:sp>
    </p:spTree>
    <p:extLst>
      <p:ext uri="{BB962C8B-B14F-4D97-AF65-F5344CB8AC3E}">
        <p14:creationId xmlns:p14="http://schemas.microsoft.com/office/powerpoint/2010/main" val="1951182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59B45-B446-9C24-A2BB-A96EC9B94521}"/>
              </a:ext>
            </a:extLst>
          </p:cNvPr>
          <p:cNvSpPr>
            <a:spLocks noGrp="1"/>
          </p:cNvSpPr>
          <p:nvPr>
            <p:ph type="title"/>
          </p:nvPr>
        </p:nvSpPr>
        <p:spPr/>
        <p:txBody>
          <a:bodyPr>
            <a:normAutofit fontScale="90000"/>
          </a:bodyPr>
          <a:lstStyle/>
          <a:p>
            <a:r>
              <a:rPr lang="en-NO" sz="4400" dirty="0"/>
              <a:t>Timeline</a:t>
            </a:r>
          </a:p>
        </p:txBody>
      </p:sp>
      <p:sp>
        <p:nvSpPr>
          <p:cNvPr id="3" name="Text Placeholder 2">
            <a:extLst>
              <a:ext uri="{FF2B5EF4-FFF2-40B4-BE49-F238E27FC236}">
                <a16:creationId xmlns:a16="http://schemas.microsoft.com/office/drawing/2014/main" id="{06D69383-34C7-B51E-029C-C853CAF5D188}"/>
              </a:ext>
            </a:extLst>
          </p:cNvPr>
          <p:cNvSpPr>
            <a:spLocks noGrp="1"/>
          </p:cNvSpPr>
          <p:nvPr>
            <p:ph type="body" idx="1"/>
          </p:nvPr>
        </p:nvSpPr>
        <p:spPr/>
        <p:txBody>
          <a:bodyPr>
            <a:normAutofit/>
          </a:bodyPr>
          <a:lstStyle/>
          <a:p>
            <a:pPr>
              <a:lnSpc>
                <a:spcPct val="150000"/>
              </a:lnSpc>
            </a:pPr>
            <a:r>
              <a:rPr lang="en-NO" sz="4000" dirty="0"/>
              <a:t>Testing autumn 2020</a:t>
            </a:r>
          </a:p>
          <a:p>
            <a:pPr>
              <a:lnSpc>
                <a:spcPct val="150000"/>
              </a:lnSpc>
            </a:pPr>
            <a:r>
              <a:rPr lang="en-NO" sz="4000" dirty="0"/>
              <a:t>Google Speech2txt </a:t>
            </a:r>
          </a:p>
          <a:p>
            <a:pPr>
              <a:lnSpc>
                <a:spcPct val="150000"/>
              </a:lnSpc>
            </a:pPr>
            <a:r>
              <a:rPr lang="en-NO" sz="4000" dirty="0"/>
              <a:t>Implementet frontend</a:t>
            </a:r>
          </a:p>
          <a:p>
            <a:pPr>
              <a:lnSpc>
                <a:spcPct val="150000"/>
              </a:lnSpc>
            </a:pPr>
            <a:r>
              <a:rPr lang="en-NO" sz="4000" dirty="0"/>
              <a:t>2021: service for UH-sector </a:t>
            </a:r>
          </a:p>
        </p:txBody>
      </p:sp>
      <p:sp>
        <p:nvSpPr>
          <p:cNvPr id="4" name="Slide Number Placeholder 3">
            <a:extLst>
              <a:ext uri="{FF2B5EF4-FFF2-40B4-BE49-F238E27FC236}">
                <a16:creationId xmlns:a16="http://schemas.microsoft.com/office/drawing/2014/main" id="{D55F02C1-7C13-4490-B026-EBDA77091178}"/>
              </a:ext>
            </a:extLst>
          </p:cNvPr>
          <p:cNvSpPr>
            <a:spLocks noGrp="1"/>
          </p:cNvSpPr>
          <p:nvPr>
            <p:ph type="sldNum" idx="12"/>
          </p:nvPr>
        </p:nvSpPr>
        <p:spPr/>
        <p:txBody>
          <a:bodyPr/>
          <a:lstStyle/>
          <a:p>
            <a:fld id="{00000000-1234-1234-1234-123412341234}" type="slidenum">
              <a:rPr lang="no" smtClean="0"/>
              <a:pPr/>
              <a:t>3</a:t>
            </a:fld>
            <a:endParaRPr lang="no"/>
          </a:p>
        </p:txBody>
      </p:sp>
    </p:spTree>
    <p:extLst>
      <p:ext uri="{BB962C8B-B14F-4D97-AF65-F5344CB8AC3E}">
        <p14:creationId xmlns:p14="http://schemas.microsoft.com/office/powerpoint/2010/main" val="2045314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46442A-C08F-48E8-8EF4-FDE863CD0989}"/>
              </a:ext>
            </a:extLst>
          </p:cNvPr>
          <p:cNvSpPr>
            <a:spLocks noGrp="1"/>
          </p:cNvSpPr>
          <p:nvPr>
            <p:ph type="ctrTitle"/>
          </p:nvPr>
        </p:nvSpPr>
        <p:spPr>
          <a:xfrm>
            <a:off x="1540042" y="2905245"/>
            <a:ext cx="9127958" cy="2124537"/>
          </a:xfrm>
        </p:spPr>
        <p:txBody>
          <a:bodyPr/>
          <a:lstStyle/>
          <a:p>
            <a:r>
              <a:rPr lang="nb-NO"/>
              <a:t>21. september 2022</a:t>
            </a:r>
            <a:endParaRPr lang="nb-NO" b="1"/>
          </a:p>
        </p:txBody>
      </p:sp>
      <p:sp>
        <p:nvSpPr>
          <p:cNvPr id="5" name="Text Placeholder 4">
            <a:extLst>
              <a:ext uri="{FF2B5EF4-FFF2-40B4-BE49-F238E27FC236}">
                <a16:creationId xmlns:a16="http://schemas.microsoft.com/office/drawing/2014/main" id="{31FC769E-C2F8-4EBF-AB69-44F9A08C575C}"/>
              </a:ext>
            </a:extLst>
          </p:cNvPr>
          <p:cNvSpPr>
            <a:spLocks noGrp="1"/>
          </p:cNvSpPr>
          <p:nvPr>
            <p:ph type="body" sz="quarter" idx="15"/>
          </p:nvPr>
        </p:nvSpPr>
        <p:spPr/>
        <p:txBody>
          <a:bodyPr/>
          <a:lstStyle/>
          <a:p>
            <a:endParaRPr lang="en-US"/>
          </a:p>
        </p:txBody>
      </p:sp>
      <p:sp>
        <p:nvSpPr>
          <p:cNvPr id="7" name="Slide Number Placeholder 6">
            <a:extLst>
              <a:ext uri="{FF2B5EF4-FFF2-40B4-BE49-F238E27FC236}">
                <a16:creationId xmlns:a16="http://schemas.microsoft.com/office/drawing/2014/main" id="{A2BE1FDF-F69C-4B88-B398-D5E79B3B910D}"/>
              </a:ext>
            </a:extLst>
          </p:cNvPr>
          <p:cNvSpPr>
            <a:spLocks noGrp="1"/>
          </p:cNvSpPr>
          <p:nvPr>
            <p:ph type="sldNum" sz="quarter" idx="12"/>
          </p:nvPr>
        </p:nvSpPr>
        <p:spPr/>
        <p:txBody>
          <a:bodyPr/>
          <a:lstStyle/>
          <a:p>
            <a:r>
              <a:rPr lang="en-US"/>
              <a:t>Side </a:t>
            </a:r>
            <a:fld id="{5251F420-7306-4E7C-A79E-F31A38F7D392}" type="slidenum">
              <a:rPr lang="en-US" smtClean="0"/>
              <a:pPr/>
              <a:t>4</a:t>
            </a:fld>
            <a:endParaRPr lang="en-US"/>
          </a:p>
        </p:txBody>
      </p:sp>
    </p:spTree>
    <p:extLst>
      <p:ext uri="{BB962C8B-B14F-4D97-AF65-F5344CB8AC3E}">
        <p14:creationId xmlns:p14="http://schemas.microsoft.com/office/powerpoint/2010/main" val="3791461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2" name="Title 1">
            <a:extLst>
              <a:ext uri="{FF2B5EF4-FFF2-40B4-BE49-F238E27FC236}">
                <a16:creationId xmlns:a16="http://schemas.microsoft.com/office/drawing/2014/main" id="{92606E08-4CFB-77B3-5C9E-C8500FA3959E}"/>
              </a:ext>
            </a:extLst>
          </p:cNvPr>
          <p:cNvSpPr>
            <a:spLocks noGrp="1"/>
          </p:cNvSpPr>
          <p:nvPr>
            <p:ph type="title"/>
          </p:nvPr>
        </p:nvSpPr>
        <p:spPr/>
        <p:txBody>
          <a:bodyPr/>
          <a:lstStyle/>
          <a:p>
            <a:r>
              <a:rPr lang="nb-NO"/>
              <a:t>Lansering</a:t>
            </a:r>
            <a:r>
              <a:rPr lang="nb-NO" baseline="0"/>
              <a:t> av Whisper</a:t>
            </a:r>
            <a:endParaRPr lang="nb-NO"/>
          </a:p>
        </p:txBody>
      </p:sp>
      <p:sp>
        <p:nvSpPr>
          <p:cNvPr id="462" name="Google Shape;462;p57"/>
          <p:cNvSpPr txBox="1">
            <a:spLocks noGrp="1"/>
          </p:cNvSpPr>
          <p:nvPr>
            <p:ph type="ftr" idx="11"/>
          </p:nvPr>
        </p:nvSpPr>
        <p:spPr>
          <a:xfrm>
            <a:off x="1837732" y="6243181"/>
            <a:ext cx="1501200" cy="259200"/>
          </a:xfrm>
          <a:prstGeom prst="rect">
            <a:avLst/>
          </a:prstGeom>
          <a:noFill/>
          <a:ln>
            <a:noFill/>
          </a:ln>
        </p:spPr>
        <p:txBody>
          <a:bodyPr spcFirstLastPara="1" wrap="square" lIns="0" tIns="0" rIns="0" bIns="0" anchor="b" anchorCtr="0">
            <a:noAutofit/>
          </a:bodyPr>
          <a:lstStyle/>
          <a:p>
            <a:endParaRPr/>
          </a:p>
        </p:txBody>
      </p:sp>
      <p:sp>
        <p:nvSpPr>
          <p:cNvPr id="463" name="Google Shape;463;p57"/>
          <p:cNvSpPr txBox="1">
            <a:spLocks noGrp="1"/>
          </p:cNvSpPr>
          <p:nvPr>
            <p:ph type="sldNum" idx="12"/>
          </p:nvPr>
        </p:nvSpPr>
        <p:spPr>
          <a:xfrm>
            <a:off x="11266367" y="6263528"/>
            <a:ext cx="599600" cy="365200"/>
          </a:xfrm>
          <a:prstGeom prst="rect">
            <a:avLst/>
          </a:prstGeom>
          <a:noFill/>
          <a:ln>
            <a:noFill/>
          </a:ln>
        </p:spPr>
        <p:txBody>
          <a:bodyPr spcFirstLastPara="1" vert="horz" wrap="square" lIns="91433" tIns="45700" rIns="91433" bIns="45700" rtlCol="0" anchor="ctr" anchorCtr="0">
            <a:noAutofit/>
          </a:bodyPr>
          <a:lstStyle/>
          <a:p>
            <a:r>
              <a:rPr lang="no"/>
              <a:t>Side </a:t>
            </a:r>
            <a:fld id="{00000000-1234-1234-1234-123412341234}" type="slidenum">
              <a:rPr lang="no"/>
              <a:pPr/>
              <a:t>5</a:t>
            </a:fld>
            <a:endParaRPr/>
          </a:p>
        </p:txBody>
      </p:sp>
      <p:pic>
        <p:nvPicPr>
          <p:cNvPr id="464" name="Google Shape;464;p57" descr="Skjermbilde fra lanseringsbloggpost hos Open AI av Whisper"/>
          <p:cNvPicPr preferRelativeResize="0"/>
          <p:nvPr/>
        </p:nvPicPr>
        <p:blipFill rotWithShape="1">
          <a:blip r:embed="rId3">
            <a:alphaModFix/>
          </a:blip>
          <a:srcRect/>
          <a:stretch/>
        </p:blipFill>
        <p:spPr>
          <a:xfrm>
            <a:off x="1" y="0"/>
            <a:ext cx="5926452" cy="6858000"/>
          </a:xfrm>
          <a:prstGeom prst="rect">
            <a:avLst/>
          </a:prstGeom>
          <a:noFill/>
          <a:ln>
            <a:noFill/>
          </a:ln>
        </p:spPr>
      </p:pic>
      <p:pic>
        <p:nvPicPr>
          <p:cNvPr id="465" name="Google Shape;465;p57" descr="Skjermbilde av GitHub repo av Whisper"/>
          <p:cNvPicPr preferRelativeResize="0"/>
          <p:nvPr/>
        </p:nvPicPr>
        <p:blipFill rotWithShape="1">
          <a:blip r:embed="rId4">
            <a:alphaModFix/>
          </a:blip>
          <a:srcRect/>
          <a:stretch/>
        </p:blipFill>
        <p:spPr>
          <a:xfrm>
            <a:off x="3506783" y="1"/>
            <a:ext cx="6517229" cy="6857999"/>
          </a:xfrm>
          <a:prstGeom prst="rect">
            <a:avLst/>
          </a:prstGeom>
          <a:noFill/>
          <a:ln w="9525" cap="flat" cmpd="sng">
            <a:solidFill>
              <a:schemeClr val="lt2"/>
            </a:solidFill>
            <a:prstDash val="solid"/>
            <a:round/>
            <a:headEnd type="none" w="sm" len="sm"/>
            <a:tailEnd type="none" w="sm" len="sm"/>
          </a:ln>
        </p:spPr>
      </p:pic>
      <p:pic>
        <p:nvPicPr>
          <p:cNvPr id="466" name="Google Shape;466;p57" descr="Skjermbilde av forskingsartikkel om Whisper"/>
          <p:cNvPicPr preferRelativeResize="0"/>
          <p:nvPr/>
        </p:nvPicPr>
        <p:blipFill rotWithShape="1">
          <a:blip r:embed="rId5">
            <a:alphaModFix/>
          </a:blip>
          <a:srcRect/>
          <a:stretch/>
        </p:blipFill>
        <p:spPr>
          <a:xfrm>
            <a:off x="6937831" y="0"/>
            <a:ext cx="7761588" cy="6858000"/>
          </a:xfrm>
          <a:prstGeom prst="rect">
            <a:avLst/>
          </a:prstGeom>
          <a:noFill/>
          <a:ln w="9525" cap="flat" cmpd="sng">
            <a:solidFill>
              <a:schemeClr val="lt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5"/>
                                        </p:tgtEl>
                                        <p:attrNameLst>
                                          <p:attrName>style.visibility</p:attrName>
                                        </p:attrNameLst>
                                      </p:cBhvr>
                                      <p:to>
                                        <p:strVal val="visible"/>
                                      </p:to>
                                    </p:set>
                                    <p:animEffect transition="in" filter="fade">
                                      <p:cBhvr>
                                        <p:cTn id="7" dur="500"/>
                                        <p:tgtEl>
                                          <p:spTgt spid="4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6"/>
                                        </p:tgtEl>
                                        <p:attrNameLst>
                                          <p:attrName>style.visibility</p:attrName>
                                        </p:attrNameLst>
                                      </p:cBhvr>
                                      <p:to>
                                        <p:strVal val="visible"/>
                                      </p:to>
                                    </p:set>
                                    <p:animEffect transition="in" filter="fade">
                                      <p:cBhvr>
                                        <p:cTn id="12" dur="500"/>
                                        <p:tgtEl>
                                          <p:spTgt spid="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58"/>
          <p:cNvSpPr txBox="1">
            <a:spLocks noGrp="1"/>
          </p:cNvSpPr>
          <p:nvPr>
            <p:ph type="title"/>
          </p:nvPr>
        </p:nvSpPr>
        <p:spPr>
          <a:xfrm>
            <a:off x="380168" y="161944"/>
            <a:ext cx="11431600" cy="754400"/>
          </a:xfrm>
          <a:prstGeom prst="rect">
            <a:avLst/>
          </a:prstGeom>
          <a:noFill/>
          <a:ln>
            <a:noFill/>
          </a:ln>
        </p:spPr>
        <p:txBody>
          <a:bodyPr spcFirstLastPara="1" vert="horz" wrap="square" lIns="0" tIns="0" rIns="0" bIns="0" rtlCol="0" anchor="t" anchorCtr="0">
            <a:noAutofit/>
          </a:bodyPr>
          <a:lstStyle/>
          <a:p>
            <a:r>
              <a:rPr lang="no"/>
              <a:t>Hvordan </a:t>
            </a:r>
            <a:br>
              <a:rPr lang="no"/>
            </a:br>
            <a:r>
              <a:rPr lang="no"/>
              <a:t>fungerer </a:t>
            </a:r>
            <a:br>
              <a:rPr lang="no"/>
            </a:br>
            <a:r>
              <a:rPr lang="no"/>
              <a:t>Autotekst</a:t>
            </a:r>
            <a:br>
              <a:rPr lang="no"/>
            </a:br>
            <a:r>
              <a:rPr lang="no"/>
              <a:t>med </a:t>
            </a:r>
            <a:br>
              <a:rPr lang="no"/>
            </a:br>
            <a:r>
              <a:rPr lang="no"/>
              <a:t>Whisper?</a:t>
            </a:r>
            <a:endParaRPr/>
          </a:p>
        </p:txBody>
      </p:sp>
      <p:sp>
        <p:nvSpPr>
          <p:cNvPr id="473" name="Google Shape;473;p58"/>
          <p:cNvSpPr txBox="1">
            <a:spLocks noGrp="1"/>
          </p:cNvSpPr>
          <p:nvPr>
            <p:ph type="ftr" idx="11"/>
          </p:nvPr>
        </p:nvSpPr>
        <p:spPr>
          <a:xfrm>
            <a:off x="1837732" y="6243181"/>
            <a:ext cx="1501200" cy="259200"/>
          </a:xfrm>
          <a:prstGeom prst="rect">
            <a:avLst/>
          </a:prstGeom>
          <a:noFill/>
          <a:ln>
            <a:noFill/>
          </a:ln>
        </p:spPr>
        <p:txBody>
          <a:bodyPr spcFirstLastPara="1" wrap="square" lIns="0" tIns="0" rIns="0" bIns="0" anchor="b" anchorCtr="0">
            <a:noAutofit/>
          </a:bodyPr>
          <a:lstStyle/>
          <a:p>
            <a:endParaRPr/>
          </a:p>
        </p:txBody>
      </p:sp>
      <p:sp>
        <p:nvSpPr>
          <p:cNvPr id="474" name="Google Shape;474;p58"/>
          <p:cNvSpPr txBox="1">
            <a:spLocks noGrp="1"/>
          </p:cNvSpPr>
          <p:nvPr>
            <p:ph type="sldNum" idx="12"/>
          </p:nvPr>
        </p:nvSpPr>
        <p:spPr>
          <a:xfrm>
            <a:off x="11266367" y="6263528"/>
            <a:ext cx="599600" cy="365200"/>
          </a:xfrm>
          <a:prstGeom prst="rect">
            <a:avLst/>
          </a:prstGeom>
          <a:noFill/>
          <a:ln>
            <a:noFill/>
          </a:ln>
        </p:spPr>
        <p:txBody>
          <a:bodyPr spcFirstLastPara="1" vert="horz" wrap="square" lIns="91433" tIns="45700" rIns="91433" bIns="45700" rtlCol="0" anchor="ctr" anchorCtr="0">
            <a:noAutofit/>
          </a:bodyPr>
          <a:lstStyle/>
          <a:p>
            <a:r>
              <a:rPr lang="no"/>
              <a:t>Side </a:t>
            </a:r>
            <a:fld id="{00000000-1234-1234-1234-123412341234}" type="slidenum">
              <a:rPr lang="no"/>
              <a:pPr/>
              <a:t>6</a:t>
            </a:fld>
            <a:endParaRPr/>
          </a:p>
        </p:txBody>
      </p:sp>
      <p:pic>
        <p:nvPicPr>
          <p:cNvPr id="5" name="autotekst-del1-og-2.mp4" descr="Demovideo som viser opplasting av lydfil, autotranskribering og nedlasting av generert tekst i ulike formater">
            <a:hlinkClick r:id="" action="ppaction://media"/>
            <a:extLst>
              <a:ext uri="{FF2B5EF4-FFF2-40B4-BE49-F238E27FC236}">
                <a16:creationId xmlns:a16="http://schemas.microsoft.com/office/drawing/2014/main" id="{B689ABE0-76C1-0138-0380-ACAE055ED28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309140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96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FA98F4D-3F4C-A1D3-697B-E4974416024D}"/>
              </a:ext>
            </a:extLst>
          </p:cNvPr>
          <p:cNvSpPr>
            <a:spLocks noGrp="1"/>
          </p:cNvSpPr>
          <p:nvPr>
            <p:ph type="pic" sz="quarter" idx="14"/>
          </p:nvPr>
        </p:nvSpPr>
        <p:spPr/>
      </p:sp>
      <p:sp>
        <p:nvSpPr>
          <p:cNvPr id="3" name="Subtitle 2">
            <a:extLst>
              <a:ext uri="{FF2B5EF4-FFF2-40B4-BE49-F238E27FC236}">
                <a16:creationId xmlns:a16="http://schemas.microsoft.com/office/drawing/2014/main" id="{08197209-D1B3-2999-452F-881474288A20}"/>
              </a:ext>
            </a:extLst>
          </p:cNvPr>
          <p:cNvSpPr>
            <a:spLocks noGrp="1"/>
          </p:cNvSpPr>
          <p:nvPr>
            <p:ph type="subTitle" idx="1"/>
          </p:nvPr>
        </p:nvSpPr>
        <p:spPr/>
        <p:txBody>
          <a:bodyPr/>
          <a:lstStyle/>
          <a:p>
            <a:endParaRPr lang="nb-NO"/>
          </a:p>
        </p:txBody>
      </p:sp>
      <p:sp>
        <p:nvSpPr>
          <p:cNvPr id="4" name="Title 3">
            <a:extLst>
              <a:ext uri="{FF2B5EF4-FFF2-40B4-BE49-F238E27FC236}">
                <a16:creationId xmlns:a16="http://schemas.microsoft.com/office/drawing/2014/main" id="{868CA022-D8F2-2225-EA31-E24E91DA40C7}"/>
              </a:ext>
            </a:extLst>
          </p:cNvPr>
          <p:cNvSpPr>
            <a:spLocks noGrp="1"/>
          </p:cNvSpPr>
          <p:nvPr>
            <p:ph type="ctrTitle"/>
          </p:nvPr>
        </p:nvSpPr>
        <p:spPr/>
        <p:txBody>
          <a:bodyPr/>
          <a:lstStyle/>
          <a:p>
            <a:r>
              <a:rPr lang="nb-NO" dirty="0"/>
              <a:t>Feedback</a:t>
            </a:r>
          </a:p>
        </p:txBody>
      </p:sp>
      <p:sp>
        <p:nvSpPr>
          <p:cNvPr id="5" name="Text Placeholder 4">
            <a:extLst>
              <a:ext uri="{FF2B5EF4-FFF2-40B4-BE49-F238E27FC236}">
                <a16:creationId xmlns:a16="http://schemas.microsoft.com/office/drawing/2014/main" id="{F467EB73-79A6-41FC-99D7-22D31447BC4A}"/>
              </a:ext>
            </a:extLst>
          </p:cNvPr>
          <p:cNvSpPr>
            <a:spLocks noGrp="1"/>
          </p:cNvSpPr>
          <p:nvPr>
            <p:ph type="body" sz="quarter" idx="15"/>
          </p:nvPr>
        </p:nvSpPr>
        <p:spPr/>
        <p:txBody>
          <a:bodyPr/>
          <a:lstStyle/>
          <a:p>
            <a:endParaRPr lang="nb-NO"/>
          </a:p>
        </p:txBody>
      </p:sp>
      <p:sp>
        <p:nvSpPr>
          <p:cNvPr id="6" name="Footer Placeholder 5">
            <a:extLst>
              <a:ext uri="{FF2B5EF4-FFF2-40B4-BE49-F238E27FC236}">
                <a16:creationId xmlns:a16="http://schemas.microsoft.com/office/drawing/2014/main" id="{667500EC-E6A4-DFB8-C6F4-B32B7ECC9260}"/>
              </a:ext>
            </a:extLst>
          </p:cNvPr>
          <p:cNvSpPr>
            <a:spLocks noGrp="1"/>
          </p:cNvSpPr>
          <p:nvPr>
            <p:ph type="ftr" sz="quarter" idx="3"/>
          </p:nvPr>
        </p:nvSpPr>
        <p:spPr/>
        <p:txBody>
          <a:bodyPr/>
          <a:lstStyle/>
          <a:p>
            <a:endParaRPr lang="nb-NO"/>
          </a:p>
        </p:txBody>
      </p:sp>
      <p:sp>
        <p:nvSpPr>
          <p:cNvPr id="7" name="Slide Number Placeholder 6">
            <a:extLst>
              <a:ext uri="{FF2B5EF4-FFF2-40B4-BE49-F238E27FC236}">
                <a16:creationId xmlns:a16="http://schemas.microsoft.com/office/drawing/2014/main" id="{7D4E1BDC-E466-DFAE-224B-E4EB103A5DE4}"/>
              </a:ext>
            </a:extLst>
          </p:cNvPr>
          <p:cNvSpPr>
            <a:spLocks noGrp="1"/>
          </p:cNvSpPr>
          <p:nvPr>
            <p:ph type="sldNum" sz="quarter" idx="12"/>
          </p:nvPr>
        </p:nvSpPr>
        <p:spPr/>
        <p:txBody>
          <a:bodyPr/>
          <a:lstStyle/>
          <a:p>
            <a:r>
              <a:rPr lang="en-US"/>
              <a:t>Side </a:t>
            </a:r>
            <a:fld id="{5251F420-7306-4E7C-A79E-F31A38F7D392}" type="slidenum">
              <a:rPr lang="en-US" smtClean="0"/>
              <a:pPr/>
              <a:t>7</a:t>
            </a:fld>
            <a:endParaRPr lang="en-US"/>
          </a:p>
        </p:txBody>
      </p:sp>
    </p:spTree>
    <p:extLst>
      <p:ext uri="{BB962C8B-B14F-4D97-AF65-F5344CB8AC3E}">
        <p14:creationId xmlns:p14="http://schemas.microsoft.com/office/powerpoint/2010/main" val="1500290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AAEFD1F-8599-295E-D888-7D5DBC8E8607}"/>
              </a:ext>
            </a:extLst>
          </p:cNvPr>
          <p:cNvSpPr>
            <a:spLocks noGrp="1"/>
          </p:cNvSpPr>
          <p:nvPr>
            <p:ph type="title" idx="4294967295"/>
          </p:nvPr>
        </p:nvSpPr>
        <p:spPr>
          <a:xfrm>
            <a:off x="278390" y="172002"/>
            <a:ext cx="10515600" cy="1325563"/>
          </a:xfrm>
        </p:spPr>
        <p:txBody>
          <a:bodyPr/>
          <a:lstStyle/>
          <a:p>
            <a:r>
              <a:rPr lang="nb-NO"/>
              <a:t>Reaksjoner de første ukene</a:t>
            </a:r>
          </a:p>
        </p:txBody>
      </p:sp>
      <p:sp>
        <p:nvSpPr>
          <p:cNvPr id="2" name="Footer Placeholder 1">
            <a:extLst>
              <a:ext uri="{FF2B5EF4-FFF2-40B4-BE49-F238E27FC236}">
                <a16:creationId xmlns:a16="http://schemas.microsoft.com/office/drawing/2014/main" id="{C22DCFF4-4D0C-50FB-AE22-84C743EC2DB9}"/>
              </a:ext>
            </a:extLst>
          </p:cNvPr>
          <p:cNvSpPr>
            <a:spLocks noGrp="1"/>
          </p:cNvSpPr>
          <p:nvPr>
            <p:ph type="ftr" sz="quarter" idx="11"/>
          </p:nvPr>
        </p:nvSpPr>
        <p:spPr/>
        <p:txBody>
          <a:bodyPr/>
          <a:lstStyle/>
          <a:p>
            <a:endParaRPr lang="nb-NO"/>
          </a:p>
        </p:txBody>
      </p:sp>
      <p:sp>
        <p:nvSpPr>
          <p:cNvPr id="3" name="Slide Number Placeholder 2">
            <a:extLst>
              <a:ext uri="{FF2B5EF4-FFF2-40B4-BE49-F238E27FC236}">
                <a16:creationId xmlns:a16="http://schemas.microsoft.com/office/drawing/2014/main" id="{2A797F84-F083-AA51-0274-4D0B4A698730}"/>
              </a:ext>
            </a:extLst>
          </p:cNvPr>
          <p:cNvSpPr>
            <a:spLocks noGrp="1"/>
          </p:cNvSpPr>
          <p:nvPr>
            <p:ph type="sldNum" sz="quarter" idx="12"/>
          </p:nvPr>
        </p:nvSpPr>
        <p:spPr/>
        <p:txBody>
          <a:bodyPr/>
          <a:lstStyle/>
          <a:p>
            <a:r>
              <a:rPr lang="en-US"/>
              <a:t>Side </a:t>
            </a:r>
            <a:fld id="{5251F420-7306-4E7C-A79E-F31A38F7D392}" type="slidenum">
              <a:rPr lang="en-US" smtClean="0"/>
              <a:pPr/>
              <a:t>8</a:t>
            </a:fld>
            <a:endParaRPr lang="en-US"/>
          </a:p>
        </p:txBody>
      </p:sp>
      <p:pic>
        <p:nvPicPr>
          <p:cNvPr id="6" name="Picture 5" descr="Facebook post fra rektor på UiO om lansering av Autotekst">
            <a:extLst>
              <a:ext uri="{FF2B5EF4-FFF2-40B4-BE49-F238E27FC236}">
                <a16:creationId xmlns:a16="http://schemas.microsoft.com/office/drawing/2014/main" id="{CC2EC1DB-EB55-A1F5-4517-5385E6904070}"/>
              </a:ext>
            </a:extLst>
          </p:cNvPr>
          <p:cNvPicPr>
            <a:picLocks noChangeAspect="1"/>
          </p:cNvPicPr>
          <p:nvPr/>
        </p:nvPicPr>
        <p:blipFill>
          <a:blip r:embed="rId3"/>
          <a:stretch>
            <a:fillRect/>
          </a:stretch>
        </p:blipFill>
        <p:spPr>
          <a:xfrm>
            <a:off x="0" y="0"/>
            <a:ext cx="6214704" cy="6858000"/>
          </a:xfrm>
          <a:prstGeom prst="rect">
            <a:avLst/>
          </a:prstGeom>
        </p:spPr>
      </p:pic>
      <p:pic>
        <p:nvPicPr>
          <p:cNvPr id="5" name="Picture 4" descr="Utklipp fra nyhetssak om Autotekst i Digi.no">
            <a:extLst>
              <a:ext uri="{FF2B5EF4-FFF2-40B4-BE49-F238E27FC236}">
                <a16:creationId xmlns:a16="http://schemas.microsoft.com/office/drawing/2014/main" id="{9DECF843-EFC5-A840-413B-3C3726BC0ABF}"/>
              </a:ext>
            </a:extLst>
          </p:cNvPr>
          <p:cNvPicPr>
            <a:picLocks noChangeAspect="1"/>
          </p:cNvPicPr>
          <p:nvPr/>
        </p:nvPicPr>
        <p:blipFill>
          <a:blip r:embed="rId4"/>
          <a:stretch>
            <a:fillRect/>
          </a:stretch>
        </p:blipFill>
        <p:spPr>
          <a:xfrm>
            <a:off x="3594953" y="0"/>
            <a:ext cx="4533903" cy="7837756"/>
          </a:xfrm>
          <a:prstGeom prst="rect">
            <a:avLst/>
          </a:prstGeom>
        </p:spPr>
      </p:pic>
      <p:pic>
        <p:nvPicPr>
          <p:cNvPr id="4" name="Picture 3" descr="Dialog fra Jodel hvor en student tenker å melde seg opp i fag på UiO for å kunne bruke Autotekst">
            <a:extLst>
              <a:ext uri="{FF2B5EF4-FFF2-40B4-BE49-F238E27FC236}">
                <a16:creationId xmlns:a16="http://schemas.microsoft.com/office/drawing/2014/main" id="{882F073A-9B7C-E2C2-7A02-6A67E7F5C3DE}"/>
              </a:ext>
            </a:extLst>
          </p:cNvPr>
          <p:cNvPicPr>
            <a:picLocks noChangeAspect="1"/>
          </p:cNvPicPr>
          <p:nvPr/>
        </p:nvPicPr>
        <p:blipFill>
          <a:blip r:embed="rId5"/>
          <a:stretch>
            <a:fillRect/>
          </a:stretch>
        </p:blipFill>
        <p:spPr>
          <a:xfrm>
            <a:off x="7269387" y="0"/>
            <a:ext cx="4922613" cy="6858000"/>
          </a:xfrm>
          <a:prstGeom prst="rect">
            <a:avLst/>
          </a:prstGeom>
        </p:spPr>
      </p:pic>
    </p:spTree>
    <p:extLst>
      <p:ext uri="{BB962C8B-B14F-4D97-AF65-F5344CB8AC3E}">
        <p14:creationId xmlns:p14="http://schemas.microsoft.com/office/powerpoint/2010/main" val="4262315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5D3991D-07F5-671E-8BC2-C3D3CAE41D53}"/>
              </a:ext>
            </a:extLst>
          </p:cNvPr>
          <p:cNvSpPr>
            <a:spLocks noGrp="1"/>
          </p:cNvSpPr>
          <p:nvPr>
            <p:ph type="pic" sz="quarter" idx="14"/>
          </p:nvPr>
        </p:nvSpPr>
        <p:spPr/>
      </p:sp>
      <p:sp>
        <p:nvSpPr>
          <p:cNvPr id="4" name="Text Placeholder 3">
            <a:extLst>
              <a:ext uri="{FF2B5EF4-FFF2-40B4-BE49-F238E27FC236}">
                <a16:creationId xmlns:a16="http://schemas.microsoft.com/office/drawing/2014/main" id="{CB72FDF3-9F71-E719-AF62-A97BC403606D}"/>
              </a:ext>
            </a:extLst>
          </p:cNvPr>
          <p:cNvSpPr>
            <a:spLocks noGrp="1"/>
          </p:cNvSpPr>
          <p:nvPr>
            <p:ph type="body" sz="quarter" idx="15"/>
          </p:nvPr>
        </p:nvSpPr>
        <p:spPr/>
        <p:txBody>
          <a:bodyPr/>
          <a:lstStyle/>
          <a:p>
            <a:endParaRPr lang="nb-NO"/>
          </a:p>
        </p:txBody>
      </p:sp>
      <p:sp>
        <p:nvSpPr>
          <p:cNvPr id="11" name="TextBox 10">
            <a:extLst>
              <a:ext uri="{FF2B5EF4-FFF2-40B4-BE49-F238E27FC236}">
                <a16:creationId xmlns:a16="http://schemas.microsoft.com/office/drawing/2014/main" id="{88A232FA-778A-7EA9-C1DA-E82F52C88D6C}"/>
              </a:ext>
            </a:extLst>
          </p:cNvPr>
          <p:cNvSpPr txBox="1"/>
          <p:nvPr/>
        </p:nvSpPr>
        <p:spPr>
          <a:xfrm>
            <a:off x="891632" y="1034179"/>
            <a:ext cx="3729912" cy="2554545"/>
          </a:xfrm>
          <a:prstGeom prst="rect">
            <a:avLst/>
          </a:prstGeom>
          <a:noFill/>
        </p:spPr>
        <p:txBody>
          <a:bodyPr wrap="square" rtlCol="0">
            <a:spAutoFit/>
          </a:bodyPr>
          <a:lstStyle/>
          <a:p>
            <a:r>
              <a:rPr lang="en-GB" sz="1600" b="0" i="0">
                <a:solidFill>
                  <a:schemeClr val="bg1"/>
                </a:solidFill>
                <a:effectLst/>
                <a:latin typeface="Open Sans" panose="020B0606030504020204" pitchFamily="34" charset="0"/>
              </a:rPr>
              <a:t>Må bare si at det strømmer inn gode ord om autoteksttjenesten etter oppgradering til whisper! Det er stor glede over hvor bra den har blitt, og så langt har jeg kun hørt om tekster som har vært så og si 100 % korrekt, så med andre ord svært lite etterarbeid. All kred til dere!!</a:t>
            </a:r>
          </a:p>
          <a:p>
            <a:endParaRPr lang="en-GB" sz="1600" b="0" i="0">
              <a:solidFill>
                <a:schemeClr val="bg1"/>
              </a:solidFill>
              <a:effectLst/>
              <a:latin typeface="Open Sans" panose="020B0606030504020204" pitchFamily="34" charset="0"/>
            </a:endParaRPr>
          </a:p>
          <a:p>
            <a:r>
              <a:rPr lang="en-GB" sz="1600">
                <a:solidFill>
                  <a:schemeClr val="bg1"/>
                </a:solidFill>
                <a:latin typeface="Open Sans" panose="020B0606030504020204" pitchFamily="34" charset="0"/>
              </a:rPr>
              <a:t>– Marte Veierød, nettredaktør UiO</a:t>
            </a:r>
            <a:endParaRPr lang="nb-NO" sz="1600">
              <a:solidFill>
                <a:schemeClr val="bg1"/>
              </a:solidFill>
            </a:endParaRPr>
          </a:p>
        </p:txBody>
      </p:sp>
      <p:sp>
        <p:nvSpPr>
          <p:cNvPr id="12" name="TextBox 11">
            <a:extLst>
              <a:ext uri="{FF2B5EF4-FFF2-40B4-BE49-F238E27FC236}">
                <a16:creationId xmlns:a16="http://schemas.microsoft.com/office/drawing/2014/main" id="{6921D94B-CC09-8ACD-D9B2-E614973CFBA1}"/>
              </a:ext>
            </a:extLst>
          </p:cNvPr>
          <p:cNvSpPr txBox="1"/>
          <p:nvPr/>
        </p:nvSpPr>
        <p:spPr>
          <a:xfrm>
            <a:off x="6473795" y="1034179"/>
            <a:ext cx="3729912" cy="2308324"/>
          </a:xfrm>
          <a:prstGeom prst="rect">
            <a:avLst/>
          </a:prstGeom>
          <a:noFill/>
        </p:spPr>
        <p:txBody>
          <a:bodyPr wrap="square" rtlCol="0">
            <a:spAutoFit/>
          </a:bodyPr>
          <a:lstStyle/>
          <a:p>
            <a:r>
              <a:rPr lang="en-GB" sz="1600">
                <a:solidFill>
                  <a:schemeClr val="bg1"/>
                </a:solidFill>
                <a:latin typeface="Open Sans" panose="020B0606030504020204" pitchFamily="34" charset="0"/>
              </a:rPr>
              <a:t>Det er virkelig helt fantastisk at dere har laget dette programmet, det letter en enorm byrde både i tid og penger fra mine og andre forskeres skuldre! </a:t>
            </a:r>
          </a:p>
          <a:p>
            <a:endParaRPr lang="en-GB" sz="1600">
              <a:solidFill>
                <a:schemeClr val="bg1"/>
              </a:solidFill>
              <a:latin typeface="Open Sans" panose="020B0606030504020204" pitchFamily="34" charset="0"/>
            </a:endParaRPr>
          </a:p>
          <a:p>
            <a:r>
              <a:rPr lang="en-GB" sz="1600">
                <a:solidFill>
                  <a:schemeClr val="bg1"/>
                </a:solidFill>
                <a:latin typeface="Open Sans" panose="020B0606030504020204" pitchFamily="34" charset="0"/>
              </a:rPr>
              <a:t>– Eva Stambøl Postdoc UiO</a:t>
            </a:r>
          </a:p>
          <a:p>
            <a:br>
              <a:rPr lang="en-GB" sz="1600">
                <a:solidFill>
                  <a:srgbClr val="3F4350"/>
                </a:solidFill>
                <a:latin typeface="Open Sans" panose="020B0606030504020204" pitchFamily="34" charset="0"/>
              </a:rPr>
            </a:br>
            <a:endParaRPr lang="nb-NO" sz="1600">
              <a:solidFill>
                <a:srgbClr val="3F4350"/>
              </a:solidFill>
              <a:latin typeface="Open Sans" panose="020B0606030504020204" pitchFamily="34" charset="0"/>
            </a:endParaRPr>
          </a:p>
        </p:txBody>
      </p:sp>
      <p:sp>
        <p:nvSpPr>
          <p:cNvPr id="15" name="AutoShape 4" descr="preview url image">
            <a:extLst>
              <a:ext uri="{FF2B5EF4-FFF2-40B4-BE49-F238E27FC236}">
                <a16:creationId xmlns:a16="http://schemas.microsoft.com/office/drawing/2014/main" id="{74A3256D-B589-78E8-9D2A-1D2FF885042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7" name="Picture 16">
            <a:extLst>
              <a:ext uri="{FF2B5EF4-FFF2-40B4-BE49-F238E27FC236}">
                <a16:creationId xmlns:a16="http://schemas.microsoft.com/office/drawing/2014/main" id="{8B1D34CD-43C7-F324-A7C7-86EEE6CFE601}"/>
              </a:ext>
            </a:extLst>
          </p:cNvPr>
          <p:cNvPicPr>
            <a:picLocks noChangeAspect="1"/>
          </p:cNvPicPr>
          <p:nvPr/>
        </p:nvPicPr>
        <p:blipFill>
          <a:blip r:embed="rId3"/>
          <a:stretch>
            <a:fillRect/>
          </a:stretch>
        </p:blipFill>
        <p:spPr>
          <a:xfrm>
            <a:off x="6494962" y="3515498"/>
            <a:ext cx="4114800" cy="2946400"/>
          </a:xfrm>
          <a:prstGeom prst="rect">
            <a:avLst/>
          </a:prstGeom>
        </p:spPr>
      </p:pic>
      <p:sp>
        <p:nvSpPr>
          <p:cNvPr id="19" name="TextBox 18">
            <a:extLst>
              <a:ext uri="{FF2B5EF4-FFF2-40B4-BE49-F238E27FC236}">
                <a16:creationId xmlns:a16="http://schemas.microsoft.com/office/drawing/2014/main" id="{9860FF24-8145-6E0B-D53A-3D597790FC3E}"/>
              </a:ext>
            </a:extLst>
          </p:cNvPr>
          <p:cNvSpPr txBox="1"/>
          <p:nvPr/>
        </p:nvSpPr>
        <p:spPr>
          <a:xfrm>
            <a:off x="891632" y="4254161"/>
            <a:ext cx="3729912" cy="1569660"/>
          </a:xfrm>
          <a:prstGeom prst="rect">
            <a:avLst/>
          </a:prstGeom>
          <a:noFill/>
        </p:spPr>
        <p:txBody>
          <a:bodyPr wrap="square">
            <a:spAutoFit/>
          </a:bodyPr>
          <a:lstStyle/>
          <a:p>
            <a:r>
              <a:rPr lang="en-GB" sz="1600" b="0" i="0">
                <a:solidFill>
                  <a:schemeClr val="bg1"/>
                </a:solidFill>
                <a:effectLst/>
                <a:latin typeface="Open Sans" panose="020B0606030504020204" pitchFamily="34" charset="0"/>
              </a:rPr>
              <a:t>Nå har jeg allerede fått testet med en video som vi har her, med dårlig lyd og møredialekt. Dette er et kvantesprang</a:t>
            </a:r>
          </a:p>
          <a:p>
            <a:endParaRPr lang="en-GB" sz="1600">
              <a:solidFill>
                <a:schemeClr val="bg1"/>
              </a:solidFill>
              <a:latin typeface="Open Sans" panose="020B0606030504020204" pitchFamily="34" charset="0"/>
            </a:endParaRPr>
          </a:p>
          <a:p>
            <a:r>
              <a:rPr lang="en-GB" sz="1600">
                <a:solidFill>
                  <a:schemeClr val="bg1"/>
                </a:solidFill>
                <a:latin typeface="Open Sans" panose="020B0606030504020204" pitchFamily="34" charset="0"/>
              </a:rPr>
              <a:t>–</a:t>
            </a:r>
            <a:r>
              <a:rPr lang="en-GB" sz="1600" b="0" i="0">
                <a:solidFill>
                  <a:schemeClr val="bg1"/>
                </a:solidFill>
                <a:effectLst/>
                <a:latin typeface="Open Sans" panose="020B0606030504020204" pitchFamily="34" charset="0"/>
              </a:rPr>
              <a:t> Kjetil Knarlag, HK-dir</a:t>
            </a:r>
            <a:endParaRPr lang="nb-NO" sz="1600">
              <a:solidFill>
                <a:schemeClr val="bg1"/>
              </a:solidFill>
            </a:endParaRPr>
          </a:p>
        </p:txBody>
      </p:sp>
    </p:spTree>
    <p:extLst>
      <p:ext uri="{BB962C8B-B14F-4D97-AF65-F5344CB8AC3E}">
        <p14:creationId xmlns:p14="http://schemas.microsoft.com/office/powerpoint/2010/main" val="2031702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81E6E-7E10-5849-8FAE-1C56DAD43F22}"/>
              </a:ext>
            </a:extLst>
          </p:cNvPr>
          <p:cNvSpPr>
            <a:spLocks noGrp="1"/>
          </p:cNvSpPr>
          <p:nvPr>
            <p:ph type="title"/>
          </p:nvPr>
        </p:nvSpPr>
        <p:spPr/>
        <p:txBody>
          <a:bodyPr>
            <a:normAutofit fontScale="90000"/>
          </a:bodyPr>
          <a:lstStyle/>
          <a:p>
            <a:r>
              <a:rPr lang="en-NO" sz="4400" dirty="0"/>
              <a:t>Experience</a:t>
            </a:r>
          </a:p>
        </p:txBody>
      </p:sp>
      <p:sp>
        <p:nvSpPr>
          <p:cNvPr id="3" name="Text Placeholder 2">
            <a:extLst>
              <a:ext uri="{FF2B5EF4-FFF2-40B4-BE49-F238E27FC236}">
                <a16:creationId xmlns:a16="http://schemas.microsoft.com/office/drawing/2014/main" id="{E665254B-B6C7-DA17-6877-0669EE21C9F5}"/>
              </a:ext>
            </a:extLst>
          </p:cNvPr>
          <p:cNvSpPr>
            <a:spLocks noGrp="1"/>
          </p:cNvSpPr>
          <p:nvPr>
            <p:ph type="body" idx="1"/>
          </p:nvPr>
        </p:nvSpPr>
        <p:spPr/>
        <p:txBody>
          <a:bodyPr>
            <a:normAutofit fontScale="92500" lnSpcReduction="10000"/>
          </a:bodyPr>
          <a:lstStyle/>
          <a:p>
            <a:pPr>
              <a:lnSpc>
                <a:spcPct val="150000"/>
              </a:lnSpc>
            </a:pPr>
            <a:r>
              <a:rPr lang="en-NO" sz="3600" dirty="0"/>
              <a:t>Understand Norwegian and dialects</a:t>
            </a:r>
          </a:p>
          <a:p>
            <a:pPr>
              <a:lnSpc>
                <a:spcPct val="150000"/>
              </a:lnSpc>
            </a:pPr>
            <a:r>
              <a:rPr lang="en-NO" sz="3600" dirty="0"/>
              <a:t>Cleaning up text</a:t>
            </a:r>
          </a:p>
          <a:p>
            <a:pPr>
              <a:lnSpc>
                <a:spcPct val="150000"/>
              </a:lnSpc>
            </a:pPr>
            <a:r>
              <a:rPr lang="en-GB" sz="3600" dirty="0"/>
              <a:t>S</a:t>
            </a:r>
            <a:r>
              <a:rPr lang="en-NO" sz="3600" dirty="0"/>
              <a:t>ystematic error, easy to fix</a:t>
            </a:r>
          </a:p>
          <a:p>
            <a:pPr>
              <a:lnSpc>
                <a:spcPct val="150000"/>
              </a:lnSpc>
            </a:pPr>
            <a:r>
              <a:rPr lang="en-NO" sz="3600" dirty="0"/>
              <a:t>Handle all file-formats</a:t>
            </a:r>
          </a:p>
          <a:p>
            <a:pPr>
              <a:lnSpc>
                <a:spcPct val="150000"/>
              </a:lnSpc>
            </a:pPr>
            <a:r>
              <a:rPr lang="en-NO" sz="3600" dirty="0"/>
              <a:t>Handle mixed languages in (not out)</a:t>
            </a:r>
          </a:p>
          <a:p>
            <a:pPr>
              <a:lnSpc>
                <a:spcPct val="150000"/>
              </a:lnSpc>
            </a:pPr>
            <a:r>
              <a:rPr lang="en-NO" sz="3600" dirty="0"/>
              <a:t>Can translate to all languanges</a:t>
            </a:r>
          </a:p>
        </p:txBody>
      </p:sp>
      <p:sp>
        <p:nvSpPr>
          <p:cNvPr id="4" name="Slide Number Placeholder 3">
            <a:extLst>
              <a:ext uri="{FF2B5EF4-FFF2-40B4-BE49-F238E27FC236}">
                <a16:creationId xmlns:a16="http://schemas.microsoft.com/office/drawing/2014/main" id="{C98890C4-E046-873F-303A-937581E73B33}"/>
              </a:ext>
            </a:extLst>
          </p:cNvPr>
          <p:cNvSpPr>
            <a:spLocks noGrp="1"/>
          </p:cNvSpPr>
          <p:nvPr>
            <p:ph type="sldNum" idx="12"/>
          </p:nvPr>
        </p:nvSpPr>
        <p:spPr/>
        <p:txBody>
          <a:bodyPr/>
          <a:lstStyle/>
          <a:p>
            <a:fld id="{00000000-1234-1234-1234-123412341234}" type="slidenum">
              <a:rPr lang="no" smtClean="0"/>
              <a:pPr/>
              <a:t>10</a:t>
            </a:fld>
            <a:endParaRPr lang="no"/>
          </a:p>
        </p:txBody>
      </p:sp>
    </p:spTree>
    <p:extLst>
      <p:ext uri="{BB962C8B-B14F-4D97-AF65-F5344CB8AC3E}">
        <p14:creationId xmlns:p14="http://schemas.microsoft.com/office/powerpoint/2010/main" val="1211066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141F042-8935-0A78-5588-BC5FE0F9F97E}"/>
              </a:ext>
            </a:extLst>
          </p:cNvPr>
          <p:cNvSpPr>
            <a:spLocks noGrp="1"/>
          </p:cNvSpPr>
          <p:nvPr>
            <p:ph type="ftr" sz="quarter" idx="11"/>
          </p:nvPr>
        </p:nvSpPr>
        <p:spPr/>
        <p:txBody>
          <a:bodyPr/>
          <a:lstStyle/>
          <a:p>
            <a:endParaRPr lang="nb-NO"/>
          </a:p>
        </p:txBody>
      </p:sp>
      <p:sp>
        <p:nvSpPr>
          <p:cNvPr id="3" name="Slide Number Placeholder 2">
            <a:extLst>
              <a:ext uri="{FF2B5EF4-FFF2-40B4-BE49-F238E27FC236}">
                <a16:creationId xmlns:a16="http://schemas.microsoft.com/office/drawing/2014/main" id="{1587D6C1-0F1E-10FD-049A-85A5D92CB30D}"/>
              </a:ext>
            </a:extLst>
          </p:cNvPr>
          <p:cNvSpPr>
            <a:spLocks noGrp="1"/>
          </p:cNvSpPr>
          <p:nvPr>
            <p:ph type="sldNum" sz="quarter" idx="12"/>
          </p:nvPr>
        </p:nvSpPr>
        <p:spPr/>
        <p:txBody>
          <a:bodyPr/>
          <a:lstStyle/>
          <a:p>
            <a:r>
              <a:rPr lang="en-US"/>
              <a:t>Side </a:t>
            </a:r>
            <a:fld id="{5251F420-7306-4E7C-A79E-F31A38F7D392}" type="slidenum">
              <a:rPr lang="en-US" smtClean="0"/>
              <a:pPr/>
              <a:t>11</a:t>
            </a:fld>
            <a:endParaRPr lang="en-US"/>
          </a:p>
        </p:txBody>
      </p:sp>
      <p:pic>
        <p:nvPicPr>
          <p:cNvPr id="4" name="Picture 3" descr="Promobilde for Autotekst ">
            <a:extLst>
              <a:ext uri="{FF2B5EF4-FFF2-40B4-BE49-F238E27FC236}">
                <a16:creationId xmlns:a16="http://schemas.microsoft.com/office/drawing/2014/main" id="{99EB009D-1FBD-6A2E-D4C0-BC0DB516940C}"/>
              </a:ext>
            </a:extLst>
          </p:cNvPr>
          <p:cNvPicPr>
            <a:picLocks noChangeAspect="1"/>
          </p:cNvPicPr>
          <p:nvPr/>
        </p:nvPicPr>
        <p:blipFill>
          <a:blip r:embed="rId3"/>
          <a:stretch>
            <a:fillRect/>
          </a:stretch>
        </p:blipFill>
        <p:spPr>
          <a:xfrm>
            <a:off x="-199565" y="-109360"/>
            <a:ext cx="12591130" cy="7318902"/>
          </a:xfrm>
          <a:prstGeom prst="rect">
            <a:avLst/>
          </a:prstGeom>
        </p:spPr>
      </p:pic>
      <p:sp>
        <p:nvSpPr>
          <p:cNvPr id="6" name="Title 5">
            <a:extLst>
              <a:ext uri="{FF2B5EF4-FFF2-40B4-BE49-F238E27FC236}">
                <a16:creationId xmlns:a16="http://schemas.microsoft.com/office/drawing/2014/main" id="{6089F3BF-B6ED-E09B-74B9-02C2D6F258AE}"/>
              </a:ext>
            </a:extLst>
          </p:cNvPr>
          <p:cNvSpPr>
            <a:spLocks noGrp="1"/>
          </p:cNvSpPr>
          <p:nvPr>
            <p:ph type="title" idx="4294967295"/>
          </p:nvPr>
        </p:nvSpPr>
        <p:spPr>
          <a:xfrm>
            <a:off x="5006898" y="6106956"/>
            <a:ext cx="7185102" cy="751044"/>
          </a:xfrm>
        </p:spPr>
        <p:txBody>
          <a:bodyPr/>
          <a:lstStyle/>
          <a:p>
            <a:r>
              <a:rPr lang="nb-NO" dirty="0"/>
              <a:t>25 </a:t>
            </a:r>
            <a:r>
              <a:rPr lang="nb-NO" dirty="0" err="1"/>
              <a:t>institutions</a:t>
            </a:r>
            <a:r>
              <a:rPr lang="nb-NO" dirty="0"/>
              <a:t>, 4100 h</a:t>
            </a:r>
          </a:p>
        </p:txBody>
      </p:sp>
    </p:spTree>
    <p:extLst>
      <p:ext uri="{BB962C8B-B14F-4D97-AF65-F5344CB8AC3E}">
        <p14:creationId xmlns:p14="http://schemas.microsoft.com/office/powerpoint/2010/main" val="3356447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59"/>
          <p:cNvSpPr txBox="1">
            <a:spLocks noGrp="1"/>
          </p:cNvSpPr>
          <p:nvPr>
            <p:ph type="title"/>
          </p:nvPr>
        </p:nvSpPr>
        <p:spPr>
          <a:xfrm>
            <a:off x="351652" y="3059592"/>
            <a:ext cx="5358800" cy="738650"/>
          </a:xfrm>
          <a:prstGeom prst="rect">
            <a:avLst/>
          </a:prstGeom>
          <a:noFill/>
          <a:ln>
            <a:noFill/>
          </a:ln>
        </p:spPr>
        <p:txBody>
          <a:bodyPr spcFirstLastPara="1" vert="horz" wrap="square" lIns="91433" tIns="91433" rIns="91433" bIns="91433" rtlCol="0" anchor="ctr" anchorCtr="0">
            <a:spAutoFit/>
          </a:bodyPr>
          <a:lstStyle/>
          <a:p>
            <a:r>
              <a:rPr lang="no" dirty="0"/>
              <a:t>Whisper at UiO</a:t>
            </a:r>
            <a:endParaRPr dirty="0"/>
          </a:p>
        </p:txBody>
      </p:sp>
      <p:sp>
        <p:nvSpPr>
          <p:cNvPr id="484" name="Google Shape;484;p59"/>
          <p:cNvSpPr txBox="1">
            <a:spLocks noGrp="1"/>
          </p:cNvSpPr>
          <p:nvPr>
            <p:ph type="sldNum" idx="12"/>
          </p:nvPr>
        </p:nvSpPr>
        <p:spPr>
          <a:xfrm>
            <a:off x="11296611" y="6217623"/>
            <a:ext cx="731600" cy="524800"/>
          </a:xfrm>
          <a:prstGeom prst="rect">
            <a:avLst/>
          </a:prstGeom>
          <a:noFill/>
          <a:ln>
            <a:noFill/>
          </a:ln>
        </p:spPr>
        <p:txBody>
          <a:bodyPr spcFirstLastPara="1" vert="horz" wrap="square" lIns="91433" tIns="91433" rIns="91433" bIns="91433" rtlCol="0" anchor="ctr" anchorCtr="0">
            <a:normAutofit/>
          </a:bodyPr>
          <a:lstStyle/>
          <a:p>
            <a:pPr>
              <a:buSzPts val="500"/>
            </a:pPr>
            <a:fld id="{00000000-1234-1234-1234-123412341234}" type="slidenum">
              <a:rPr lang="no"/>
              <a:pPr>
                <a:buSzPts val="500"/>
              </a:pPr>
              <a:t>12</a:t>
            </a:fld>
            <a:endParaRPr/>
          </a:p>
        </p:txBody>
      </p:sp>
      <p:pic>
        <p:nvPicPr>
          <p:cNvPr id="485" name="Google Shape;485;p59">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589283" y="1155560"/>
            <a:ext cx="713876" cy="713876"/>
          </a:xfrm>
          <a:prstGeom prst="rect">
            <a:avLst/>
          </a:prstGeom>
          <a:noFill/>
          <a:ln>
            <a:noFill/>
          </a:ln>
        </p:spPr>
      </p:pic>
      <p:sp>
        <p:nvSpPr>
          <p:cNvPr id="487" name="Google Shape;487;p59"/>
          <p:cNvSpPr txBox="1"/>
          <p:nvPr/>
        </p:nvSpPr>
        <p:spPr>
          <a:xfrm>
            <a:off x="6568692" y="3523003"/>
            <a:ext cx="917200" cy="502533"/>
          </a:xfrm>
          <a:prstGeom prst="rect">
            <a:avLst/>
          </a:prstGeom>
          <a:noFill/>
          <a:ln>
            <a:noFill/>
          </a:ln>
        </p:spPr>
        <p:txBody>
          <a:bodyPr spcFirstLastPara="1" wrap="square" lIns="91433" tIns="45700" rIns="91433" bIns="45700" anchor="t" anchorCtr="0">
            <a:spAutoFit/>
          </a:bodyPr>
          <a:lstStyle/>
          <a:p>
            <a:pPr algn="ctr"/>
            <a:r>
              <a:rPr lang="no" sz="1333" dirty="0">
                <a:solidFill>
                  <a:schemeClr val="dk1"/>
                </a:solidFill>
                <a:latin typeface="Arial"/>
                <a:ea typeface="Arial"/>
                <a:cs typeface="Arial"/>
                <a:sym typeface="Arial"/>
              </a:rPr>
              <a:t>APR 2023</a:t>
            </a:r>
            <a:endParaRPr sz="1467" dirty="0"/>
          </a:p>
        </p:txBody>
      </p:sp>
      <p:sp>
        <p:nvSpPr>
          <p:cNvPr id="488" name="Google Shape;488;p59"/>
          <p:cNvSpPr txBox="1"/>
          <p:nvPr/>
        </p:nvSpPr>
        <p:spPr>
          <a:xfrm>
            <a:off x="6568692" y="4739209"/>
            <a:ext cx="917200" cy="297413"/>
          </a:xfrm>
          <a:prstGeom prst="rect">
            <a:avLst/>
          </a:prstGeom>
          <a:noFill/>
          <a:ln>
            <a:noFill/>
          </a:ln>
        </p:spPr>
        <p:txBody>
          <a:bodyPr spcFirstLastPara="1" wrap="square" lIns="91433" tIns="45700" rIns="91433" bIns="45700" anchor="t" anchorCtr="0">
            <a:spAutoFit/>
          </a:bodyPr>
          <a:lstStyle/>
          <a:p>
            <a:pPr algn="ctr"/>
            <a:r>
              <a:rPr lang="no" sz="1333">
                <a:solidFill>
                  <a:schemeClr val="dk1"/>
                </a:solidFill>
              </a:rPr>
              <a:t>?</a:t>
            </a:r>
            <a:endParaRPr sz="1467"/>
          </a:p>
        </p:txBody>
      </p:sp>
      <p:pic>
        <p:nvPicPr>
          <p:cNvPr id="2" name="Google Shape;485;p59">
            <a:extLst>
              <a:ext uri="{FF2B5EF4-FFF2-40B4-BE49-F238E27FC236}">
                <a16:creationId xmlns:a16="http://schemas.microsoft.com/office/drawing/2014/main" id="{DB045424-A2ED-B6A7-F643-D352862FA49E}"/>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642290" y="2265231"/>
            <a:ext cx="713876" cy="713876"/>
          </a:xfrm>
          <a:prstGeom prst="rect">
            <a:avLst/>
          </a:prstGeom>
          <a:noFill/>
          <a:ln>
            <a:noFill/>
          </a:ln>
        </p:spPr>
      </p:pic>
      <p:sp>
        <p:nvSpPr>
          <p:cNvPr id="482" name="Google Shape;482;p59"/>
          <p:cNvSpPr txBox="1">
            <a:spLocks noGrp="1"/>
          </p:cNvSpPr>
          <p:nvPr>
            <p:ph type="body" idx="1"/>
          </p:nvPr>
        </p:nvSpPr>
        <p:spPr>
          <a:xfrm>
            <a:off x="7552336" y="965432"/>
            <a:ext cx="3845600" cy="4926800"/>
          </a:xfrm>
          <a:prstGeom prst="rect">
            <a:avLst/>
          </a:prstGeom>
          <a:noFill/>
          <a:ln>
            <a:noFill/>
          </a:ln>
        </p:spPr>
        <p:txBody>
          <a:bodyPr spcFirstLastPara="1" vert="horz" wrap="square" lIns="91433" tIns="91433" rIns="91433" bIns="91433" rtlCol="0" anchor="ctr" anchorCtr="0">
            <a:normAutofit/>
          </a:bodyPr>
          <a:lstStyle/>
          <a:p>
            <a:pPr marL="0" indent="0">
              <a:buNone/>
            </a:pPr>
            <a:r>
              <a:rPr lang="en-GB" sz="3067" dirty="0"/>
              <a:t>TSD (sensitive data)</a:t>
            </a:r>
            <a:endParaRPr lang="en-GB" dirty="0"/>
          </a:p>
          <a:p>
            <a:pPr marL="0" indent="0">
              <a:spcBef>
                <a:spcPts val="800"/>
              </a:spcBef>
              <a:buNone/>
            </a:pPr>
            <a:endParaRPr sz="3067" dirty="0"/>
          </a:p>
          <a:p>
            <a:pPr marL="0" indent="0">
              <a:spcBef>
                <a:spcPts val="800"/>
              </a:spcBef>
              <a:buNone/>
            </a:pPr>
            <a:r>
              <a:rPr lang="no" sz="3067" dirty="0"/>
              <a:t>Autotekst</a:t>
            </a:r>
          </a:p>
          <a:p>
            <a:pPr marL="0" indent="0">
              <a:spcBef>
                <a:spcPts val="800"/>
              </a:spcBef>
              <a:buNone/>
            </a:pPr>
            <a:endParaRPr lang="en-GB" sz="3067" dirty="0"/>
          </a:p>
          <a:p>
            <a:pPr marL="0" indent="0">
              <a:spcBef>
                <a:spcPts val="800"/>
              </a:spcBef>
              <a:buNone/>
            </a:pPr>
            <a:r>
              <a:rPr lang="en-GB" sz="3067" dirty="0" err="1"/>
              <a:t>Nettskjema</a:t>
            </a:r>
            <a:endParaRPr lang="en-GB" sz="3200" dirty="0"/>
          </a:p>
          <a:p>
            <a:pPr marL="0" indent="0">
              <a:spcBef>
                <a:spcPts val="800"/>
              </a:spcBef>
              <a:buNone/>
            </a:pPr>
            <a:endParaRPr sz="3067" dirty="0"/>
          </a:p>
          <a:p>
            <a:pPr marL="0" indent="0">
              <a:spcBef>
                <a:spcPts val="800"/>
              </a:spcBef>
              <a:buNone/>
            </a:pPr>
            <a:r>
              <a:rPr lang="no" sz="3067" dirty="0"/>
              <a:t>Panopto</a:t>
            </a:r>
            <a:endParaRPr sz="3067" dirty="0"/>
          </a:p>
          <a:p>
            <a:pPr marL="287859" indent="-169329">
              <a:spcBef>
                <a:spcPts val="800"/>
              </a:spcBef>
              <a:spcAft>
                <a:spcPts val="800"/>
              </a:spcAft>
              <a:buNone/>
            </a:pPr>
            <a:endParaRPr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05B32E4-8B97-676A-5A5E-66DD8D4DA8F7}"/>
              </a:ext>
            </a:extLst>
          </p:cNvPr>
          <p:cNvSpPr>
            <a:spLocks noGrp="1"/>
          </p:cNvSpPr>
          <p:nvPr>
            <p:ph type="pic" sz="quarter" idx="14"/>
          </p:nvPr>
        </p:nvSpPr>
        <p:spPr/>
      </p:sp>
      <p:sp>
        <p:nvSpPr>
          <p:cNvPr id="7" name="Subtitle 6">
            <a:extLst>
              <a:ext uri="{FF2B5EF4-FFF2-40B4-BE49-F238E27FC236}">
                <a16:creationId xmlns:a16="http://schemas.microsoft.com/office/drawing/2014/main" id="{F7FBE72B-9A56-3FD3-D46F-3632B4479C72}"/>
              </a:ext>
            </a:extLst>
          </p:cNvPr>
          <p:cNvSpPr>
            <a:spLocks noGrp="1"/>
          </p:cNvSpPr>
          <p:nvPr>
            <p:ph type="subTitle" idx="1"/>
          </p:nvPr>
        </p:nvSpPr>
        <p:spPr/>
        <p:txBody>
          <a:bodyPr/>
          <a:lstStyle/>
          <a:p>
            <a:r>
              <a:rPr lang="en-GB" dirty="0"/>
              <a:t>R</a:t>
            </a:r>
            <a:r>
              <a:rPr lang="en-NO" dirty="0"/>
              <a:t>ead more</a:t>
            </a:r>
          </a:p>
        </p:txBody>
      </p:sp>
      <p:sp>
        <p:nvSpPr>
          <p:cNvPr id="6" name="Title 5">
            <a:extLst>
              <a:ext uri="{FF2B5EF4-FFF2-40B4-BE49-F238E27FC236}">
                <a16:creationId xmlns:a16="http://schemas.microsoft.com/office/drawing/2014/main" id="{E3716EF7-6893-BF16-B2A9-D54794D0C51B}"/>
              </a:ext>
            </a:extLst>
          </p:cNvPr>
          <p:cNvSpPr>
            <a:spLocks noGrp="1"/>
          </p:cNvSpPr>
          <p:nvPr>
            <p:ph type="ctrTitle"/>
          </p:nvPr>
        </p:nvSpPr>
        <p:spPr>
          <a:xfrm>
            <a:off x="1523999" y="3118553"/>
            <a:ext cx="9144000" cy="1878763"/>
          </a:xfrm>
        </p:spPr>
        <p:txBody>
          <a:bodyPr/>
          <a:lstStyle/>
          <a:p>
            <a:r>
              <a:rPr lang="en-GB" sz="2800" dirty="0">
                <a:hlinkClick r:id="rId2"/>
              </a:rPr>
              <a:t>https://www.uio.no/english/services/it/video-sound/autotekst/index.html</a:t>
            </a:r>
            <a:br>
              <a:rPr lang="en-GB" sz="2800" dirty="0"/>
            </a:br>
            <a:endParaRPr lang="en-NO" sz="2800" dirty="0"/>
          </a:p>
        </p:txBody>
      </p:sp>
      <p:sp>
        <p:nvSpPr>
          <p:cNvPr id="9" name="Text Placeholder 8">
            <a:extLst>
              <a:ext uri="{FF2B5EF4-FFF2-40B4-BE49-F238E27FC236}">
                <a16:creationId xmlns:a16="http://schemas.microsoft.com/office/drawing/2014/main" id="{6C2EE9B9-24A2-19F6-34DA-6A7E61D59130}"/>
              </a:ext>
            </a:extLst>
          </p:cNvPr>
          <p:cNvSpPr>
            <a:spLocks noGrp="1"/>
          </p:cNvSpPr>
          <p:nvPr>
            <p:ph type="body" sz="quarter" idx="15"/>
          </p:nvPr>
        </p:nvSpPr>
        <p:spPr/>
        <p:txBody>
          <a:bodyPr/>
          <a:lstStyle/>
          <a:p>
            <a:endParaRPr lang="en-NO"/>
          </a:p>
        </p:txBody>
      </p:sp>
      <p:sp>
        <p:nvSpPr>
          <p:cNvPr id="4" name="Slide Number Placeholder 3">
            <a:extLst>
              <a:ext uri="{FF2B5EF4-FFF2-40B4-BE49-F238E27FC236}">
                <a16:creationId xmlns:a16="http://schemas.microsoft.com/office/drawing/2014/main" id="{7347B393-C344-55F3-1272-9E1A42FB6A78}"/>
              </a:ext>
            </a:extLst>
          </p:cNvPr>
          <p:cNvSpPr>
            <a:spLocks noGrp="1"/>
          </p:cNvSpPr>
          <p:nvPr>
            <p:ph type="sldNum" sz="quarter" idx="12"/>
          </p:nvPr>
        </p:nvSpPr>
        <p:spPr/>
        <p:txBody>
          <a:bodyPr/>
          <a:lstStyle/>
          <a:p>
            <a:fld id="{00000000-1234-1234-1234-123412341234}" type="slidenum">
              <a:rPr lang="no" smtClean="0"/>
              <a:pPr/>
              <a:t>13</a:t>
            </a:fld>
            <a:endParaRPr lang="no"/>
          </a:p>
        </p:txBody>
      </p:sp>
    </p:spTree>
    <p:extLst>
      <p:ext uri="{BB962C8B-B14F-4D97-AF65-F5344CB8AC3E}">
        <p14:creationId xmlns:p14="http://schemas.microsoft.com/office/powerpoint/2010/main" val="20910618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potx" id="{4A3461D5-36ED-4665-B3FE-2BAD1DA8EADD}" vid="{585C287C-E974-4785-BD2C-7F401461D4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e5e35b8c-bb2a-40e7-acd7-beed1d1f14b8">JAJEJYK5CVUX-448798232-25</_dlc_DocId>
    <_dlc_DocIdUrl xmlns="e5e35b8c-bb2a-40e7-acd7-beed1d1f14b8">
      <Url>https://uio.sharepoint.com/sites/GrafiskUttrykk/_layouts/15/DocIdRedir.aspx?ID=JAJEJYK5CVUX-448798232-25</Url>
      <Description>JAJEJYK5CVUX-448798232-25</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3A0108F0405CBB4CAF0A4935735FBDAF" ma:contentTypeVersion="2" ma:contentTypeDescription="Opprett et nytt dokument." ma:contentTypeScope="" ma:versionID="40820e0ad83be9a9961789050f7f0561">
  <xsd:schema xmlns:xsd="http://www.w3.org/2001/XMLSchema" xmlns:xs="http://www.w3.org/2001/XMLSchema" xmlns:p="http://schemas.microsoft.com/office/2006/metadata/properties" xmlns:ns2="e5e35b8c-bb2a-40e7-acd7-beed1d1f14b8" xmlns:ns3="45a9c032-1c21-4297-bc4a-1b0e359a6c15" targetNamespace="http://schemas.microsoft.com/office/2006/metadata/properties" ma:root="true" ma:fieldsID="0d622c3afd3d445bea522ad461dd9299" ns2:_="" ns3:_="">
    <xsd:import namespace="e5e35b8c-bb2a-40e7-acd7-beed1d1f14b8"/>
    <xsd:import namespace="45a9c032-1c21-4297-bc4a-1b0e359a6c1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e35b8c-bb2a-40e7-acd7-beed1d1f14b8"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5a9c032-1c21-4297-bc4a-1b0e359a6c1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2.xml><?xml version="1.0" encoding="utf-8"?>
<ds:datastoreItem xmlns:ds="http://schemas.openxmlformats.org/officeDocument/2006/customXml" ds:itemID="{89B9CF10-6C6A-444C-B05E-E78C1785A52C}">
  <ds:schemaRefs>
    <ds:schemaRef ds:uri="http://www.w3.org/XML/1998/namespace"/>
    <ds:schemaRef ds:uri="http://purl.org/dc/dcmitype/"/>
    <ds:schemaRef ds:uri="http://purl.org/dc/terms/"/>
    <ds:schemaRef ds:uri="e5e35b8c-bb2a-40e7-acd7-beed1d1f14b8"/>
    <ds:schemaRef ds:uri="http://schemas.microsoft.com/office/2006/documentManagement/types"/>
    <ds:schemaRef ds:uri="http://schemas.openxmlformats.org/package/2006/metadata/core-properties"/>
    <ds:schemaRef ds:uri="http://schemas.microsoft.com/office/infopath/2007/PartnerControls"/>
    <ds:schemaRef ds:uri="45a9c032-1c21-4297-bc4a-1b0e359a6c15"/>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CD1D2A2B-90F2-4F7A-A7C8-3D551B2C6161}">
  <ds:schemaRefs>
    <ds:schemaRef ds:uri="45a9c032-1c21-4297-bc4a-1b0e359a6c15"/>
    <ds:schemaRef ds:uri="e5e35b8c-bb2a-40e7-acd7-beed1d1f14b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2E911B26-910F-441A-86DA-EE10B465B6D6}">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UiO Norsk</Template>
  <TotalTime>13285</TotalTime>
  <Words>389</Words>
  <Application>Microsoft Macintosh PowerPoint</Application>
  <PresentationFormat>Widescreen</PresentationFormat>
  <Paragraphs>88</Paragraphs>
  <Slides>13</Slides>
  <Notes>11</Notes>
  <HiddenSlides>0</HiddenSlides>
  <MMClips>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1" baseType="lpstr">
      <vt:lpstr>Arial</vt:lpstr>
      <vt:lpstr>Arial, sans-serif</vt:lpstr>
      <vt:lpstr>Calibri</vt:lpstr>
      <vt:lpstr>Helvetica Neue</vt:lpstr>
      <vt:lpstr>Open Sans</vt:lpstr>
      <vt:lpstr>Wingdings</vt:lpstr>
      <vt:lpstr>Office Theme</vt:lpstr>
      <vt:lpstr>think-cell Slide</vt:lpstr>
      <vt:lpstr>Autotekst</vt:lpstr>
      <vt:lpstr>24.000 x 2,5 h = 60.000 h</vt:lpstr>
      <vt:lpstr>Timeline</vt:lpstr>
      <vt:lpstr>21. september 2022</vt:lpstr>
      <vt:lpstr>Lansering av Whisper</vt:lpstr>
      <vt:lpstr>Hvordan  fungerer  Autotekst med  Whisper?</vt:lpstr>
      <vt:lpstr>Feedback</vt:lpstr>
      <vt:lpstr>Reaksjoner de første ukene</vt:lpstr>
      <vt:lpstr>PowerPoint Presentation</vt:lpstr>
      <vt:lpstr>Experience</vt:lpstr>
      <vt:lpstr>25 institutions, 4100 h</vt:lpstr>
      <vt:lpstr>Whisper at UiO</vt:lpstr>
      <vt:lpstr>https://www.uio.no/english/services/it/video-sound/autotekst/index.html </vt:lpstr>
    </vt:vector>
  </TitlesOfParts>
  <Manager/>
  <Company>University of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Tomm Eriksen</dc:creator>
  <cp:keywords/>
  <dc:description/>
  <cp:lastModifiedBy>Dagfinn Bergsager</cp:lastModifiedBy>
  <cp:revision>173</cp:revision>
  <cp:lastPrinted>2022-06-07T13:30:25Z</cp:lastPrinted>
  <dcterms:created xsi:type="dcterms:W3CDTF">2022-05-31T12:24:25Z</dcterms:created>
  <dcterms:modified xsi:type="dcterms:W3CDTF">2023-04-20T12:35:02Z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0x0101003A0108F0405CBB4CAF0A4935735FBDAF</vt:lpwstr>
  </property>
  <property fmtid="{D5CDD505-2E9C-101B-9397-08002B2CF9AE}" pid="3" name="MediaServiceImageTags">
    <vt:lpwstr/>
  </property>
  <property fmtid="{D5CDD505-2E9C-101B-9397-08002B2CF9AE}" pid="4" name="_dlc_DocIdItemGuid">
    <vt:lpwstr>e1ba8df5-1c55-4d83-8486-5b6b738896d5</vt:lpwstr>
  </property>
</Properties>
</file>