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77" r:id="rId2"/>
    <p:sldId id="292" r:id="rId3"/>
    <p:sldId id="268" r:id="rId4"/>
    <p:sldId id="283" r:id="rId5"/>
    <p:sldId id="289" r:id="rId6"/>
    <p:sldId id="286" r:id="rId7"/>
    <p:sldId id="291" r:id="rId8"/>
    <p:sldId id="288" r:id="rId9"/>
    <p:sldId id="271" r:id="rId10"/>
    <p:sldId id="290" r:id="rId11"/>
    <p:sldId id="287" r:id="rId12"/>
    <p:sldId id="257" r:id="rId13"/>
    <p:sldId id="282" r:id="rId14"/>
    <p:sldId id="293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724"/>
    <p:restoredTop sz="94752"/>
  </p:normalViewPr>
  <p:slideViewPr>
    <p:cSldViewPr snapToGrid="0">
      <p:cViewPr varScale="1">
        <p:scale>
          <a:sx n="63" d="100"/>
          <a:sy n="63" d="100"/>
        </p:scale>
        <p:origin x="176" y="1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090886-932C-3D4E-8D86-92F6A6B9B240}" type="doc">
      <dgm:prSet loTypeId="urn:microsoft.com/office/officeart/2005/8/layout/arrow2" loCatId="" qsTypeId="urn:microsoft.com/office/officeart/2005/8/quickstyle/simple1" qsCatId="simple" csTypeId="urn:microsoft.com/office/officeart/2005/8/colors/accent1_2" csCatId="accent1" phldr="1"/>
      <dgm:spPr/>
    </dgm:pt>
    <dgm:pt modelId="{D2C9D18E-FC11-6C42-8380-12A14F01FF0A}">
      <dgm:prSet phldrT="[Tekst]" custT="1"/>
      <dgm:spPr/>
      <dgm:t>
        <a:bodyPr/>
        <a:lstStyle/>
        <a:p>
          <a:r>
            <a:rPr lang="nb-NO" sz="2800" dirty="0"/>
            <a:t>2020: Test</a:t>
          </a:r>
        </a:p>
      </dgm:t>
    </dgm:pt>
    <dgm:pt modelId="{19D2B8BB-7358-534E-8975-8C0A17A46A2A}" type="parTrans" cxnId="{B47A8094-A967-D64B-8B06-814DF18E2F07}">
      <dgm:prSet/>
      <dgm:spPr/>
      <dgm:t>
        <a:bodyPr/>
        <a:lstStyle/>
        <a:p>
          <a:endParaRPr lang="nb-NO"/>
        </a:p>
      </dgm:t>
    </dgm:pt>
    <dgm:pt modelId="{B7623776-74EC-D240-BF29-0FB80AD54BDA}" type="sibTrans" cxnId="{B47A8094-A967-D64B-8B06-814DF18E2F07}">
      <dgm:prSet/>
      <dgm:spPr/>
      <dgm:t>
        <a:bodyPr/>
        <a:lstStyle/>
        <a:p>
          <a:endParaRPr lang="nb-NO"/>
        </a:p>
      </dgm:t>
    </dgm:pt>
    <dgm:pt modelId="{4211C65D-3A8A-9745-8B2F-8875CB3F4421}">
      <dgm:prSet custT="1"/>
      <dgm:spPr/>
      <dgm:t>
        <a:bodyPr/>
        <a:lstStyle/>
        <a:p>
          <a:r>
            <a:rPr lang="nb-NO" sz="2800" dirty="0"/>
            <a:t>2021: Googles </a:t>
          </a:r>
          <a:r>
            <a:rPr lang="nb-NO" sz="2800" dirty="0" err="1"/>
            <a:t>speech</a:t>
          </a:r>
          <a:r>
            <a:rPr lang="nb-NO" sz="2800" dirty="0"/>
            <a:t>-to-</a:t>
          </a:r>
          <a:r>
            <a:rPr lang="nb-NO" sz="2800" dirty="0" err="1"/>
            <a:t>text</a:t>
          </a:r>
          <a:endParaRPr lang="nb-NO" sz="2800" dirty="0"/>
        </a:p>
      </dgm:t>
    </dgm:pt>
    <dgm:pt modelId="{16137A95-D4BC-F142-BE3B-38E927CD45FC}" type="parTrans" cxnId="{A858F5D5-6985-B549-8C91-C2276299C5CC}">
      <dgm:prSet/>
      <dgm:spPr/>
      <dgm:t>
        <a:bodyPr/>
        <a:lstStyle/>
        <a:p>
          <a:endParaRPr lang="nb-NO"/>
        </a:p>
      </dgm:t>
    </dgm:pt>
    <dgm:pt modelId="{5F08E546-F277-B945-9BBC-06137A1B4D1D}" type="sibTrans" cxnId="{A858F5D5-6985-B549-8C91-C2276299C5CC}">
      <dgm:prSet/>
      <dgm:spPr/>
      <dgm:t>
        <a:bodyPr/>
        <a:lstStyle/>
        <a:p>
          <a:endParaRPr lang="nb-NO"/>
        </a:p>
      </dgm:t>
    </dgm:pt>
    <dgm:pt modelId="{AA117120-BC3C-7C45-B78C-EBB045B3E8CB}">
      <dgm:prSet custT="1"/>
      <dgm:spPr/>
      <dgm:t>
        <a:bodyPr/>
        <a:lstStyle/>
        <a:p>
          <a:r>
            <a:rPr lang="nb-NO" sz="2800">
              <a:solidFill>
                <a:srgbClr val="FF0000"/>
              </a:solidFill>
            </a:rPr>
            <a:t>21. september 2022</a:t>
          </a:r>
          <a:endParaRPr lang="nb-NO" sz="2800" dirty="0">
            <a:solidFill>
              <a:srgbClr val="FF0000"/>
            </a:solidFill>
          </a:endParaRPr>
        </a:p>
      </dgm:t>
    </dgm:pt>
    <dgm:pt modelId="{EB4523B4-D73C-B840-9BB0-578020DDE7B1}" type="parTrans" cxnId="{C05620C9-9A27-9540-B3DE-ED57B5C74585}">
      <dgm:prSet/>
      <dgm:spPr/>
      <dgm:t>
        <a:bodyPr/>
        <a:lstStyle/>
        <a:p>
          <a:endParaRPr lang="nb-NO"/>
        </a:p>
      </dgm:t>
    </dgm:pt>
    <dgm:pt modelId="{FC95030B-C33D-684D-8E8C-68983EF4438D}" type="sibTrans" cxnId="{C05620C9-9A27-9540-B3DE-ED57B5C74585}">
      <dgm:prSet/>
      <dgm:spPr/>
      <dgm:t>
        <a:bodyPr/>
        <a:lstStyle/>
        <a:p>
          <a:endParaRPr lang="nb-NO"/>
        </a:p>
      </dgm:t>
    </dgm:pt>
    <dgm:pt modelId="{B00E55C2-527A-C749-8EE0-57FC7A16EA58}">
      <dgm:prSet custT="1"/>
      <dgm:spPr/>
      <dgm:t>
        <a:bodyPr/>
        <a:lstStyle/>
        <a:p>
          <a:r>
            <a:rPr lang="nb-NO" sz="2800" dirty="0"/>
            <a:t>2023: </a:t>
          </a:r>
          <a:r>
            <a:rPr lang="nb-NO" sz="2800" dirty="0" err="1"/>
            <a:t>Whisper</a:t>
          </a:r>
          <a:r>
            <a:rPr lang="nb-NO" sz="2800" dirty="0"/>
            <a:t> + </a:t>
          </a:r>
          <a:r>
            <a:rPr lang="nb-NO" sz="2800" dirty="0" err="1"/>
            <a:t>Panopto</a:t>
          </a:r>
          <a:endParaRPr lang="nb-NO" sz="2800" dirty="0"/>
        </a:p>
      </dgm:t>
    </dgm:pt>
    <dgm:pt modelId="{8C16630B-A712-1546-9E79-F22319B3AF47}" type="parTrans" cxnId="{AC80CA1F-22C0-D147-AA46-9FDA3FBCB2E3}">
      <dgm:prSet/>
      <dgm:spPr/>
      <dgm:t>
        <a:bodyPr/>
        <a:lstStyle/>
        <a:p>
          <a:endParaRPr lang="nb-NO"/>
        </a:p>
      </dgm:t>
    </dgm:pt>
    <dgm:pt modelId="{E89DB2F7-8680-D948-A4FE-786461E45D1A}" type="sibTrans" cxnId="{AC80CA1F-22C0-D147-AA46-9FDA3FBCB2E3}">
      <dgm:prSet/>
      <dgm:spPr/>
      <dgm:t>
        <a:bodyPr/>
        <a:lstStyle/>
        <a:p>
          <a:endParaRPr lang="nb-NO"/>
        </a:p>
      </dgm:t>
    </dgm:pt>
    <dgm:pt modelId="{305B9F78-2F5B-F940-8F87-83924D283E38}">
      <dgm:prSet custT="1"/>
      <dgm:spPr/>
      <dgm:t>
        <a:bodyPr/>
        <a:lstStyle/>
        <a:p>
          <a:r>
            <a:rPr lang="nb-NO" sz="3200" dirty="0"/>
            <a:t>2024: </a:t>
          </a:r>
          <a:br>
            <a:rPr lang="nb-NO" sz="3200" dirty="0"/>
          </a:br>
          <a:r>
            <a:rPr lang="nb-NO" sz="3200" dirty="0"/>
            <a:t>NB-</a:t>
          </a:r>
          <a:r>
            <a:rPr lang="nb-NO" sz="3200" dirty="0" err="1"/>
            <a:t>Whisper</a:t>
          </a:r>
          <a:r>
            <a:rPr lang="nb-NO" sz="3200" dirty="0"/>
            <a:t>  and TSD</a:t>
          </a:r>
        </a:p>
      </dgm:t>
    </dgm:pt>
    <dgm:pt modelId="{9F156C62-5290-DA48-8C43-9FBBD54A7161}" type="parTrans" cxnId="{760333BD-328D-8943-AF65-7C15624AE672}">
      <dgm:prSet/>
      <dgm:spPr/>
      <dgm:t>
        <a:bodyPr/>
        <a:lstStyle/>
        <a:p>
          <a:endParaRPr lang="nb-NO"/>
        </a:p>
      </dgm:t>
    </dgm:pt>
    <dgm:pt modelId="{655D8465-8912-B64A-83B2-76CEBA567F1E}" type="sibTrans" cxnId="{760333BD-328D-8943-AF65-7C15624AE672}">
      <dgm:prSet/>
      <dgm:spPr/>
      <dgm:t>
        <a:bodyPr/>
        <a:lstStyle/>
        <a:p>
          <a:endParaRPr lang="nb-NO"/>
        </a:p>
      </dgm:t>
    </dgm:pt>
    <dgm:pt modelId="{B6C46727-C229-F94A-8CA4-C2A7DAC4DE44}">
      <dgm:prSet/>
      <dgm:spPr/>
    </dgm:pt>
    <dgm:pt modelId="{8CC1908E-CB13-FE48-99CE-C46E62DF3971}" type="parTrans" cxnId="{5AF6F804-1007-AA4E-87BC-F20C5AEB1B7B}">
      <dgm:prSet/>
      <dgm:spPr/>
      <dgm:t>
        <a:bodyPr/>
        <a:lstStyle/>
        <a:p>
          <a:endParaRPr lang="nb-NO"/>
        </a:p>
      </dgm:t>
    </dgm:pt>
    <dgm:pt modelId="{1406C48F-33B1-3A40-A94C-E5EB03F46BE1}" type="sibTrans" cxnId="{5AF6F804-1007-AA4E-87BC-F20C5AEB1B7B}">
      <dgm:prSet/>
      <dgm:spPr/>
      <dgm:t>
        <a:bodyPr/>
        <a:lstStyle/>
        <a:p>
          <a:endParaRPr lang="nb-NO"/>
        </a:p>
      </dgm:t>
    </dgm:pt>
    <dgm:pt modelId="{FC32BBAA-73D2-B54E-82A5-C577154D3504}">
      <dgm:prSet/>
      <dgm:spPr/>
    </dgm:pt>
    <dgm:pt modelId="{C9B36384-70F0-E14A-92B1-484EEA4483FA}" type="parTrans" cxnId="{9D74DF6E-CBD9-E745-A0BC-24451E94EB56}">
      <dgm:prSet/>
      <dgm:spPr/>
      <dgm:t>
        <a:bodyPr/>
        <a:lstStyle/>
        <a:p>
          <a:endParaRPr lang="nb-NO"/>
        </a:p>
      </dgm:t>
    </dgm:pt>
    <dgm:pt modelId="{D4A1E103-BA3E-7B45-9FAF-3C536F4B8B95}" type="sibTrans" cxnId="{9D74DF6E-CBD9-E745-A0BC-24451E94EB56}">
      <dgm:prSet/>
      <dgm:spPr/>
      <dgm:t>
        <a:bodyPr/>
        <a:lstStyle/>
        <a:p>
          <a:endParaRPr lang="nb-NO"/>
        </a:p>
      </dgm:t>
    </dgm:pt>
    <dgm:pt modelId="{9B63BD3D-F097-D049-A31B-E9B0A57DFBF8}" type="pres">
      <dgm:prSet presAssocID="{52090886-932C-3D4E-8D86-92F6A6B9B240}" presName="arrowDiagram" presStyleCnt="0">
        <dgm:presLayoutVars>
          <dgm:chMax val="5"/>
          <dgm:dir/>
          <dgm:resizeHandles val="exact"/>
        </dgm:presLayoutVars>
      </dgm:prSet>
      <dgm:spPr/>
    </dgm:pt>
    <dgm:pt modelId="{EB24D7C4-0CE7-1E46-92E1-023C6CB0610A}" type="pres">
      <dgm:prSet presAssocID="{52090886-932C-3D4E-8D86-92F6A6B9B240}" presName="arrow" presStyleLbl="bgShp" presStyleIdx="0" presStyleCnt="1" custScaleX="118214" custLinFactNeighborX="1607" custLinFactNeighborY="-5134"/>
      <dgm:spPr/>
    </dgm:pt>
    <dgm:pt modelId="{FAE55FB2-2E5C-864E-BFFF-123BE67271DA}" type="pres">
      <dgm:prSet presAssocID="{52090886-932C-3D4E-8D86-92F6A6B9B240}" presName="arrowDiagram5" presStyleCnt="0"/>
      <dgm:spPr/>
    </dgm:pt>
    <dgm:pt modelId="{DC079EBA-A219-6F47-87C2-FA310523679D}" type="pres">
      <dgm:prSet presAssocID="{D2C9D18E-FC11-6C42-8380-12A14F01FF0A}" presName="bullet5a" presStyleLbl="node1" presStyleIdx="0" presStyleCnt="5"/>
      <dgm:spPr/>
    </dgm:pt>
    <dgm:pt modelId="{356259AF-D65E-8145-9761-1A9BF096572D}" type="pres">
      <dgm:prSet presAssocID="{D2C9D18E-FC11-6C42-8380-12A14F01FF0A}" presName="textBox5a" presStyleLbl="revTx" presStyleIdx="0" presStyleCnt="5">
        <dgm:presLayoutVars>
          <dgm:bulletEnabled val="1"/>
        </dgm:presLayoutVars>
      </dgm:prSet>
      <dgm:spPr/>
    </dgm:pt>
    <dgm:pt modelId="{7F9918CB-5438-984D-BF6C-EBCCA36C5617}" type="pres">
      <dgm:prSet presAssocID="{4211C65D-3A8A-9745-8B2F-8875CB3F4421}" presName="bullet5b" presStyleLbl="node1" presStyleIdx="1" presStyleCnt="5"/>
      <dgm:spPr/>
    </dgm:pt>
    <dgm:pt modelId="{98B9C1DB-36E7-A148-8F5C-128393B53FBF}" type="pres">
      <dgm:prSet presAssocID="{4211C65D-3A8A-9745-8B2F-8875CB3F4421}" presName="textBox5b" presStyleLbl="revTx" presStyleIdx="1" presStyleCnt="5">
        <dgm:presLayoutVars>
          <dgm:bulletEnabled val="1"/>
        </dgm:presLayoutVars>
      </dgm:prSet>
      <dgm:spPr/>
    </dgm:pt>
    <dgm:pt modelId="{B3D4A2EC-4681-9145-A7BB-95063CBA365D}" type="pres">
      <dgm:prSet presAssocID="{AA117120-BC3C-7C45-B78C-EBB045B3E8CB}" presName="bullet5c" presStyleLbl="node1" presStyleIdx="2" presStyleCnt="5"/>
      <dgm:spPr/>
    </dgm:pt>
    <dgm:pt modelId="{C67228A1-DCAE-1449-8EE9-96955D101D99}" type="pres">
      <dgm:prSet presAssocID="{AA117120-BC3C-7C45-B78C-EBB045B3E8CB}" presName="textBox5c" presStyleLbl="revTx" presStyleIdx="2" presStyleCnt="5">
        <dgm:presLayoutVars>
          <dgm:bulletEnabled val="1"/>
        </dgm:presLayoutVars>
      </dgm:prSet>
      <dgm:spPr/>
    </dgm:pt>
    <dgm:pt modelId="{876824D2-94B8-E44C-AA1C-EC60E135C3A1}" type="pres">
      <dgm:prSet presAssocID="{B00E55C2-527A-C749-8EE0-57FC7A16EA58}" presName="bullet5d" presStyleLbl="node1" presStyleIdx="3" presStyleCnt="5"/>
      <dgm:spPr/>
    </dgm:pt>
    <dgm:pt modelId="{3D534080-3347-B04E-9228-F688DD1FB952}" type="pres">
      <dgm:prSet presAssocID="{B00E55C2-527A-C749-8EE0-57FC7A16EA58}" presName="textBox5d" presStyleLbl="revTx" presStyleIdx="3" presStyleCnt="5">
        <dgm:presLayoutVars>
          <dgm:bulletEnabled val="1"/>
        </dgm:presLayoutVars>
      </dgm:prSet>
      <dgm:spPr/>
    </dgm:pt>
    <dgm:pt modelId="{1BA742DD-F157-A24A-851F-51206CB4E198}" type="pres">
      <dgm:prSet presAssocID="{305B9F78-2F5B-F940-8F87-83924D283E38}" presName="bullet5e" presStyleLbl="node1" presStyleIdx="4" presStyleCnt="5"/>
      <dgm:spPr/>
    </dgm:pt>
    <dgm:pt modelId="{FCF8C906-C682-0943-99CC-2D3DF75EEF36}" type="pres">
      <dgm:prSet presAssocID="{305B9F78-2F5B-F940-8F87-83924D283E38}" presName="textBox5e" presStyleLbl="revTx" presStyleIdx="4" presStyleCnt="5" custScaleX="155357" custScaleY="88640" custLinFactNeighborX="27455" custLinFactNeighborY="388">
        <dgm:presLayoutVars>
          <dgm:bulletEnabled val="1"/>
        </dgm:presLayoutVars>
      </dgm:prSet>
      <dgm:spPr/>
    </dgm:pt>
  </dgm:ptLst>
  <dgm:cxnLst>
    <dgm:cxn modelId="{5AF6F804-1007-AA4E-87BC-F20C5AEB1B7B}" srcId="{52090886-932C-3D4E-8D86-92F6A6B9B240}" destId="{B6C46727-C229-F94A-8CA4-C2A7DAC4DE44}" srcOrd="5" destOrd="0" parTransId="{8CC1908E-CB13-FE48-99CE-C46E62DF3971}" sibTransId="{1406C48F-33B1-3A40-A94C-E5EB03F46BE1}"/>
    <dgm:cxn modelId="{AC80CA1F-22C0-D147-AA46-9FDA3FBCB2E3}" srcId="{52090886-932C-3D4E-8D86-92F6A6B9B240}" destId="{B00E55C2-527A-C749-8EE0-57FC7A16EA58}" srcOrd="3" destOrd="0" parTransId="{8C16630B-A712-1546-9E79-F22319B3AF47}" sibTransId="{E89DB2F7-8680-D948-A4FE-786461E45D1A}"/>
    <dgm:cxn modelId="{A92C4F26-EB03-6245-A950-8B4B4F765388}" type="presOf" srcId="{305B9F78-2F5B-F940-8F87-83924D283E38}" destId="{FCF8C906-C682-0943-99CC-2D3DF75EEF36}" srcOrd="0" destOrd="0" presId="urn:microsoft.com/office/officeart/2005/8/layout/arrow2"/>
    <dgm:cxn modelId="{5AC8D145-1AE7-7F46-B52D-FAA4767DB282}" type="presOf" srcId="{4211C65D-3A8A-9745-8B2F-8875CB3F4421}" destId="{98B9C1DB-36E7-A148-8F5C-128393B53FBF}" srcOrd="0" destOrd="0" presId="urn:microsoft.com/office/officeart/2005/8/layout/arrow2"/>
    <dgm:cxn modelId="{0DD4B04F-470A-3547-ABB3-8814757E7B45}" type="presOf" srcId="{B00E55C2-527A-C749-8EE0-57FC7A16EA58}" destId="{3D534080-3347-B04E-9228-F688DD1FB952}" srcOrd="0" destOrd="0" presId="urn:microsoft.com/office/officeart/2005/8/layout/arrow2"/>
    <dgm:cxn modelId="{9D74DF6E-CBD9-E745-A0BC-24451E94EB56}" srcId="{52090886-932C-3D4E-8D86-92F6A6B9B240}" destId="{FC32BBAA-73D2-B54E-82A5-C577154D3504}" srcOrd="6" destOrd="0" parTransId="{C9B36384-70F0-E14A-92B1-484EEA4483FA}" sibTransId="{D4A1E103-BA3E-7B45-9FAF-3C536F4B8B95}"/>
    <dgm:cxn modelId="{84621F7E-94FC-2646-B4DD-A1D7F57499DC}" type="presOf" srcId="{AA117120-BC3C-7C45-B78C-EBB045B3E8CB}" destId="{C67228A1-DCAE-1449-8EE9-96955D101D99}" srcOrd="0" destOrd="0" presId="urn:microsoft.com/office/officeart/2005/8/layout/arrow2"/>
    <dgm:cxn modelId="{B47A8094-A967-D64B-8B06-814DF18E2F07}" srcId="{52090886-932C-3D4E-8D86-92F6A6B9B240}" destId="{D2C9D18E-FC11-6C42-8380-12A14F01FF0A}" srcOrd="0" destOrd="0" parTransId="{19D2B8BB-7358-534E-8975-8C0A17A46A2A}" sibTransId="{B7623776-74EC-D240-BF29-0FB80AD54BDA}"/>
    <dgm:cxn modelId="{760333BD-328D-8943-AF65-7C15624AE672}" srcId="{52090886-932C-3D4E-8D86-92F6A6B9B240}" destId="{305B9F78-2F5B-F940-8F87-83924D283E38}" srcOrd="4" destOrd="0" parTransId="{9F156C62-5290-DA48-8C43-9FBBD54A7161}" sibTransId="{655D8465-8912-B64A-83B2-76CEBA567F1E}"/>
    <dgm:cxn modelId="{C05620C9-9A27-9540-B3DE-ED57B5C74585}" srcId="{52090886-932C-3D4E-8D86-92F6A6B9B240}" destId="{AA117120-BC3C-7C45-B78C-EBB045B3E8CB}" srcOrd="2" destOrd="0" parTransId="{EB4523B4-D73C-B840-9BB0-578020DDE7B1}" sibTransId="{FC95030B-C33D-684D-8E8C-68983EF4438D}"/>
    <dgm:cxn modelId="{A858F5D5-6985-B549-8C91-C2276299C5CC}" srcId="{52090886-932C-3D4E-8D86-92F6A6B9B240}" destId="{4211C65D-3A8A-9745-8B2F-8875CB3F4421}" srcOrd="1" destOrd="0" parTransId="{16137A95-D4BC-F142-BE3B-38E927CD45FC}" sibTransId="{5F08E546-F277-B945-9BBC-06137A1B4D1D}"/>
    <dgm:cxn modelId="{3F4FE0E1-ED54-194B-B182-9E27624F6CE5}" type="presOf" srcId="{52090886-932C-3D4E-8D86-92F6A6B9B240}" destId="{9B63BD3D-F097-D049-A31B-E9B0A57DFBF8}" srcOrd="0" destOrd="0" presId="urn:microsoft.com/office/officeart/2005/8/layout/arrow2"/>
    <dgm:cxn modelId="{40957DE3-3684-D648-9EDE-20433ED0349B}" type="presOf" srcId="{D2C9D18E-FC11-6C42-8380-12A14F01FF0A}" destId="{356259AF-D65E-8145-9761-1A9BF096572D}" srcOrd="0" destOrd="0" presId="urn:microsoft.com/office/officeart/2005/8/layout/arrow2"/>
    <dgm:cxn modelId="{67CD02DC-1AB2-8747-AAA3-2D2AAD451BF1}" type="presParOf" srcId="{9B63BD3D-F097-D049-A31B-E9B0A57DFBF8}" destId="{EB24D7C4-0CE7-1E46-92E1-023C6CB0610A}" srcOrd="0" destOrd="0" presId="urn:microsoft.com/office/officeart/2005/8/layout/arrow2"/>
    <dgm:cxn modelId="{0E72F762-1D59-114C-9434-7F4359E68E78}" type="presParOf" srcId="{9B63BD3D-F097-D049-A31B-E9B0A57DFBF8}" destId="{FAE55FB2-2E5C-864E-BFFF-123BE67271DA}" srcOrd="1" destOrd="0" presId="urn:microsoft.com/office/officeart/2005/8/layout/arrow2"/>
    <dgm:cxn modelId="{752FA647-059B-4848-BE78-4168EFA05BE6}" type="presParOf" srcId="{FAE55FB2-2E5C-864E-BFFF-123BE67271DA}" destId="{DC079EBA-A219-6F47-87C2-FA310523679D}" srcOrd="0" destOrd="0" presId="urn:microsoft.com/office/officeart/2005/8/layout/arrow2"/>
    <dgm:cxn modelId="{18D53FF0-9512-0C49-9884-4D7DF86231AC}" type="presParOf" srcId="{FAE55FB2-2E5C-864E-BFFF-123BE67271DA}" destId="{356259AF-D65E-8145-9761-1A9BF096572D}" srcOrd="1" destOrd="0" presId="urn:microsoft.com/office/officeart/2005/8/layout/arrow2"/>
    <dgm:cxn modelId="{1E60D3E8-1D47-B241-843D-A3C9CF7D1499}" type="presParOf" srcId="{FAE55FB2-2E5C-864E-BFFF-123BE67271DA}" destId="{7F9918CB-5438-984D-BF6C-EBCCA36C5617}" srcOrd="2" destOrd="0" presId="urn:microsoft.com/office/officeart/2005/8/layout/arrow2"/>
    <dgm:cxn modelId="{529C9254-986B-4645-9E4F-99BAC0B10363}" type="presParOf" srcId="{FAE55FB2-2E5C-864E-BFFF-123BE67271DA}" destId="{98B9C1DB-36E7-A148-8F5C-128393B53FBF}" srcOrd="3" destOrd="0" presId="urn:microsoft.com/office/officeart/2005/8/layout/arrow2"/>
    <dgm:cxn modelId="{FB524BCC-0271-9B4F-9CAD-E3326F8E9BEF}" type="presParOf" srcId="{FAE55FB2-2E5C-864E-BFFF-123BE67271DA}" destId="{B3D4A2EC-4681-9145-A7BB-95063CBA365D}" srcOrd="4" destOrd="0" presId="urn:microsoft.com/office/officeart/2005/8/layout/arrow2"/>
    <dgm:cxn modelId="{1F57EDFB-1F68-AF40-AE12-27E1F064933E}" type="presParOf" srcId="{FAE55FB2-2E5C-864E-BFFF-123BE67271DA}" destId="{C67228A1-DCAE-1449-8EE9-96955D101D99}" srcOrd="5" destOrd="0" presId="urn:microsoft.com/office/officeart/2005/8/layout/arrow2"/>
    <dgm:cxn modelId="{4032231B-34DD-634B-A0D5-922B66656F30}" type="presParOf" srcId="{FAE55FB2-2E5C-864E-BFFF-123BE67271DA}" destId="{876824D2-94B8-E44C-AA1C-EC60E135C3A1}" srcOrd="6" destOrd="0" presId="urn:microsoft.com/office/officeart/2005/8/layout/arrow2"/>
    <dgm:cxn modelId="{7D36BB41-790C-8247-A682-9500A9A3A08D}" type="presParOf" srcId="{FAE55FB2-2E5C-864E-BFFF-123BE67271DA}" destId="{3D534080-3347-B04E-9228-F688DD1FB952}" srcOrd="7" destOrd="0" presId="urn:microsoft.com/office/officeart/2005/8/layout/arrow2"/>
    <dgm:cxn modelId="{E84D8371-7A32-A743-8EA0-E2BFB4BA07F2}" type="presParOf" srcId="{FAE55FB2-2E5C-864E-BFFF-123BE67271DA}" destId="{1BA742DD-F157-A24A-851F-51206CB4E198}" srcOrd="8" destOrd="0" presId="urn:microsoft.com/office/officeart/2005/8/layout/arrow2"/>
    <dgm:cxn modelId="{3946488F-B640-EB4C-9A04-0D76DEA126FB}" type="presParOf" srcId="{FAE55FB2-2E5C-864E-BFFF-123BE67271DA}" destId="{FCF8C906-C682-0943-99CC-2D3DF75EEF36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24D7C4-0CE7-1E46-92E1-023C6CB0610A}">
      <dsp:nvSpPr>
        <dsp:cNvPr id="0" name=""/>
        <dsp:cNvSpPr/>
      </dsp:nvSpPr>
      <dsp:spPr>
        <a:xfrm>
          <a:off x="32" y="0"/>
          <a:ext cx="13451807" cy="7112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079EBA-A219-6F47-87C2-FA310523679D}">
      <dsp:nvSpPr>
        <dsp:cNvPr id="0" name=""/>
        <dsp:cNvSpPr/>
      </dsp:nvSpPr>
      <dsp:spPr>
        <a:xfrm>
          <a:off x="2157171" y="5288483"/>
          <a:ext cx="261721" cy="2617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6259AF-D65E-8145-9761-1A9BF096572D}">
      <dsp:nvSpPr>
        <dsp:cNvPr id="0" name=""/>
        <dsp:cNvSpPr/>
      </dsp:nvSpPr>
      <dsp:spPr>
        <a:xfrm>
          <a:off x="2288032" y="5419343"/>
          <a:ext cx="1490675" cy="16926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1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 dirty="0"/>
            <a:t>2020: Test</a:t>
          </a:r>
        </a:p>
      </dsp:txBody>
      <dsp:txXfrm>
        <a:off x="2288032" y="5419343"/>
        <a:ext cx="1490675" cy="1692655"/>
      </dsp:txXfrm>
    </dsp:sp>
    <dsp:sp modelId="{7F9918CB-5438-984D-BF6C-EBCCA36C5617}">
      <dsp:nvSpPr>
        <dsp:cNvPr id="0" name=""/>
        <dsp:cNvSpPr/>
      </dsp:nvSpPr>
      <dsp:spPr>
        <a:xfrm>
          <a:off x="3573881" y="3927246"/>
          <a:ext cx="409651" cy="4096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B9C1DB-36E7-A148-8F5C-128393B53FBF}">
      <dsp:nvSpPr>
        <dsp:cNvPr id="0" name=""/>
        <dsp:cNvSpPr/>
      </dsp:nvSpPr>
      <dsp:spPr>
        <a:xfrm>
          <a:off x="3778707" y="4132071"/>
          <a:ext cx="1888947" cy="29799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066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 dirty="0"/>
            <a:t>2021: Googles </a:t>
          </a:r>
          <a:r>
            <a:rPr lang="nb-NO" sz="2800" kern="1200" dirty="0" err="1"/>
            <a:t>speech</a:t>
          </a:r>
          <a:r>
            <a:rPr lang="nb-NO" sz="2800" kern="1200" dirty="0"/>
            <a:t>-to-</a:t>
          </a:r>
          <a:r>
            <a:rPr lang="nb-NO" sz="2800" kern="1200" dirty="0" err="1"/>
            <a:t>text</a:t>
          </a:r>
          <a:endParaRPr lang="nb-NO" sz="2800" kern="1200" dirty="0"/>
        </a:p>
      </dsp:txBody>
      <dsp:txXfrm>
        <a:off x="3778707" y="4132071"/>
        <a:ext cx="1888947" cy="2979928"/>
      </dsp:txXfrm>
    </dsp:sp>
    <dsp:sp modelId="{B3D4A2EC-4681-9145-A7BB-95063CBA365D}">
      <dsp:nvSpPr>
        <dsp:cNvPr id="0" name=""/>
        <dsp:cNvSpPr/>
      </dsp:nvSpPr>
      <dsp:spPr>
        <a:xfrm>
          <a:off x="5394553" y="2841955"/>
          <a:ext cx="546201" cy="5462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7228A1-DCAE-1449-8EE9-96955D101D99}">
      <dsp:nvSpPr>
        <dsp:cNvPr id="0" name=""/>
        <dsp:cNvSpPr/>
      </dsp:nvSpPr>
      <dsp:spPr>
        <a:xfrm>
          <a:off x="5667654" y="3115055"/>
          <a:ext cx="2196185" cy="39969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9421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>
              <a:solidFill>
                <a:srgbClr val="FF0000"/>
              </a:solidFill>
            </a:rPr>
            <a:t>21. september 2022</a:t>
          </a:r>
          <a:endParaRPr lang="nb-NO" sz="2800" kern="1200" dirty="0">
            <a:solidFill>
              <a:srgbClr val="FF0000"/>
            </a:solidFill>
          </a:endParaRPr>
        </a:p>
      </dsp:txBody>
      <dsp:txXfrm>
        <a:off x="5667654" y="3115055"/>
        <a:ext cx="2196185" cy="3996944"/>
      </dsp:txXfrm>
    </dsp:sp>
    <dsp:sp modelId="{876824D2-94B8-E44C-AA1C-EC60E135C3A1}">
      <dsp:nvSpPr>
        <dsp:cNvPr id="0" name=""/>
        <dsp:cNvSpPr/>
      </dsp:nvSpPr>
      <dsp:spPr>
        <a:xfrm>
          <a:off x="7511084" y="1994204"/>
          <a:ext cx="705510" cy="7055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534080-3347-B04E-9228-F688DD1FB952}">
      <dsp:nvSpPr>
        <dsp:cNvPr id="0" name=""/>
        <dsp:cNvSpPr/>
      </dsp:nvSpPr>
      <dsp:spPr>
        <a:xfrm>
          <a:off x="7863840" y="2346959"/>
          <a:ext cx="2275840" cy="4765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3835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 dirty="0"/>
            <a:t>2023: </a:t>
          </a:r>
          <a:r>
            <a:rPr lang="nb-NO" sz="2800" kern="1200" dirty="0" err="1"/>
            <a:t>Whisper</a:t>
          </a:r>
          <a:r>
            <a:rPr lang="nb-NO" sz="2800" kern="1200" dirty="0"/>
            <a:t> + </a:t>
          </a:r>
          <a:r>
            <a:rPr lang="nb-NO" sz="2800" kern="1200" dirty="0" err="1"/>
            <a:t>Panopto</a:t>
          </a:r>
          <a:endParaRPr lang="nb-NO" sz="2800" kern="1200" dirty="0"/>
        </a:p>
      </dsp:txBody>
      <dsp:txXfrm>
        <a:off x="7863840" y="2346959"/>
        <a:ext cx="2275840" cy="4765040"/>
      </dsp:txXfrm>
    </dsp:sp>
    <dsp:sp modelId="{1BA742DD-F157-A24A-851F-51206CB4E198}">
      <dsp:nvSpPr>
        <dsp:cNvPr id="0" name=""/>
        <dsp:cNvSpPr/>
      </dsp:nvSpPr>
      <dsp:spPr>
        <a:xfrm>
          <a:off x="9690201" y="1428089"/>
          <a:ext cx="898956" cy="8989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8C906-C682-0943-99CC-2D3DF75EEF36}">
      <dsp:nvSpPr>
        <dsp:cNvPr id="0" name=""/>
        <dsp:cNvSpPr/>
      </dsp:nvSpPr>
      <dsp:spPr>
        <a:xfrm>
          <a:off x="9916163" y="2195193"/>
          <a:ext cx="3535676" cy="4639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339" tIns="0" rIns="0" bIns="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200" kern="1200" dirty="0"/>
            <a:t>2024: </a:t>
          </a:r>
          <a:br>
            <a:rPr lang="nb-NO" sz="3200" kern="1200" dirty="0"/>
          </a:br>
          <a:r>
            <a:rPr lang="nb-NO" sz="3200" kern="1200" dirty="0"/>
            <a:t>NB-</a:t>
          </a:r>
          <a:r>
            <a:rPr lang="nb-NO" sz="3200" kern="1200" dirty="0" err="1"/>
            <a:t>Whisper</a:t>
          </a:r>
          <a:r>
            <a:rPr lang="nb-NO" sz="3200" kern="1200" dirty="0"/>
            <a:t>  and TSD</a:t>
          </a:r>
        </a:p>
      </dsp:txBody>
      <dsp:txXfrm>
        <a:off x="9916163" y="2195193"/>
        <a:ext cx="3535676" cy="4639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B1E4E-9600-4A4C-BCD3-368B174DF500}" type="datetimeFigureOut">
              <a:rPr lang="nb-NO" smtClean="0"/>
              <a:t>28.11.2024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FA8E31-0101-284C-A1E1-F2EF01C6B0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423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598712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496969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32095F-86C8-28BD-A94D-E741F0CE58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903A846-7760-7E85-D436-58A5443A16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85D992-1868-D6AF-9A6F-ADA9BD8DF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28.11.2024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22A0423-0744-1A04-F5C5-DA42629D7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C994EE9-FF37-8F50-B94A-C21D5A82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5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CBC149-3F44-0E22-D984-9F1DCE7A7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5A14A81-8310-6C30-B8AF-A3468FD3A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782B88-4BAD-6F2C-3C96-1AC496D30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28.11.2024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38C35F-FF88-DC5D-00D9-8E44B939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232714E-5AF9-9A3F-45D5-2F7975F80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6031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9A2239-8480-8465-5CD1-673DEEA98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F875A80-4567-1347-C842-9EB57383A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0E6867F-27A5-F1A1-3779-A4AF03F35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28.11.2024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24430C6-C39C-9EAC-B67A-6B6F3AC4C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2B5437-7764-2C2D-A004-8BEBD79D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697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75B296-6ECA-4C29-EC6B-25C6AB479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82AD56-F106-D70A-1B97-46E865ABCB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9516692-D05C-DDD0-503B-EFC7BF7E8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123BC99-7A04-4C24-3A3D-C6603A04B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28.11.2024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B36ED9B-A160-C146-DDBF-F2C9ABBA8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76CF887-CA4C-3E35-11A0-4D25AC095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3116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5D5FC0-263C-5167-EE7F-A6F0246D8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39B298E-AB6E-DE32-8CC8-730ABE5D4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6A7E9AC-BAEF-9688-3841-AFA5060F91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9E72E45-E7C5-3814-C6D8-FE15A7A24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B31C51C-F57C-D81A-9E6E-8A24640C6A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77034C3-DC3B-E188-3A12-4A12A5E14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28.11.2024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B553D32-3A2A-D9C5-1D93-3891C03BC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4574D67-4CF4-20B2-16D0-360F77E70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804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1EA74D-6609-E84A-B40F-807177FB7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BE90116-4974-6421-71BD-7776FC89A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28.11.2024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E6AFB8D-C10F-5BC3-632C-DF74F292B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AF46E4D-B2C5-CE90-7C80-39D3C793B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1538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DD1929E-4665-A8D3-5CE9-1484EFDCF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28.11.2024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8CB4042-2BED-690B-1DB4-323201CB3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D4BF94C-4E31-EC20-893F-ACAADFF81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257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6C1AB4-4AE2-73BE-1791-D0A388F97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19A8CF-580B-5004-A319-ED1F1F468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DD72545-A983-49A7-AE02-5734AF018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240A9F1-484E-F0AA-066F-7C6B7C77E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28.11.2024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F780D8F-FB3B-5E95-0299-459CEF157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99AC228-5F3F-B389-7CF2-C53BC54E6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7142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412C8D-AF2E-5F8D-4EB7-BC29E868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906DA27-42DA-69D8-B5CA-85F729754B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808BF94-1F39-A47D-6E5D-B33EF3807B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A5960EE-DD11-269D-1EC9-174FDFC6B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28.11.2024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6200219-2308-0737-6DB1-A1EEABAB4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709B98-53A2-3973-A67D-E83DB5A94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63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E5AF37-1A17-3EFA-FD95-7199249A0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36F7A92-51E4-FF80-546F-9B4F8432E5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9AA2E2-881D-432D-162B-CE2086759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28.11.2024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9B39177-022D-8D30-D7CC-B1A8B6468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60C71C4-E032-DDD6-E343-BAC218AE6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433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987375E-03D0-DC9F-511E-026FB55927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D2051CE-F77D-1712-4E63-B3E2DAEB3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77EA977-3AB1-ED5F-F82C-BEBBEC724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677AC-1B7B-7F47-AEF9-5F6191E9E966}" type="datetimeFigureOut">
              <a:rPr lang="nb-NO" smtClean="0"/>
              <a:t>28.11.2024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7A2EB71-0253-7A88-BE3C-B198C9632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4DBE34-3675-E90C-F209-5D856F208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2767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75347"/>
      </p:ext>
    </p:extLst>
  </p:cSld>
  <p:clrMapOvr>
    <a:masterClrMapping/>
  </p:clrMapOvr>
  <p:hf sldNum="0"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di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can be placed her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dirty="0"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221795" y="6332653"/>
            <a:ext cx="3026611" cy="3693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5EFA986C-B883-52F7-BABD-73A263D7EDA5}"/>
              </a:ext>
            </a:extLst>
          </p:cNvPr>
          <p:cNvSpPr>
            <a:spLocks noGrp="1"/>
          </p:cNvSpPr>
          <p:nvPr>
            <p:ph type="media" sz="quarter" idx="23" hasCustomPrompt="1"/>
          </p:nvPr>
        </p:nvSpPr>
        <p:spPr>
          <a:xfrm>
            <a:off x="642850" y="1983971"/>
            <a:ext cx="10914769" cy="4310272"/>
          </a:xfrm>
        </p:spPr>
        <p:txBody>
          <a:bodyPr/>
          <a:lstStyle/>
          <a:p>
            <a:r>
              <a:rPr lang="en-US" dirty="0"/>
              <a:t>Click to add media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66CFFDC-C327-1E94-708A-E8602BA33C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2628" y="5643927"/>
            <a:ext cx="3026611" cy="175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696751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can be placed her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dirty="0"/>
          </a:p>
        </p:txBody>
      </p:sp>
      <p:sp>
        <p:nvSpPr>
          <p:cNvPr id="3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dirty="0"/>
          </a:p>
          <a:p>
            <a:pPr lvl="4"/>
            <a:endParaRPr dirty="0"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803804" y="6337453"/>
            <a:ext cx="3026611" cy="3693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20B7AE6-F80B-E4BA-083B-8DBA7DA8B9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2628" y="5643927"/>
            <a:ext cx="3026611" cy="175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1244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28DACB4-AA5A-6811-A3EC-D9A798E6B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D1200F2-8168-4EAB-24CD-DFCBFD9BE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9168FE0-806F-3E7E-B5AD-57B5411DC1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1677AC-1B7B-7F47-AEF9-5F6191E9E966}" type="datetimeFigureOut">
              <a:rPr lang="nb-NO" smtClean="0"/>
              <a:t>28.11.2024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C713C23-BD78-79FB-881C-99C074825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42E8A6C-7FB5-C1A0-001C-25A6BB853F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C25305-406C-264F-A6DE-5D72C86473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702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4D70C4-0EEA-74CE-C113-7987534485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solidFill>
            <a:schemeClr val="tx2">
              <a:lumMod val="75000"/>
              <a:lumOff val="2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4606B-E887-D18F-B250-B4F1A0941E4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E05DB0-909F-06FB-1978-841C8D8BB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302D645-04D7-0D36-C890-FB19E3007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Arial"/>
              </a:rPr>
              <a:t>Autotekst@uio</a:t>
            </a:r>
            <a:br>
              <a:rPr lang="en-US" dirty="0">
                <a:cs typeface="Arial"/>
              </a:rPr>
            </a:br>
            <a:r>
              <a:rPr lang="en-US" dirty="0">
                <a:cs typeface="Arial"/>
              </a:rPr>
              <a:t>Local hosted </a:t>
            </a:r>
            <a:r>
              <a:rPr lang="en-US" dirty="0" err="1">
                <a:cs typeface="Arial"/>
              </a:rPr>
              <a:t>Whsiper</a:t>
            </a:r>
            <a:endParaRPr lang="en-US" dirty="0"/>
          </a:p>
        </p:txBody>
      </p:sp>
      <p:pic>
        <p:nvPicPr>
          <p:cNvPr id="13" name="Plassholder for innhold 12" descr="Et bilde som inneholder sko, tegnefilm, illustrasjon, clip art&#10;&#10;Automatisk generert beskrivelse">
            <a:extLst>
              <a:ext uri="{FF2B5EF4-FFF2-40B4-BE49-F238E27FC236}">
                <a16:creationId xmlns:a16="http://schemas.microsoft.com/office/drawing/2014/main" id="{23B30DC8-8E90-8248-9160-D5419DF13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948" y="1801335"/>
            <a:ext cx="5836780" cy="3280270"/>
          </a:xfrm>
          <a:prstGeom prst="rect">
            <a:avLst/>
          </a:prstGeom>
          <a:noFill/>
        </p:spPr>
      </p:pic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D4ED4823-608A-F3F3-2C1E-2596D92863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Dagfinn Bergsager</a:t>
            </a:r>
          </a:p>
          <a:p>
            <a:r>
              <a:rPr lang="nb-NO" dirty="0"/>
              <a:t>Assistant IT-</a:t>
            </a:r>
            <a:r>
              <a:rPr lang="nb-NO" dirty="0" err="1"/>
              <a:t>Director</a:t>
            </a:r>
            <a:r>
              <a:rPr lang="nb-NO" dirty="0"/>
              <a:t>, UiO</a:t>
            </a:r>
          </a:p>
        </p:txBody>
      </p:sp>
      <p:sp>
        <p:nvSpPr>
          <p:cNvPr id="16" name="Undertittel 15">
            <a:extLst>
              <a:ext uri="{FF2B5EF4-FFF2-40B4-BE49-F238E27FC236}">
                <a16:creationId xmlns:a16="http://schemas.microsoft.com/office/drawing/2014/main" id="{FA4BC52E-5C98-D384-2285-228A8EA84B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nb-NO"/>
          </a:p>
        </p:txBody>
      </p:sp>
      <p:sp>
        <p:nvSpPr>
          <p:cNvPr id="18" name="Plassholder for tekst 17">
            <a:extLst>
              <a:ext uri="{FF2B5EF4-FFF2-40B4-BE49-F238E27FC236}">
                <a16:creationId xmlns:a16="http://schemas.microsoft.com/office/drawing/2014/main" id="{64432990-6A6B-C899-B4B0-1D8642ADB0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62500" lnSpcReduction="20000"/>
          </a:bodyPr>
          <a:lstStyle/>
          <a:p>
            <a:endParaRPr lang="nb-NO"/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628FAAB4-3CA7-5434-D279-17E9AB909F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endParaRPr lang="nb-NO"/>
          </a:p>
        </p:txBody>
      </p:sp>
      <p:pic>
        <p:nvPicPr>
          <p:cNvPr id="12" name="Plassholder for innhold 11" descr="Et bilde som inneholder sirkel, tannhjul, lett, hjul&#10;&#10;Automatisk generert beskrivelse">
            <a:extLst>
              <a:ext uri="{FF2B5EF4-FFF2-40B4-BE49-F238E27FC236}">
                <a16:creationId xmlns:a16="http://schemas.microsoft.com/office/drawing/2014/main" id="{76F5A4FC-1879-1E8E-6059-E918955E7A0C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6250355" y="630851"/>
            <a:ext cx="5934337" cy="4450753"/>
          </a:xfrm>
        </p:spPr>
      </p:pic>
    </p:spTree>
    <p:extLst>
      <p:ext uri="{BB962C8B-B14F-4D97-AF65-F5344CB8AC3E}">
        <p14:creationId xmlns:p14="http://schemas.microsoft.com/office/powerpoint/2010/main" val="4118767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921EC8-E522-E62A-37DA-4101CF9DC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0423D79F-3FFA-67E1-872D-A1AB814495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051841"/>
              </p:ext>
            </p:extLst>
          </p:nvPr>
        </p:nvGraphicFramePr>
        <p:xfrm>
          <a:off x="-1442720" y="365125"/>
          <a:ext cx="13451840" cy="711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1546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9C139-018B-D8E2-44C8-F5997A59F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CF86E-C4E6-5545-BEDD-5737E0236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/>
          <a:p>
            <a:r>
              <a:rPr lang="en-US" dirty="0" err="1"/>
              <a:t>Autotekst.uio.no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816371-B320-8C7A-8F76-A5A63881C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/>
          <a:p>
            <a:r>
              <a:rPr lang="en-US" sz="2200" dirty="0"/>
              <a:t>Available to non-commercial institutions in Norway</a:t>
            </a:r>
          </a:p>
          <a:p>
            <a:pPr lvl="1"/>
            <a:r>
              <a:rPr lang="en-US" sz="2200" dirty="0"/>
              <a:t>44 institutions </a:t>
            </a:r>
          </a:p>
          <a:p>
            <a:pPr lvl="1"/>
            <a:r>
              <a:rPr lang="en-US" sz="2200" dirty="0"/>
              <a:t>100 000 hours of sound recordings processed </a:t>
            </a:r>
          </a:p>
          <a:p>
            <a:pPr lvl="1"/>
            <a:r>
              <a:rPr lang="en-US" sz="2200" dirty="0"/>
              <a:t>Local hardware</a:t>
            </a:r>
          </a:p>
          <a:p>
            <a:pPr marL="0" indent="0">
              <a:buNone/>
            </a:pPr>
            <a:endParaRPr lang="en-US" sz="2200" dirty="0"/>
          </a:p>
          <a:p>
            <a:pPr marL="530339" lvl="1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81170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81AE73-210E-C7BE-5BE5-D9651D047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demo-klippet">
            <a:hlinkClick r:id="" action="ppaction://media"/>
            <a:extLst>
              <a:ext uri="{FF2B5EF4-FFF2-40B4-BE49-F238E27FC236}">
                <a16:creationId xmlns:a16="http://schemas.microsoft.com/office/drawing/2014/main" id="{5E28697D-7AB5-97C2-64EA-81F926D4E6D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" y="67802"/>
            <a:ext cx="11033760" cy="6790198"/>
          </a:xfrm>
        </p:spPr>
      </p:pic>
    </p:spTree>
    <p:extLst>
      <p:ext uri="{BB962C8B-B14F-4D97-AF65-F5344CB8AC3E}">
        <p14:creationId xmlns:p14="http://schemas.microsoft.com/office/powerpoint/2010/main" val="373054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13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D9426E-85C5-37C1-0A4F-0ED82EDB3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Plottdiagram, line, diagram&#10;&#10;Automatisk generert beskrivelse">
            <a:extLst>
              <a:ext uri="{FF2B5EF4-FFF2-40B4-BE49-F238E27FC236}">
                <a16:creationId xmlns:a16="http://schemas.microsoft.com/office/drawing/2014/main" id="{83C4EB11-BAE5-CD57-F4C2-098737313D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1381" y="-66313"/>
            <a:ext cx="8850516" cy="6990626"/>
          </a:xfrm>
        </p:spPr>
      </p:pic>
    </p:spTree>
    <p:extLst>
      <p:ext uri="{BB962C8B-B14F-4D97-AF65-F5344CB8AC3E}">
        <p14:creationId xmlns:p14="http://schemas.microsoft.com/office/powerpoint/2010/main" val="2766168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26CAED0A-2A45-4C9C-BCDD-21A8A092C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0B9D412-35EA-725B-52B6-7A9D5A64C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nb-NO" sz="4800" dirty="0"/>
              <a:t>Mobil app Nettskjema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Nettskjema-Diktafon – Apper på Google Play">
            <a:extLst>
              <a:ext uri="{FF2B5EF4-FFF2-40B4-BE49-F238E27FC236}">
                <a16:creationId xmlns:a16="http://schemas.microsoft.com/office/drawing/2014/main" id="{C7AFE792-6CBD-B240-6899-AD2004CB6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2" r="15501" b="-2"/>
          <a:stretch/>
        </p:blipFill>
        <p:spPr bwMode="auto">
          <a:xfrm>
            <a:off x="5418759" y="2559047"/>
            <a:ext cx="2741805" cy="363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" name="Rectangle 1038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Nettskjema">
            <a:extLst>
              <a:ext uri="{FF2B5EF4-FFF2-40B4-BE49-F238E27FC236}">
                <a16:creationId xmlns:a16="http://schemas.microsoft.com/office/drawing/2014/main" id="{B06B906E-3EAD-5EDC-5F14-816705FC6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48" y="2704788"/>
            <a:ext cx="4429438" cy="3378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lde 8" descr="Et bilde som inneholder tekst, skjermbilde, design&#10;&#10;Automatisk generert beskrivelse">
            <a:extLst>
              <a:ext uri="{FF2B5EF4-FFF2-40B4-BE49-F238E27FC236}">
                <a16:creationId xmlns:a16="http://schemas.microsoft.com/office/drawing/2014/main" id="{07E8AF0A-2F22-DF40-C869-4C4FB7E50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8156" y="260007"/>
            <a:ext cx="2920734" cy="633734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69305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EE3BA0-2E23-EBD6-8BD5-5BDF97035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 descr="Et bilde som inneholder tekst, Font, skjermbilde, nummer&#10;&#10;Automatisk generert beskrivelse">
            <a:extLst>
              <a:ext uri="{FF2B5EF4-FFF2-40B4-BE49-F238E27FC236}">
                <a16:creationId xmlns:a16="http://schemas.microsoft.com/office/drawing/2014/main" id="{3DD65464-349F-058F-1202-4A70F4846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2453" y="1213366"/>
            <a:ext cx="12795605" cy="477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01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83" name="Group 3082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3084" name="Oval 3083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5" name="Oval 3084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6" name="Oval 3085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7" name="Oval 3086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88" name="Oval 3087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9" name="Oval 3088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91" name="Rectangle 3090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93" name="Group 3092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094" name="Straight Connector 3093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5" name="Straight Connector 3094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6" name="Straight Connector 3095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7" name="Straight Connector 3096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4" name="Picture 2" descr="Panopto modul 1: Ta opp undervisning med Panopto - Universitetet i Oslo">
            <a:extLst>
              <a:ext uri="{FF2B5EF4-FFF2-40B4-BE49-F238E27FC236}">
                <a16:creationId xmlns:a16="http://schemas.microsoft.com/office/drawing/2014/main" id="{9165123E-CB47-CBBD-1479-28191293B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1"/>
          <a:stretch/>
        </p:blipFill>
        <p:spPr bwMode="auto">
          <a:xfrm>
            <a:off x="471142" y="159216"/>
            <a:ext cx="10851111" cy="350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99" name="Group 3098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3100" name="Straight Connector 3099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1" name="Straight Connector 3100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2" name="Straight Connector 3101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3" name="Straight Connector 3102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05" name="Rectangle 3104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07" name="Group 3106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108" name="Straight Connector 3107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9" name="Straight Connector 3108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0" name="Straight Connector 3109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1" name="Straight Connector 3110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735FC834-C3C4-543D-408E-4C48F1A0A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018137"/>
            <a:ext cx="4569060" cy="2129586"/>
          </a:xfrm>
          <a:noFill/>
        </p:spPr>
        <p:txBody>
          <a:bodyPr anchor="t">
            <a:normAutofit/>
          </a:bodyPr>
          <a:lstStyle/>
          <a:p>
            <a:endParaRPr lang="nb-NO" sz="4800">
              <a:solidFill>
                <a:schemeClr val="bg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F10C76-5A31-A429-A6EC-DFDCF2130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080" y="4018143"/>
            <a:ext cx="5674105" cy="2129599"/>
          </a:xfrm>
          <a:noFill/>
        </p:spPr>
        <p:txBody>
          <a:bodyPr anchor="t">
            <a:normAutofit/>
          </a:bodyPr>
          <a:lstStyle/>
          <a:p>
            <a:endParaRPr lang="nb-NO" sz="1800">
              <a:solidFill>
                <a:schemeClr val="bg1"/>
              </a:solidFill>
            </a:endParaRPr>
          </a:p>
        </p:txBody>
      </p:sp>
      <p:pic>
        <p:nvPicPr>
          <p:cNvPr id="3076" name="Picture 4" descr="Samoo E-Learning Why choose Panopto as your video platform?">
            <a:extLst>
              <a:ext uri="{FF2B5EF4-FFF2-40B4-BE49-F238E27FC236}">
                <a16:creationId xmlns:a16="http://schemas.microsoft.com/office/drawing/2014/main" id="{3A9DC732-140F-CB67-10BD-111FE945C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" y="-5962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161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7E977-E675-CA02-66AC-2EE067490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AEA16-D660-47BC-5750-7EAAA525C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4293" y="1982439"/>
            <a:ext cx="11244711" cy="428206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 descr="Bilde av grensesnittet i Panopto når man bruker Autotekst til teksting.">
            <a:extLst>
              <a:ext uri="{FF2B5EF4-FFF2-40B4-BE49-F238E27FC236}">
                <a16:creationId xmlns:a16="http://schemas.microsoft.com/office/drawing/2014/main" id="{1B515B6B-958A-EBB1-4C39-DE989E72C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12188849" cy="684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CC43FF29-C2B4-6592-33C5-1B8203963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941724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91EC8E-6B3E-E713-AE7F-9F8BA4F55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line, Plottdiagram, skjermbilde&#10;&#10;Automatisk generert beskrivelse">
            <a:extLst>
              <a:ext uri="{FF2B5EF4-FFF2-40B4-BE49-F238E27FC236}">
                <a16:creationId xmlns:a16="http://schemas.microsoft.com/office/drawing/2014/main" id="{D427EE36-7691-FAF8-7771-F490AA87BC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7135" y="62774"/>
            <a:ext cx="8120946" cy="6795226"/>
          </a:xfrm>
        </p:spPr>
      </p:pic>
    </p:spTree>
    <p:extLst>
      <p:ext uri="{BB962C8B-B14F-4D97-AF65-F5344CB8AC3E}">
        <p14:creationId xmlns:p14="http://schemas.microsoft.com/office/powerpoint/2010/main" val="373388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530D62-EE1C-5EF1-6BE2-1E6A8EFF1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design, sammenligning&#10;&#10;Automatisk generert beskrivelse">
            <a:extLst>
              <a:ext uri="{FF2B5EF4-FFF2-40B4-BE49-F238E27FC236}">
                <a16:creationId xmlns:a16="http://schemas.microsoft.com/office/drawing/2014/main" id="{3059A0F8-C089-25D7-75CD-341E87F485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92075"/>
            <a:ext cx="12211749" cy="6796395"/>
          </a:xfrm>
        </p:spPr>
      </p:pic>
    </p:spTree>
    <p:extLst>
      <p:ext uri="{BB962C8B-B14F-4D97-AF65-F5344CB8AC3E}">
        <p14:creationId xmlns:p14="http://schemas.microsoft.com/office/powerpoint/2010/main" val="3553180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AEBBEF-6F5D-B18C-0778-225DF9E79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A723DA-7D32-9D28-3732-E86AF69B0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Et bilde som inneholder tekst, skjermbilde, programvare, Nettside&#10;&#10;Automatisk generert beskrivelse">
            <a:extLst>
              <a:ext uri="{FF2B5EF4-FFF2-40B4-BE49-F238E27FC236}">
                <a16:creationId xmlns:a16="http://schemas.microsoft.com/office/drawing/2014/main" id="{53C4C92A-9C5A-6124-B5F6-4F31AA8A7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370" y="68262"/>
            <a:ext cx="9144423" cy="67897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2264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D6627-B627-7A77-E892-F460CCCBF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FD9D0-9FFE-C208-EDFB-2EFD1805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294" y="272863"/>
            <a:ext cx="10903413" cy="1130917"/>
          </a:xfrm>
        </p:spPr>
        <p:txBody>
          <a:bodyPr>
            <a:normAutofit fontScale="90000"/>
          </a:bodyPr>
          <a:lstStyle/>
          <a:p>
            <a:r>
              <a:rPr lang="en-US" dirty="0"/>
              <a:t>Hours transcribed per week by </a:t>
            </a:r>
            <a:br>
              <a:rPr lang="en-US" dirty="0"/>
            </a:br>
            <a:r>
              <a:rPr lang="en-US" dirty="0"/>
              <a:t>language model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AEC0BD-04A1-0A5A-A80E-A0B165DD8E11}"/>
              </a:ext>
            </a:extLst>
          </p:cNvPr>
          <p:cNvSpPr txBox="1"/>
          <p:nvPr/>
        </p:nvSpPr>
        <p:spPr>
          <a:xfrm>
            <a:off x="8960038" y="1442841"/>
            <a:ext cx="2907324" cy="37338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anchor="t">
            <a:spAutoFit/>
          </a:bodyPr>
          <a:lstStyle/>
          <a:p>
            <a:pPr defTabSz="914377" hangingPunct="0"/>
            <a:r>
              <a:rPr lang="en-NO" sz="2933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ranklin Gothic Book"/>
              </a:rPr>
              <a:t>Showing change from only one model available early on to multiple models for different languages since spring 2024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9F0422-7998-118A-E93F-907469963E24}"/>
              </a:ext>
            </a:extLst>
          </p:cNvPr>
          <p:cNvSpPr txBox="1"/>
          <p:nvPr/>
        </p:nvSpPr>
        <p:spPr>
          <a:xfrm>
            <a:off x="2220358" y="6392079"/>
            <a:ext cx="7750524" cy="3282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anchor="t">
            <a:spAutoFit/>
          </a:bodyPr>
          <a:lstStyle/>
          <a:p>
            <a:pPr defTabSz="914377" hangingPunct="0"/>
            <a:r>
              <a:rPr lang="en-NO" sz="1333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openai_whisper_large_v2 in the chart also includes earlier Whisper models early in the period</a:t>
            </a:r>
            <a:endParaRPr lang="en-NO" sz="1333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Franklin Gothic Book"/>
            </a:endParaRPr>
          </a:p>
        </p:txBody>
      </p:sp>
      <p:pic>
        <p:nvPicPr>
          <p:cNvPr id="10" name="Picture 9" descr="Area chart showing hours per week transcribed by model from one model early on to multiple models for different languages. The chart shows varying, but mostly increasing transcription with a spike in 2024 spring">
            <a:extLst>
              <a:ext uri="{FF2B5EF4-FFF2-40B4-BE49-F238E27FC236}">
                <a16:creationId xmlns:a16="http://schemas.microsoft.com/office/drawing/2014/main" id="{494A38D1-620E-7D7F-1630-7B5D76726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12" y="1365791"/>
            <a:ext cx="7880675" cy="486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68306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665DB9-44EB-6749-F403-8FD224E97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Questions?</a:t>
            </a:r>
          </a:p>
        </p:txBody>
      </p:sp>
      <p:sp>
        <p:nvSpPr>
          <p:cNvPr id="3" name="Plassholder for media 2">
            <a:extLst>
              <a:ext uri="{FF2B5EF4-FFF2-40B4-BE49-F238E27FC236}">
                <a16:creationId xmlns:a16="http://schemas.microsoft.com/office/drawing/2014/main" id="{72BE607C-F18C-BC25-0B07-1CA798B0E3BD}"/>
              </a:ext>
            </a:extLst>
          </p:cNvPr>
          <p:cNvSpPr>
            <a:spLocks noGrp="1"/>
          </p:cNvSpPr>
          <p:nvPr>
            <p:ph type="media" sz="quarter" idx="23"/>
          </p:nvPr>
        </p:nvSpPr>
        <p:spPr>
          <a:xfrm>
            <a:off x="642850" y="4328159"/>
            <a:ext cx="10914769" cy="1966083"/>
          </a:xfrm>
        </p:spPr>
        <p:txBody>
          <a:bodyPr/>
          <a:lstStyle/>
          <a:p>
            <a:pPr marL="0" indent="0">
              <a:buNone/>
            </a:pP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me</a:t>
            </a:r>
            <a:r>
              <a:rPr lang="nb-NO" dirty="0"/>
              <a:t> @ </a:t>
            </a:r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www.linkedin.com</a:t>
            </a:r>
            <a:r>
              <a:rPr lang="nb-NO" dirty="0"/>
              <a:t>/in/</a:t>
            </a:r>
            <a:r>
              <a:rPr lang="nb-NO" dirty="0" err="1"/>
              <a:t>bergsager</a:t>
            </a:r>
            <a:r>
              <a:rPr lang="nb-NO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983331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</TotalTime>
  <Words>124</Words>
  <Application>Microsoft Macintosh PowerPoint</Application>
  <PresentationFormat>Widescreen</PresentationFormat>
  <Paragraphs>19</Paragraphs>
  <Slides>14</Slides>
  <Notes>2</Notes>
  <HiddenSlides>0</HiddenSlides>
  <MMClips>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Office-tema</vt:lpstr>
      <vt:lpstr>Autotekst@uio Local hosted Whsiper</vt:lpstr>
      <vt:lpstr>PowerPoint-presentasjon</vt:lpstr>
      <vt:lpstr>Autotekst.uio.no</vt:lpstr>
      <vt:lpstr>PowerPoint-presentasjon</vt:lpstr>
      <vt:lpstr>PowerPoint-presentasjon</vt:lpstr>
      <vt:lpstr>Mobil app Nettskjema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Hours transcribed per week by  language model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Dagfinn Bergsager</dc:creator>
  <cp:lastModifiedBy>Dagfinn Bergsager</cp:lastModifiedBy>
  <cp:revision>6</cp:revision>
  <dcterms:created xsi:type="dcterms:W3CDTF">2024-11-28T11:34:42Z</dcterms:created>
  <dcterms:modified xsi:type="dcterms:W3CDTF">2024-11-29T09:09:40Z</dcterms:modified>
</cp:coreProperties>
</file>