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4" r:id="rId5"/>
    <p:sldId id="265" r:id="rId6"/>
    <p:sldId id="260" r:id="rId7"/>
    <p:sldId id="266" r:id="rId8"/>
    <p:sldId id="261" r:id="rId9"/>
    <p:sldId id="258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19"/>
    <p:restoredTop sz="96327"/>
  </p:normalViewPr>
  <p:slideViewPr>
    <p:cSldViewPr snapToGrid="0" snapToObjects="1">
      <p:cViewPr varScale="1">
        <p:scale>
          <a:sx n="78" d="100"/>
          <a:sy n="78" d="100"/>
        </p:scale>
        <p:origin x="176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660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8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61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56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70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427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93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215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6469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271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6090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8D1CE-B4AE-9949-8447-DA201C6724EE}" type="datetimeFigureOut">
              <a:rPr lang="nb-NO" smtClean="0"/>
              <a:t>16.06.2021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E69D4-1D18-F84E-B133-6A5063E247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23463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nettskjema-inn-test.uio.no/olweus?t=3f878&amp;submissionId=hvasomhels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C9BA4C-C353-9A4E-A41B-B727DAA3F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Nettskjema.no</a:t>
            </a:r>
            <a:r>
              <a:rPr lang="nb-NO" dirty="0"/>
              <a:t> 2021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B76F156-5926-8549-B4B8-027710C4F4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Fremtiden er her!</a:t>
            </a:r>
          </a:p>
        </p:txBody>
      </p:sp>
    </p:spTree>
    <p:extLst>
      <p:ext uri="{BB962C8B-B14F-4D97-AF65-F5344CB8AC3E}">
        <p14:creationId xmlns:p14="http://schemas.microsoft.com/office/powerpoint/2010/main" val="160732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64A081-DC1C-974D-A1A9-ACF3D2D95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Moderne og stabil infrastruktur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DFC94B-8E91-B049-B6AD-4D67AEB02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Ingen </a:t>
            </a:r>
            <a:r>
              <a:rPr lang="nb-NO" dirty="0" err="1"/>
              <a:t>nedetid</a:t>
            </a:r>
            <a:r>
              <a:rPr lang="nb-NO" dirty="0"/>
              <a:t> i år</a:t>
            </a:r>
          </a:p>
          <a:p>
            <a:r>
              <a:rPr lang="nb-NO" dirty="0"/>
              <a:t>Hele tjenesten blir API-basert</a:t>
            </a:r>
          </a:p>
          <a:p>
            <a:pPr lvl="1"/>
            <a:r>
              <a:rPr lang="nb-NO" dirty="0">
                <a:sym typeface="Wingdings" pitchFamily="2" charset="2"/>
              </a:rPr>
              <a:t>Alle kan lage sin egen Nettskjema</a:t>
            </a:r>
          </a:p>
          <a:p>
            <a:pPr lvl="1"/>
            <a:r>
              <a:rPr lang="nb-NO" dirty="0">
                <a:sym typeface="Wingdings" pitchFamily="2" charset="2"/>
              </a:rPr>
              <a:t>Oppretting og redigering via API</a:t>
            </a:r>
          </a:p>
          <a:p>
            <a:pPr lvl="1"/>
            <a:endParaRPr lang="nb-NO" dirty="0"/>
          </a:p>
        </p:txBody>
      </p:sp>
      <p:pic>
        <p:nvPicPr>
          <p:cNvPr id="1026" name="Picture 2" descr="Why OpenShift Is The New OpenStack For Red Hat">
            <a:extLst>
              <a:ext uri="{FF2B5EF4-FFF2-40B4-BE49-F238E27FC236}">
                <a16:creationId xmlns:a16="http://schemas.microsoft.com/office/drawing/2014/main" id="{E4E9CE52-16D7-0744-BE71-040C2D2C8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179" y="4025900"/>
            <a:ext cx="3568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extJS Handbook for developers – @tkssharma | Tarun Sharma | My Profile">
            <a:extLst>
              <a:ext uri="{FF2B5EF4-FFF2-40B4-BE49-F238E27FC236}">
                <a16:creationId xmlns:a16="http://schemas.microsoft.com/office/drawing/2014/main" id="{ECFD5513-704D-E448-A6D4-7D12C5493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794" y="794"/>
            <a:ext cx="3428206" cy="342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etting Started With Spring Boot Framework">
            <a:extLst>
              <a:ext uri="{FF2B5EF4-FFF2-40B4-BE49-F238E27FC236}">
                <a16:creationId xmlns:a16="http://schemas.microsoft.com/office/drawing/2014/main" id="{F06A3D14-8B36-E043-97C6-039F8B519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6" y="4630964"/>
            <a:ext cx="39370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138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DD7E44-D4D6-6A46-B334-43C94B47A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Hele </a:t>
            </a:r>
            <a:r>
              <a:rPr lang="nb-NO" dirty="0" err="1"/>
              <a:t>admin</a:t>
            </a:r>
            <a:r>
              <a:rPr lang="nb-NO" dirty="0"/>
              <a:t> skrives 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7F1EAC-44ED-074D-A6F5-840517BB3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Lanseres bit for bit</a:t>
            </a:r>
          </a:p>
          <a:p>
            <a:r>
              <a:rPr lang="nb-NO" dirty="0" err="1"/>
              <a:t>Responsivt</a:t>
            </a:r>
            <a:endParaRPr lang="nb-NO" dirty="0"/>
          </a:p>
          <a:p>
            <a:r>
              <a:rPr lang="nb-NO" dirty="0"/>
              <a:t>Ny funksjonalitet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223EEC6-FFA0-6B4E-AC64-D413DA6CA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880" y="0"/>
            <a:ext cx="4389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0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789FF0-290E-BF4A-97A5-8E3A471BD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40D0C30-DB35-EB47-A734-859353787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1415" y="119790"/>
            <a:ext cx="8915400" cy="6618419"/>
          </a:xfr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3F800A2-815E-EC49-9A3A-B986B873B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03" y="119790"/>
            <a:ext cx="2656479" cy="108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43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68E5A2-65B2-1F47-9A3A-ACB72665A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73069B28-9795-B34D-8568-CA3ADDFE5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343" y="184195"/>
            <a:ext cx="5747657" cy="6489610"/>
          </a:xfrm>
        </p:spPr>
      </p:pic>
      <p:sp>
        <p:nvSpPr>
          <p:cNvPr id="4" name="AutoShape 2" descr="preview url image">
            <a:extLst>
              <a:ext uri="{FF2B5EF4-FFF2-40B4-BE49-F238E27FC236}">
                <a16:creationId xmlns:a16="http://schemas.microsoft.com/office/drawing/2014/main" id="{B54C8785-19D7-F243-8F7F-8181C229F6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AutoShape 4" descr="preview url image">
            <a:extLst>
              <a:ext uri="{FF2B5EF4-FFF2-40B4-BE49-F238E27FC236}">
                <a16:creationId xmlns:a16="http://schemas.microsoft.com/office/drawing/2014/main" id="{83F7A355-A68D-6E44-90BA-D9A753421B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2EAB755A-4F9B-344B-BD42-F6C1B2118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058" y="180930"/>
            <a:ext cx="609194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4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4880C-E8DB-454B-9294-6D8E24A7A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Prioriteringer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50305D-8871-8341-854D-61A9064F3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Bedre analysemuligheter</a:t>
            </a:r>
          </a:p>
          <a:p>
            <a:r>
              <a:rPr lang="nb-NO" b="1" dirty="0"/>
              <a:t>Mer avansert skjemabygger</a:t>
            </a:r>
          </a:p>
          <a:p>
            <a:pPr lvl="1"/>
            <a:r>
              <a:rPr lang="nb-NO" b="1" dirty="0"/>
              <a:t>Koble skjema</a:t>
            </a:r>
          </a:p>
          <a:p>
            <a:pPr lvl="1"/>
            <a:r>
              <a:rPr lang="nb-NO" b="1" dirty="0"/>
              <a:t>Avansert Routing</a:t>
            </a:r>
          </a:p>
          <a:p>
            <a:r>
              <a:rPr lang="nb-NO" b="1" dirty="0"/>
              <a:t>Bedre håndtering av store skjema (lenke skjema)</a:t>
            </a:r>
          </a:p>
          <a:p>
            <a:r>
              <a:rPr lang="nb-NO" b="1" dirty="0"/>
              <a:t>Mulig å fortsette senere når du svarer (lenke skjema)</a:t>
            </a:r>
          </a:p>
          <a:p>
            <a:r>
              <a:rPr lang="nb-NO" b="1" dirty="0"/>
              <a:t>Bedre støtte for å lage riktige skjema</a:t>
            </a:r>
          </a:p>
          <a:p>
            <a:pPr lvl="1"/>
            <a:r>
              <a:rPr lang="nb-NO" b="1" dirty="0"/>
              <a:t>Mange lager dårlige skjema; f.eks. ved bruk av feil spørsmålstype</a:t>
            </a:r>
          </a:p>
        </p:txBody>
      </p:sp>
    </p:spTree>
    <p:extLst>
      <p:ext uri="{BB962C8B-B14F-4D97-AF65-F5344CB8AC3E}">
        <p14:creationId xmlns:p14="http://schemas.microsoft.com/office/powerpoint/2010/main" val="28334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A23D1C-7225-6149-9E5B-1D7A4FBF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MindLock</a:t>
            </a:r>
            <a:r>
              <a:rPr lang="nb-NO" dirty="0"/>
              <a:t>-studien: kobling av skjema</a:t>
            </a:r>
          </a:p>
        </p:txBody>
      </p:sp>
      <p:pic>
        <p:nvPicPr>
          <p:cNvPr id="7" name="Bilde 6" descr="Et bilde som inneholder bord&#10;&#10;Automatisk generert beskrivelse">
            <a:extLst>
              <a:ext uri="{FF2B5EF4-FFF2-40B4-BE49-F238E27FC236}">
                <a16:creationId xmlns:a16="http://schemas.microsoft.com/office/drawing/2014/main" id="{9C161B35-2C2B-5648-AD50-3224922D0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3" y="1960619"/>
            <a:ext cx="6022767" cy="2186838"/>
          </a:xfrm>
          <a:prstGeom prst="rect">
            <a:avLst/>
          </a:prstGeom>
        </p:spPr>
      </p:pic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C7295C58-27EB-3241-BC14-7A6E86E0C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85445" y="1399608"/>
            <a:ext cx="7914669" cy="5458392"/>
          </a:xfrm>
        </p:spPr>
      </p:pic>
    </p:spTree>
    <p:extLst>
      <p:ext uri="{BB962C8B-B14F-4D97-AF65-F5344CB8AC3E}">
        <p14:creationId xmlns:p14="http://schemas.microsoft.com/office/powerpoint/2010/main" val="865995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7F093B-D9A8-BC4A-8239-7839A705C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inn.nettskjema.no</a:t>
            </a:r>
            <a:r>
              <a:rPr lang="nb-NO" dirty="0"/>
              <a:t>/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9A7A85-9E63-054F-9355-76E5CE8C0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Spesialfunksjonalitet får egen applikasjon her</a:t>
            </a:r>
          </a:p>
          <a:p>
            <a:r>
              <a:rPr lang="nb-NO" dirty="0"/>
              <a:t>Bruker Nettskjema sin innlogging i forkant</a:t>
            </a:r>
          </a:p>
          <a:p>
            <a:r>
              <a:rPr lang="nb-NO" dirty="0"/>
              <a:t>Skalerbar løsning designet for høy last</a:t>
            </a:r>
          </a:p>
          <a:p>
            <a:r>
              <a:rPr lang="nb-NO" dirty="0"/>
              <a:t>Eks.: </a:t>
            </a:r>
            <a:r>
              <a:rPr lang="nb-NO" dirty="0" err="1"/>
              <a:t>Olweus</a:t>
            </a:r>
            <a:r>
              <a:rPr lang="nb-NO" dirty="0"/>
              <a:t> </a:t>
            </a:r>
            <a:r>
              <a:rPr lang="nb-NO" dirty="0">
                <a:hlinkClick r:id="rId2"/>
              </a:rPr>
              <a:t>https://nettskjema-inn-test.uio.no/olweus?t=3f878&amp;submissionId=hvasomhelst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504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0A00CB-0487-F64D-A25D-875D900DF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versjon av Nettskjema-diktafon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6FC4F1-B974-E447-9332-D81112AE9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Mer brukervennlig</a:t>
            </a:r>
          </a:p>
          <a:p>
            <a:pPr lvl="1"/>
            <a:r>
              <a:rPr lang="nb-NO" dirty="0"/>
              <a:t>Skal være mulig å sette opp og </a:t>
            </a:r>
          </a:p>
          <a:p>
            <a:pPr marL="457200" lvl="1" indent="0">
              <a:buNone/>
            </a:pPr>
            <a:r>
              <a:rPr lang="nb-NO" dirty="0"/>
              <a:t>bruke uten å lese dokumentasjon</a:t>
            </a:r>
          </a:p>
          <a:p>
            <a:r>
              <a:rPr lang="nb-NO" dirty="0"/>
              <a:t>Mindre tap av data (mister </a:t>
            </a:r>
            <a:r>
              <a:rPr lang="nb-NO" dirty="0" err="1"/>
              <a:t>ca</a:t>
            </a:r>
            <a:r>
              <a:rPr lang="nb-NO" dirty="0"/>
              <a:t> 0,1% av</a:t>
            </a:r>
          </a:p>
          <a:p>
            <a:pPr marL="0" indent="0">
              <a:buNone/>
            </a:pPr>
            <a:r>
              <a:rPr lang="nb-NO" dirty="0"/>
              <a:t>opptakene i dag)</a:t>
            </a:r>
          </a:p>
          <a:p>
            <a:r>
              <a:rPr lang="nb-NO" dirty="0"/>
              <a:t>Se på kobling mot </a:t>
            </a:r>
            <a:r>
              <a:rPr lang="nb-NO" dirty="0" err="1"/>
              <a:t>autotranskribering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8FB20C5-D45B-144A-AF9A-4DE1108F7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778" y="1382485"/>
            <a:ext cx="5287250" cy="532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74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706406-D6DF-424E-AEC1-830FB728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Tetter kobling mot TSD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43271-EF77-8E4E-B16D-8B99313E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Ny levering fra Nettskjema til TSD</a:t>
            </a:r>
          </a:p>
          <a:p>
            <a:pPr lvl="1"/>
            <a:r>
              <a:rPr lang="nb-NO" dirty="0"/>
              <a:t>Leverer data direkte over API til db i TSD</a:t>
            </a:r>
          </a:p>
          <a:p>
            <a:pPr lvl="1"/>
            <a:r>
              <a:rPr lang="nb-NO" dirty="0"/>
              <a:t>Tilgjengelig fra API i TSD og </a:t>
            </a:r>
            <a:r>
              <a:rPr lang="nb-NO" dirty="0" err="1"/>
              <a:t>publication</a:t>
            </a:r>
            <a:r>
              <a:rPr lang="nb-NO" dirty="0"/>
              <a:t> portal</a:t>
            </a:r>
          </a:p>
          <a:p>
            <a:r>
              <a:rPr lang="nb-NO" dirty="0" err="1"/>
              <a:t>Admin</a:t>
            </a:r>
            <a:r>
              <a:rPr lang="nb-NO" dirty="0"/>
              <a:t> av av TSD fra Nettskjema</a:t>
            </a:r>
          </a:p>
          <a:p>
            <a:pPr lvl="1"/>
            <a:r>
              <a:rPr lang="nb-NO" dirty="0"/>
              <a:t>Sette rettigheter</a:t>
            </a:r>
          </a:p>
          <a:p>
            <a:pPr lvl="1"/>
            <a:r>
              <a:rPr lang="nb-NO" dirty="0"/>
              <a:t>Sette opp eksport fra database</a:t>
            </a:r>
          </a:p>
          <a:p>
            <a:r>
              <a:rPr lang="nb-NO" dirty="0"/>
              <a:t>Innlogging i Nettskjema for alle TSD-brukere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2290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302967-280D-334E-A4F3-2C9AD7D2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ut av TSD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E517F3-BC9E-B646-A366-D98957A3B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Ernæringsrapport lages og </a:t>
            </a:r>
            <a:r>
              <a:rPr lang="nb-NO" dirty="0" err="1"/>
              <a:t>tilgjengeliggjøres</a:t>
            </a:r>
            <a:r>
              <a:rPr lang="nb-NO" dirty="0"/>
              <a:t> i </a:t>
            </a:r>
            <a:r>
              <a:rPr lang="nb-NO" dirty="0" err="1"/>
              <a:t>publicationportal</a:t>
            </a:r>
            <a:r>
              <a:rPr lang="nb-NO" dirty="0"/>
              <a:t> etter levering lesbar for den som har levert svaret</a:t>
            </a:r>
          </a:p>
          <a:p>
            <a:r>
              <a:rPr lang="nb-NO" dirty="0"/>
              <a:t>Flere får lagd rapporter om pasienter til behandler</a:t>
            </a:r>
          </a:p>
          <a:p>
            <a:r>
              <a:rPr lang="nb-NO" dirty="0"/>
              <a:t>Jobber med løsning for skikkhetsrapporter til studenter med lesbarhet med FEIDE</a:t>
            </a:r>
          </a:p>
          <a:p>
            <a:r>
              <a:rPr lang="nb-NO" dirty="0"/>
              <a:t>Bedre løsninger for publisering til andre tjenester</a:t>
            </a:r>
          </a:p>
        </p:txBody>
      </p:sp>
    </p:spTree>
    <p:extLst>
      <p:ext uri="{BB962C8B-B14F-4D97-AF65-F5344CB8AC3E}">
        <p14:creationId xmlns:p14="http://schemas.microsoft.com/office/powerpoint/2010/main" val="2802224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2476</TotalTime>
  <Words>269</Words>
  <Application>Microsoft Macintosh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Nettskjema.no 2021</vt:lpstr>
      <vt:lpstr>Moderne og stabil infrastruktur</vt:lpstr>
      <vt:lpstr>Hele admin skrives om</vt:lpstr>
      <vt:lpstr>PowerPoint-presentasjon</vt:lpstr>
      <vt:lpstr>PowerPoint-presentasjon</vt:lpstr>
      <vt:lpstr>Prioriteringer</vt:lpstr>
      <vt:lpstr>MindLock-studien: kobling av skjema</vt:lpstr>
      <vt:lpstr>inn.nettskjema.no/</vt:lpstr>
      <vt:lpstr>Ny versjon av Nettskjema-diktafon</vt:lpstr>
      <vt:lpstr>Tetter kobling mot TSD</vt:lpstr>
      <vt:lpstr>Data ut av TSD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Nettskjema 2021</dc:title>
  <dc:creator>Dagfinn Bergsager</dc:creator>
  <cp:lastModifiedBy>Dagfinn Bergsager</cp:lastModifiedBy>
  <cp:revision>11</cp:revision>
  <dcterms:created xsi:type="dcterms:W3CDTF">2021-06-15T14:10:09Z</dcterms:created>
  <dcterms:modified xsi:type="dcterms:W3CDTF">2021-06-17T09:21:01Z</dcterms:modified>
</cp:coreProperties>
</file>