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83" r:id="rId2"/>
    <p:sldId id="284" r:id="rId3"/>
    <p:sldId id="285" r:id="rId4"/>
    <p:sldId id="286" r:id="rId5"/>
    <p:sldId id="281" r:id="rId6"/>
    <p:sldId id="282" r:id="rId7"/>
    <p:sldId id="288" r:id="rId8"/>
    <p:sldId id="289" r:id="rId9"/>
    <p:sldId id="287" r:id="rId10"/>
    <p:sldId id="256" r:id="rId11"/>
    <p:sldId id="257" r:id="rId12"/>
    <p:sldId id="276" r:id="rId13"/>
    <p:sldId id="275" r:id="rId14"/>
    <p:sldId id="258" r:id="rId15"/>
    <p:sldId id="274" r:id="rId16"/>
    <p:sldId id="259" r:id="rId17"/>
    <p:sldId id="260" r:id="rId18"/>
    <p:sldId id="278" r:id="rId19"/>
    <p:sldId id="279" r:id="rId20"/>
    <p:sldId id="280" r:id="rId21"/>
    <p:sldId id="264" r:id="rId22"/>
    <p:sldId id="268" r:id="rId23"/>
    <p:sldId id="269" r:id="rId24"/>
    <p:sldId id="261" r:id="rId25"/>
    <p:sldId id="262" r:id="rId26"/>
    <p:sldId id="273" r:id="rId27"/>
    <p:sldId id="271" r:id="rId28"/>
    <p:sldId id="270" r:id="rId29"/>
    <p:sldId id="263" r:id="rId30"/>
    <p:sldId id="272" r:id="rId31"/>
    <p:sldId id="265" r:id="rId32"/>
    <p:sldId id="277" r:id="rId33"/>
    <p:sldId id="267" r:id="rId3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582"/>
    <p:restoredTop sz="94769"/>
  </p:normalViewPr>
  <p:slideViewPr>
    <p:cSldViewPr snapToGrid="0">
      <p:cViewPr varScale="1">
        <p:scale>
          <a:sx n="88" d="100"/>
          <a:sy n="88" d="100"/>
        </p:scale>
        <p:origin x="192" y="1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AA6327-F45C-214B-9CF3-21E446A3191D}" type="datetimeFigureOut">
              <a:rPr lang="nb-NO" smtClean="0"/>
              <a:t>06.12.2024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E30DE-8DE1-2045-BF4E-7E80764EC8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827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Mangler killeappen. GPU </a:t>
            </a:r>
            <a:r>
              <a:rPr lang="nb-NO" dirty="0" err="1"/>
              <a:t>dfikk</a:t>
            </a:r>
            <a:r>
              <a:rPr lang="nb-NO" dirty="0"/>
              <a:t> det med AI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E30DE-8DE1-2045-BF4E-7E80764EC8F7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4518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3EE83B-3D16-193D-DB1E-8E52FD5BBC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D2F64D6-35D1-0EB4-8586-44B7A425A1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13CE78B-81E3-690E-4EAC-B99FBF314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9CFE0-3F0C-3F40-9FA8-A79D8244F787}" type="datetimeFigureOut">
              <a:rPr lang="nb-NO" smtClean="0"/>
              <a:t>06.12.2024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5E3605D-D92D-8137-33F9-BA60191D8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310A31-39DC-8295-AB95-C10A2B60D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CF98-6E71-B74C-8FC6-26F05D46E2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3090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09CA09-EE9E-699C-F800-A5CAC3C89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9AF31F-DD32-BEB7-0EAF-AAD61AF4E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539909-391C-A961-463C-1535C46A4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9CFE0-3F0C-3F40-9FA8-A79D8244F787}" type="datetimeFigureOut">
              <a:rPr lang="nb-NO" smtClean="0"/>
              <a:t>06.12.2024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6E5BB7-D2E5-E865-9BBF-1394A4C8C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F5E90C-D3E6-4AEF-E7AA-FD2FA4D11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CF98-6E71-B74C-8FC6-26F05D46E2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304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B55EB5-D1C4-9512-356A-9EAC8D10A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126080-98D8-1759-E913-50D1F5AC0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34A581-E0CD-FE19-8268-8D1F63C57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9CFE0-3F0C-3F40-9FA8-A79D8244F787}" type="datetimeFigureOut">
              <a:rPr lang="nb-NO" smtClean="0"/>
              <a:t>06.12.2024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505D361-CAFC-70A7-BB94-CD5FD3A57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018A23F-7E56-4623-A1EF-C8779301F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CF98-6E71-B74C-8FC6-26F05D46E2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1083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43345B-5D0E-2EE0-9FDA-1CB6D3B6A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3B5283-2199-92CC-B4EF-10AE34AB1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8A8DC51-0429-9455-3C62-C55425FE5A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698F9A7-B991-400F-F693-8A611BC83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9CFE0-3F0C-3F40-9FA8-A79D8244F787}" type="datetimeFigureOut">
              <a:rPr lang="nb-NO" smtClean="0"/>
              <a:t>06.12.2024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AB10623-C6FF-6475-E19E-8D1A3CD31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29CF6B1-4EE9-8447-7D2E-2BB93B0D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CF98-6E71-B74C-8FC6-26F05D46E2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2727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6849C9-574E-D925-270B-90FFDFACB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263FA3E-0189-6B2A-7694-E0702A6EA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829135-A867-4324-8698-C22F4DF596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1D445BC-20FA-8A68-8F22-E6F5A94B1D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4913AE1-CC2D-6EE6-C7D1-8032F4D2F2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6D88C09-873E-6DF8-D10E-344BDA7DF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9CFE0-3F0C-3F40-9FA8-A79D8244F787}" type="datetimeFigureOut">
              <a:rPr lang="nb-NO" smtClean="0"/>
              <a:t>06.12.2024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085BF1B-C86D-C270-4C7B-6936ADA02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C6F3D5F-F9A9-D9D3-BF33-00F0898E5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CF98-6E71-B74C-8FC6-26F05D46E2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8908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759108-D3BA-9D9E-58F6-7461A7170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265C5AC-F7DF-6564-2553-CAAE6024A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9CFE0-3F0C-3F40-9FA8-A79D8244F787}" type="datetimeFigureOut">
              <a:rPr lang="nb-NO" smtClean="0"/>
              <a:t>06.12.2024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BF94852-28AD-CD1C-E91B-C31A36FB5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F8E11AC-7C3E-EF1F-B0D5-7C3CB5CA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CF98-6E71-B74C-8FC6-26F05D46E2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5159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45065CA-1A27-F541-7C66-AA6EACF3A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9CFE0-3F0C-3F40-9FA8-A79D8244F787}" type="datetimeFigureOut">
              <a:rPr lang="nb-NO" smtClean="0"/>
              <a:t>06.12.2024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C80A68E-CA59-F280-4074-3CA8FDE23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73F5552-6AB0-1732-7D41-1B0ED42AC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CF98-6E71-B74C-8FC6-26F05D46E2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4323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0204B9-72F3-FA69-279E-E6CB2A48B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68D3F1-E922-FE9A-A141-9F93C3CD3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3079DFB-83F4-9AC5-ED7E-816DB79B0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287DBE6-EAC9-B282-75B9-226FA0EED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9CFE0-3F0C-3F40-9FA8-A79D8244F787}" type="datetimeFigureOut">
              <a:rPr lang="nb-NO" smtClean="0"/>
              <a:t>06.12.2024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2CD3C91-4CA8-8F8E-5BF6-5C525E1EA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EB3B3A1-17E5-BAB2-D746-ADE57A135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CF98-6E71-B74C-8FC6-26F05D46E2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978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23197D-DFB9-248C-D761-67D9A9663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3DA3EA7-A58B-143B-F6BA-9CEC364005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26A6776-7E0E-748C-7C7B-6271FF7291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3DB4171-E83A-41A3-0106-0503EEE50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9CFE0-3F0C-3F40-9FA8-A79D8244F787}" type="datetimeFigureOut">
              <a:rPr lang="nb-NO" smtClean="0"/>
              <a:t>06.12.2024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19F587A-DDE2-F37B-DE61-AE98BEF6B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9AA62B3-AA2D-A8C2-0500-B0D4499B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CF98-6E71-B74C-8FC6-26F05D46E2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2474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F6CBFF-D64F-336F-FAA5-0D373113C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5C618B3-6640-51CF-C967-8177D3B1DF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25C0F4-D3E5-A657-6795-34682FFF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9CFE0-3F0C-3F40-9FA8-A79D8244F787}" type="datetimeFigureOut">
              <a:rPr lang="nb-NO" smtClean="0"/>
              <a:t>06.12.2024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6BAC374-0BF5-636E-0B7A-F67FC7C7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9324FBB-93B8-EE6D-208D-217181B45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CF98-6E71-B74C-8FC6-26F05D46E2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558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5117DFA-7324-50CA-B673-3420AD7063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B0EF94E-BEFF-3900-C86D-D8D402059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BEC30A-B450-746F-4E89-B71BBD7FC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9CFE0-3F0C-3F40-9FA8-A79D8244F787}" type="datetimeFigureOut">
              <a:rPr lang="nb-NO" smtClean="0"/>
              <a:t>06.12.2024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488788-F52D-39C1-E88B-0D7A0DE34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AE08E7-344E-4EF5-615B-C33E52EBC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CF98-6E71-B74C-8FC6-26F05D46E2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8763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DFEB33A-DACC-8B54-E6F5-AC6AB8CF4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A05A14E-CBE4-12D4-0E47-EC642C27F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8EFB139-F31F-BFEA-C95B-4F37F86543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19CFE0-3F0C-3F40-9FA8-A79D8244F787}" type="datetimeFigureOut">
              <a:rPr lang="nb-NO" smtClean="0"/>
              <a:t>06.12.2024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7D4B96D-DB20-EFD3-F0A6-581DC0F603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45C27C-F619-F82D-CE35-F3A29486B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DECF98-6E71-B74C-8FC6-26F05D46E2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517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sit.uio.no/om/organisasjon/iti/dbd/ansatte/cameron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lestredetparkservering.no/" TargetMode="External"/><Relationship Id="rId2" Type="http://schemas.openxmlformats.org/officeDocument/2006/relationships/hyperlink" Target="https://www-int.usit.uio.no/om/organisasjon/ffu/administrativt/arrangementer/jul2024/maskinrommet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4FA4E651-C3D8-4DB8-A026-E8531C6AF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C02A91F-799E-DEFB-8969-E6B0263388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6363" y="4071597"/>
            <a:ext cx="10515600" cy="1286544"/>
          </a:xfrm>
          <a:noFill/>
        </p:spPr>
        <p:txBody>
          <a:bodyPr anchor="b">
            <a:normAutofit/>
          </a:bodyPr>
          <a:lstStyle/>
          <a:p>
            <a:endParaRPr lang="nb-NO" sz="52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1A61B07-570E-8E72-5E66-686E9A7BD0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469" y="5572126"/>
            <a:ext cx="10509388" cy="556964"/>
          </a:xfrm>
          <a:noFill/>
        </p:spPr>
        <p:txBody>
          <a:bodyPr>
            <a:normAutofit/>
          </a:bodyPr>
          <a:lstStyle/>
          <a:p>
            <a:endParaRPr lang="nb-NO"/>
          </a:p>
        </p:txBody>
      </p:sp>
      <p:pic>
        <p:nvPicPr>
          <p:cNvPr id="1026" name="Picture 2" descr="Sultan">
            <a:extLst>
              <a:ext uri="{FF2B5EF4-FFF2-40B4-BE49-F238E27FC236}">
                <a16:creationId xmlns:a16="http://schemas.microsoft.com/office/drawing/2014/main" id="{1E88C796-2E25-8650-3BE6-01D9A187C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7" r="15667"/>
          <a:stretch/>
        </p:blipFill>
        <p:spPr bwMode="auto">
          <a:xfrm>
            <a:off x="-3028" y="1259980"/>
            <a:ext cx="12191979" cy="390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3839A4D1-E9FE-DC9D-D35F-F6E3F2E77142}"/>
              </a:ext>
            </a:extLst>
          </p:cNvPr>
          <p:cNvSpPr txBox="1"/>
          <p:nvPr/>
        </p:nvSpPr>
        <p:spPr>
          <a:xfrm>
            <a:off x="9122485" y="-4001845"/>
            <a:ext cx="184731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4441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76732C-9FB3-5362-C757-6400BB1EA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usit.uio.no</a:t>
            </a:r>
            <a:r>
              <a:rPr lang="nb-NO" dirty="0"/>
              <a:t>/</a:t>
            </a:r>
            <a:r>
              <a:rPr lang="nb-NO" dirty="0" err="1"/>
              <a:t>ffujul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F83FEF-1A35-E3A5-6F4A-40B6C4B84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fontAlgn="base" latinLnBrk="0">
              <a:spcBef>
                <a:spcPts val="750"/>
              </a:spcBef>
              <a:spcAft>
                <a:spcPts val="1500"/>
              </a:spcAft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12.10: Faglig program i Store Auditorium i Kristen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Nygaardshus</a:t>
            </a:r>
            <a:endParaRPr lang="nb-NO" b="0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algn="l" fontAlgn="base" latinLnBrk="0">
              <a:spcBef>
                <a:spcPts val="750"/>
              </a:spcBef>
              <a:spcAft>
                <a:spcPts val="1500"/>
              </a:spcAft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12.15: Velkommen og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quiss</a:t>
            </a:r>
            <a:endParaRPr lang="nb-NO" b="0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algn="l" fontAlgn="base" latinLnBrk="0">
              <a:spcBef>
                <a:spcPts val="750"/>
              </a:spcBef>
              <a:spcAft>
                <a:spcPts val="1500"/>
              </a:spcAft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12.45: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Hackaton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på IT-avdeling: Slik fikk vi endelig kontroll over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Moccamasteren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! Ved Reza</a:t>
            </a:r>
          </a:p>
          <a:p>
            <a:pPr algn="l" fontAlgn="base" latinLnBrk="0">
              <a:spcBef>
                <a:spcPts val="750"/>
              </a:spcBef>
              <a:spcAft>
                <a:spcPts val="1500"/>
              </a:spcAft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13.00: Gjesteforedrag fra ITI ved 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  <a:hlinkClick r:id="rId2"/>
              </a:rPr>
              <a:t>Cameron Murdoch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 om muligheter med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PostgreSQL</a:t>
            </a:r>
            <a:endParaRPr lang="nb-NO" b="0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algn="l" fontAlgn="base" latinLnBrk="0">
              <a:spcBef>
                <a:spcPts val="750"/>
              </a:spcBef>
              <a:spcAft>
                <a:spcPts val="1500"/>
              </a:spcAft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13.30: Pause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2005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0AEA16-5A50-98F4-6A3F-6A4BA0500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usit.uio.no</a:t>
            </a:r>
            <a:r>
              <a:rPr lang="nb-NO" dirty="0"/>
              <a:t>/</a:t>
            </a:r>
            <a:r>
              <a:rPr lang="nb-NO" dirty="0" err="1"/>
              <a:t>ffujul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09D722B-D01F-4AC3-4FC3-EA5AEFC2F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fontAlgn="base" latinLnBrk="0">
              <a:spcBef>
                <a:spcPts val="750"/>
              </a:spcBef>
              <a:spcAft>
                <a:spcPts val="1500"/>
              </a:spcAft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13.45: TSD - nyheter og retning ved Leon</a:t>
            </a:r>
          </a:p>
          <a:p>
            <a:pPr algn="l" fontAlgn="base" latinLnBrk="0">
              <a:spcBef>
                <a:spcPts val="750"/>
              </a:spcBef>
              <a:spcAft>
                <a:spcPts val="1500"/>
              </a:spcAft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14.00: Fjellvettreglene gjennom 50 år. Slik holder du deg trygg i jula ved Håkon Aleksander Bergsager </a:t>
            </a:r>
          </a:p>
          <a:p>
            <a:pPr algn="l" fontAlgn="base" latinLnBrk="0">
              <a:spcBef>
                <a:spcPts val="750"/>
              </a:spcBef>
              <a:spcAft>
                <a:spcPts val="1500"/>
              </a:spcAft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14.15: Lysbilder fra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Supercomputing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i Atlanta. Dette skjer med supercomputere fremover ved Jon og Dagfinn</a:t>
            </a:r>
          </a:p>
          <a:p>
            <a:pPr algn="l" fontAlgn="base" latinLnBrk="0">
              <a:spcBef>
                <a:spcPts val="750"/>
              </a:spcBef>
              <a:spcAft>
                <a:spcPts val="1500"/>
              </a:spcAft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14.30: Introduksjon til oppfinnelse fra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Hackaton</a:t>
            </a:r>
            <a:endParaRPr lang="nb-NO" b="0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9795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DB1801-857C-E1C0-9282-679A7B6B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usit.uio.no</a:t>
            </a:r>
            <a:r>
              <a:rPr lang="nb-NO" dirty="0"/>
              <a:t>/</a:t>
            </a:r>
            <a:r>
              <a:rPr lang="nb-NO" dirty="0" err="1"/>
              <a:t>ffujul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D75243-9D54-8BA4-3E67-32E417FFB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fontAlgn="base" latinLnBrk="0">
              <a:spcBef>
                <a:spcPts val="750"/>
              </a:spcBef>
              <a:spcAft>
                <a:spcPts val="1500"/>
              </a:spcAft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14.45: Omvisning i maskinrommet og kortspill fra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Hackaton</a:t>
            </a:r>
            <a:b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  <a:hlinkClick r:id="rId2"/>
              </a:rPr>
              <a:t>Les om opplegg for omvisning og når du skal møte opp</a:t>
            </a:r>
            <a:endParaRPr lang="nb-NO" b="0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algn="l" fontAlgn="base" latinLnBrk="0">
              <a:spcBef>
                <a:spcPts val="750"/>
              </a:spcBef>
              <a:spcAft>
                <a:spcPts val="1500"/>
              </a:spcAft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15.30: Sosialt opplegg i Danskebåten med snacks og drikke</a:t>
            </a:r>
          </a:p>
          <a:p>
            <a:pPr algn="l" fontAlgn="base" latinLnBrk="0">
              <a:spcBef>
                <a:spcPts val="750"/>
              </a:spcBef>
              <a:spcAft>
                <a:spcPts val="1500"/>
              </a:spcAft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16.45: Trikk til Pilestredet Park Servering for de som har meldt seg på</a:t>
            </a:r>
          </a:p>
          <a:p>
            <a:pPr algn="l" fontAlgn="base" latinLnBrk="0">
              <a:spcBef>
                <a:spcPts val="750"/>
              </a:spcBef>
              <a:spcAft>
                <a:spcPts val="1500"/>
              </a:spcAft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17.00: Julemat hos Sultan i 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  <a:hlinkClick r:id="rId3"/>
              </a:rPr>
              <a:t>Pilestredet park servering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.</a:t>
            </a:r>
            <a:b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IT-avdelingen dekker middagsmat, men den enkelte må betale for drikke selv.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57560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4" descr="Et bilde som inneholder tekst, skjermbilde, Font, Elektrisk blå&#10;&#10;Automatisk generert beskrivelse">
            <a:extLst>
              <a:ext uri="{FF2B5EF4-FFF2-40B4-BE49-F238E27FC236}">
                <a16:creationId xmlns:a16="http://schemas.microsoft.com/office/drawing/2014/main" id="{64F67CC5-CAA2-AB8C-BD6D-305B0B6F9B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D2627CA-B2CA-4551-662C-DFA2EE2EF0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nb-NO" sz="5200">
              <a:solidFill>
                <a:srgbClr val="FFFFFF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E56BFA-F483-099D-5446-5BEFCD4034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nb-NO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47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F27B6E-66F0-7E34-8720-F06070741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Plassholder for innhold 4" descr="Et bilde som inneholder tekst, skjermbilde, programvare, Nettside&#10;&#10;Automatisk generert beskrivelse">
            <a:extLst>
              <a:ext uri="{FF2B5EF4-FFF2-40B4-BE49-F238E27FC236}">
                <a16:creationId xmlns:a16="http://schemas.microsoft.com/office/drawing/2014/main" id="{7BC83DBE-91E2-CE48-ACE2-4A7C6C05B6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018" y="34922"/>
            <a:ext cx="4920372" cy="6892922"/>
          </a:xfrm>
        </p:spPr>
      </p:pic>
      <p:pic>
        <p:nvPicPr>
          <p:cNvPr id="7" name="Bilde 6" descr="Et bilde som inneholder tekst, elektronikk, skjermbilde, programvare&#10;&#10;Automatisk generert beskrivelse">
            <a:extLst>
              <a:ext uri="{FF2B5EF4-FFF2-40B4-BE49-F238E27FC236}">
                <a16:creationId xmlns:a16="http://schemas.microsoft.com/office/drawing/2014/main" id="{16A18594-36C9-42B5-0C8A-0FC1A5F53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590" y="0"/>
            <a:ext cx="61294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003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om Office for åpne abonnement">
            <a:extLst>
              <a:ext uri="{FF2B5EF4-FFF2-40B4-BE49-F238E27FC236}">
                <a16:creationId xmlns:a16="http://schemas.microsoft.com/office/drawing/2014/main" id="{33B7B96A-954C-6112-5FBD-2EA0965744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6300" r="-1" b="1562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B6F66B8-DCBE-D9E5-F79E-8E699EC5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>
                <a:solidFill>
                  <a:schemeClr val="bg1"/>
                </a:solidFill>
              </a:rPr>
              <a:t>Kontorplasser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089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94ADB5B-349A-1B97-D3F5-4F94D69BC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nb-NO" dirty="0">
                <a:solidFill>
                  <a:schemeClr val="bg1"/>
                </a:solidFill>
              </a:rPr>
              <a:t>Kompetanse, samarbeid, initiativ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3C0732-39E0-626D-14E6-8844B142E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>
            <a:normAutofit/>
          </a:bodyPr>
          <a:lstStyle/>
          <a:p>
            <a:endParaRPr lang="nb-NO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896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alender">
            <a:extLst>
              <a:ext uri="{FF2B5EF4-FFF2-40B4-BE49-F238E27FC236}">
                <a16:creationId xmlns:a16="http://schemas.microsoft.com/office/drawing/2014/main" id="{035ADD00-5752-B2FC-C542-194A288A5B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B5BB09E-5DBD-851E-6258-6DE283C52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16. desember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808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CAEA9F4A-468C-FCF0-5F0A-2329C158F4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20676"/>
            <a:ext cx="7021513" cy="2308324"/>
          </a:xfrm>
        </p:spPr>
        <p:txBody>
          <a:bodyPr>
            <a:normAutofit/>
          </a:bodyPr>
          <a:lstStyle/>
          <a:p>
            <a:pPr algn="l"/>
            <a:endParaRPr lang="nb-NO" sz="7200" dirty="0">
              <a:solidFill>
                <a:schemeClr val="bg1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26F6E46-2D17-3477-A438-2BDD074FD4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024" y="3809999"/>
            <a:ext cx="7025753" cy="1012778"/>
          </a:xfrm>
        </p:spPr>
        <p:txBody>
          <a:bodyPr>
            <a:normAutofit/>
          </a:bodyPr>
          <a:lstStyle/>
          <a:p>
            <a:pPr algn="l"/>
            <a:endParaRPr lang="nb-NO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8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klær, mann, person, Bagasje og bager&#10;&#10;Automatisk generert beskrivelse">
            <a:extLst>
              <a:ext uri="{FF2B5EF4-FFF2-40B4-BE49-F238E27FC236}">
                <a16:creationId xmlns:a16="http://schemas.microsoft.com/office/drawing/2014/main" id="{472DB1EA-E6FA-620E-3782-4B125B4B88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58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E734232-46A8-4884-9A59-B7E3BA4BC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e 8" descr="Et bilde som inneholder keramikk, innendørs&#10;&#10;Automatisk generert beskrivelse">
            <a:extLst>
              <a:ext uri="{FF2B5EF4-FFF2-40B4-BE49-F238E27FC236}">
                <a16:creationId xmlns:a16="http://schemas.microsoft.com/office/drawing/2014/main" id="{9B825C7A-7658-FD5B-4237-DBC4E076F6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96"/>
          <a:stretch/>
        </p:blipFill>
        <p:spPr>
          <a:xfrm>
            <a:off x="1" y="1"/>
            <a:ext cx="4038603" cy="5271924"/>
          </a:xfrm>
          <a:prstGeom prst="rect">
            <a:avLst/>
          </a:prstGeom>
        </p:spPr>
      </p:pic>
      <p:pic>
        <p:nvPicPr>
          <p:cNvPr id="7" name="Bilde 6" descr="Et bilde som inneholder mann, klær, person, Menneskeansikt&#10;&#10;Automatisk generert beskrivelse">
            <a:extLst>
              <a:ext uri="{FF2B5EF4-FFF2-40B4-BE49-F238E27FC236}">
                <a16:creationId xmlns:a16="http://schemas.microsoft.com/office/drawing/2014/main" id="{1B2A1778-99C7-6E4F-D821-B50DF60965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23" r="22480"/>
          <a:stretch/>
        </p:blipFill>
        <p:spPr>
          <a:xfrm>
            <a:off x="4038600" y="1"/>
            <a:ext cx="4076700" cy="5271924"/>
          </a:xfrm>
          <a:prstGeom prst="rect">
            <a:avLst/>
          </a:prstGeom>
        </p:spPr>
      </p:pic>
      <p:pic>
        <p:nvPicPr>
          <p:cNvPr id="5" name="Plassholder for innhold 4" descr="Et bilde som inneholder klær, Menneskeansikt, person, smil&#10;&#10;Automatisk generert beskrivelse">
            <a:extLst>
              <a:ext uri="{FF2B5EF4-FFF2-40B4-BE49-F238E27FC236}">
                <a16:creationId xmlns:a16="http://schemas.microsoft.com/office/drawing/2014/main" id="{CCFCDB4C-7E79-C4FE-2D9B-CD89E9F8BB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t="3011"/>
          <a:stretch/>
        </p:blipFill>
        <p:spPr>
          <a:xfrm>
            <a:off x="8115292" y="1"/>
            <a:ext cx="4076700" cy="527192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46B8D2-3218-41A5-B817-9ABFB108C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60724"/>
            <a:ext cx="12191998" cy="1595775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E014CA-4279-4E70-AC56-0BBEBF92C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62225"/>
            <a:ext cx="8115300" cy="1594275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B3DCF8-9D1E-4907-B1EC-98D11BC16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636" y="5262226"/>
            <a:ext cx="12196636" cy="1594274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D6B9EF-FF47-487C-8B82-F9F2B9A54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6" y="5262224"/>
            <a:ext cx="4076697" cy="1594275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17D090-7948-433A-AED2-EA1A98E6F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291050" y="-40689"/>
            <a:ext cx="1594274" cy="12192000"/>
          </a:xfrm>
          <a:prstGeom prst="rect">
            <a:avLst/>
          </a:prstGeom>
          <a:gradFill>
            <a:gsLst>
              <a:gs pos="16000">
                <a:schemeClr val="accent1">
                  <a:alpha val="0"/>
                </a:schemeClr>
              </a:gs>
              <a:gs pos="99000">
                <a:srgbClr val="000000">
                  <a:alpha val="70000"/>
                </a:srgb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18C3E8-8260-4E23-8BA1-C2C3E80BE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5331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chemeClr val="accent1">
                  <a:alpha val="26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429DB2E-7A20-2428-9C17-FBC89F63E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5588000"/>
            <a:ext cx="6867277" cy="92059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4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12234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97C305C-0E98-44D5-A930-21F23CC52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e 6" descr="Et bilde som inneholder bord, innendørs, person, veske&#10;&#10;Automatisk generert beskrivelse">
            <a:extLst>
              <a:ext uri="{FF2B5EF4-FFF2-40B4-BE49-F238E27FC236}">
                <a16:creationId xmlns:a16="http://schemas.microsoft.com/office/drawing/2014/main" id="{364EE84C-F749-782D-E8DC-E80B991D3D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13" b="14012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5" name="Plassholder for innhold 4" descr="Et bilde som inneholder flaske, tekst, innendørs, mat&#10;&#10;Automatisk generert beskrivelse">
            <a:extLst>
              <a:ext uri="{FF2B5EF4-FFF2-40B4-BE49-F238E27FC236}">
                <a16:creationId xmlns:a16="http://schemas.microsoft.com/office/drawing/2014/main" id="{AEBF90A4-DF1C-46C3-0EEE-FD66E32B6A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b="15625"/>
          <a:stretch/>
        </p:blipFill>
        <p:spPr>
          <a:xfrm>
            <a:off x="6096000" y="1"/>
            <a:ext cx="6096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4638503"/>
            <a:ext cx="8384770" cy="1332634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38FA6D6-356D-E550-3880-C90DC53C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1" y="4727173"/>
            <a:ext cx="7985759" cy="8688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Amerika!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562823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8379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himmel, kjøretøy, utendørs, Landkjøretøy&#10;&#10;Automatisk generert beskrivelse">
            <a:extLst>
              <a:ext uri="{FF2B5EF4-FFF2-40B4-BE49-F238E27FC236}">
                <a16:creationId xmlns:a16="http://schemas.microsoft.com/office/drawing/2014/main" id="{ED0CEEC6-61C1-D93A-AAA1-7ED078DB8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6276" b="873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753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publikum, klær, person, mann&#10;&#10;Automatisk generert beskrivelse">
            <a:extLst>
              <a:ext uri="{FF2B5EF4-FFF2-40B4-BE49-F238E27FC236}">
                <a16:creationId xmlns:a16="http://schemas.microsoft.com/office/drawing/2014/main" id="{3CA645A7-1CA4-0278-C0FE-72A804C007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198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konsert, begivenhet, Verden, innendørs&#10;&#10;Automatisk generert beskrivelse">
            <a:extLst>
              <a:ext uri="{FF2B5EF4-FFF2-40B4-BE49-F238E27FC236}">
                <a16:creationId xmlns:a16="http://schemas.microsoft.com/office/drawing/2014/main" id="{53C1129A-606B-6D81-5050-BB0FDBE195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918" b="909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349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 descr="Et bilde som inneholder tekst, maskin, spilleautomat, elektronikk&#10;&#10;Automatisk generert beskrivelse">
            <a:extLst>
              <a:ext uri="{FF2B5EF4-FFF2-40B4-BE49-F238E27FC236}">
                <a16:creationId xmlns:a16="http://schemas.microsoft.com/office/drawing/2014/main" id="{8637D56B-C65B-0556-C478-8E4344A71D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7149" y="-905437"/>
            <a:ext cx="5796803" cy="772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79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tekst, skjermbilde&#10;&#10;Automatisk generert beskrivelse">
            <a:extLst>
              <a:ext uri="{FF2B5EF4-FFF2-40B4-BE49-F238E27FC236}">
                <a16:creationId xmlns:a16="http://schemas.microsoft.com/office/drawing/2014/main" id="{510FB76E-C02A-B545-D664-7321B395EB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3250" b="1176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87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39FAD2-DC4F-FEAD-83E0-9CDF68CB2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IMG_3158">
            <a:hlinkClick r:id="" action="ppaction://media"/>
            <a:extLst>
              <a:ext uri="{FF2B5EF4-FFF2-40B4-BE49-F238E27FC236}">
                <a16:creationId xmlns:a16="http://schemas.microsoft.com/office/drawing/2014/main" id="{3154AE8C-8027-ABF7-ABE9-D6EEACA749D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4993" y="-146372"/>
            <a:ext cx="12452499" cy="7004372"/>
          </a:xfrm>
        </p:spPr>
      </p:pic>
    </p:spTree>
    <p:extLst>
      <p:ext uri="{BB962C8B-B14F-4D97-AF65-F5344CB8AC3E}">
        <p14:creationId xmlns:p14="http://schemas.microsoft.com/office/powerpoint/2010/main" val="344309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innhold 8" descr="Et bilde som inneholder tekst, luftfartøy, skjermbilde, fly&#10;&#10;Automatisk generert beskrivelse">
            <a:extLst>
              <a:ext uri="{FF2B5EF4-FFF2-40B4-BE49-F238E27FC236}">
                <a16:creationId xmlns:a16="http://schemas.microsoft.com/office/drawing/2014/main" id="{C69F6625-076D-799B-8377-5395F3D261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7673" r="-2" b="7367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7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4A44DEE-EA1A-E563-2215-B7689F947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800" kern="1200">
              <a:latin typeface="+mj-lt"/>
              <a:ea typeface="+mj-ea"/>
              <a:cs typeface="+mj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1B136FF-FC77-68A0-F121-29EBF7CB5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7538" y="412454"/>
            <a:ext cx="3243262" cy="2101850"/>
          </a:xfrm>
        </p:spPr>
        <p:txBody>
          <a:bodyPr anchor="ctr">
            <a:normAutofit/>
          </a:bodyPr>
          <a:lstStyle/>
          <a:p>
            <a:endParaRPr lang="en-US" sz="1700"/>
          </a:p>
        </p:txBody>
      </p:sp>
      <p:pic>
        <p:nvPicPr>
          <p:cNvPr id="7" name="Bilde 6" descr="Et bilde som inneholder klær, person, mann, Menneskeansikt&#10;&#10;Automatisk generert beskrivelse">
            <a:extLst>
              <a:ext uri="{FF2B5EF4-FFF2-40B4-BE49-F238E27FC236}">
                <a16:creationId xmlns:a16="http://schemas.microsoft.com/office/drawing/2014/main" id="{DCE66E08-1D0E-D070-E8F7-EBF303B948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8794"/>
          <a:stretch/>
        </p:blipFill>
        <p:spPr>
          <a:xfrm>
            <a:off x="20" y="2959630"/>
            <a:ext cx="6400781" cy="3898370"/>
          </a:xfrm>
          <a:prstGeom prst="rect">
            <a:avLst/>
          </a:prstGeom>
        </p:spPr>
      </p:pic>
      <p:pic>
        <p:nvPicPr>
          <p:cNvPr id="5" name="Plassholder for innhold 4" descr="Et bilde som inneholder maskin, elektronikk, Elektronteknikk, ingeniørvitenskap&#10;&#10;Automatisk generert beskrivelse">
            <a:extLst>
              <a:ext uri="{FF2B5EF4-FFF2-40B4-BE49-F238E27FC236}">
                <a16:creationId xmlns:a16="http://schemas.microsoft.com/office/drawing/2014/main" id="{EA252766-6886-B865-961C-10506C8BBD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95" b="7169"/>
          <a:stretch/>
        </p:blipFill>
        <p:spPr>
          <a:xfrm>
            <a:off x="6591299" y="1"/>
            <a:ext cx="56007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134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tekst, skjermbilde, Multimedieprogramvare, programvare&#10;&#10;Automatisk generert beskrivelse">
            <a:extLst>
              <a:ext uri="{FF2B5EF4-FFF2-40B4-BE49-F238E27FC236}">
                <a16:creationId xmlns:a16="http://schemas.microsoft.com/office/drawing/2014/main" id="{31CA60E2-2487-4AA0-221C-B082A0841D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98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61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tekst, skjermbilde, programvare, Multimedieprogramvare&#10;&#10;Automatisk generert beskrivelse">
            <a:extLst>
              <a:ext uri="{FF2B5EF4-FFF2-40B4-BE49-F238E27FC236}">
                <a16:creationId xmlns:a16="http://schemas.microsoft.com/office/drawing/2014/main" id="{34C08D8B-1BFE-9C16-9014-9E47CB8129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307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2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e 6" descr="Et bilde som inneholder tekst, monitor, TV, Displayenhet&#10;&#10;Automatisk generert beskrivelse">
            <a:extLst>
              <a:ext uri="{FF2B5EF4-FFF2-40B4-BE49-F238E27FC236}">
                <a16:creationId xmlns:a16="http://schemas.microsoft.com/office/drawing/2014/main" id="{83FC38B6-0F32-8516-48B0-3304455E76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418" b="2207"/>
          <a:stretch/>
        </p:blipFill>
        <p:spPr>
          <a:xfrm>
            <a:off x="6509898" y="643467"/>
            <a:ext cx="4952058" cy="5571066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 descr="Et bilde som inneholder klær, person, Menneskeansikt, innendørs&#10;&#10;Automatisk generert beskrivelse">
            <a:extLst>
              <a:ext uri="{FF2B5EF4-FFF2-40B4-BE49-F238E27FC236}">
                <a16:creationId xmlns:a16="http://schemas.microsoft.com/office/drawing/2014/main" id="{81BD14AA-415B-9D28-B8F1-20850CCAD9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b="15625"/>
          <a:stretch/>
        </p:blipFill>
        <p:spPr>
          <a:xfrm>
            <a:off x="730043" y="643467"/>
            <a:ext cx="495205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3197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sirkel, tannhjul, lett, hjul&#10;&#10;Automatisk generert beskrivelse">
            <a:extLst>
              <a:ext uri="{FF2B5EF4-FFF2-40B4-BE49-F238E27FC236}">
                <a16:creationId xmlns:a16="http://schemas.microsoft.com/office/drawing/2014/main" id="{13137B64-094E-ECBA-F3FB-EFC9162F47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5814" b="918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59427B8-4D04-499B-ADC4-C02F51AE0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6525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0724758F-AE3C-4CC9-B58A-FF0B12987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3263317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530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IMG_3092.MOV" descr="Et bilde som inneholder datamaskin, elektronikk, server, Elektronteknikk&#10;&#10;Automatisk generert beskrivelse">
            <a:hlinkClick r:id="" action="ppaction://media"/>
            <a:extLst>
              <a:ext uri="{FF2B5EF4-FFF2-40B4-BE49-F238E27FC236}">
                <a16:creationId xmlns:a16="http://schemas.microsoft.com/office/drawing/2014/main" id="{C492E559-B601-331A-A6E2-EA6EC3485E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6576" y="0"/>
            <a:ext cx="3857625" cy="685800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C7B9162A-3055-4F41-DDD4-C31B91730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7800" y="1909192"/>
            <a:ext cx="4713997" cy="3647710"/>
          </a:xfrm>
        </p:spPr>
        <p:txBody>
          <a:bodyPr>
            <a:normAutofit/>
          </a:bodyPr>
          <a:lstStyle/>
          <a:p>
            <a:endParaRPr lang="en-US" sz="2000">
              <a:solidFill>
                <a:schemeClr val="bg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67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5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innendørs, bok, hylle, opplinjet&#10;&#10;Automatisk generert beskrivelse">
            <a:extLst>
              <a:ext uri="{FF2B5EF4-FFF2-40B4-BE49-F238E27FC236}">
                <a16:creationId xmlns:a16="http://schemas.microsoft.com/office/drawing/2014/main" id="{8F530B5B-640F-F306-BED1-2D20A83FCD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1499" b="26321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819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tekst, vegg, innendørs, fraktcontainer&#10;&#10;Automatisk generert beskrivelse">
            <a:extLst>
              <a:ext uri="{FF2B5EF4-FFF2-40B4-BE49-F238E27FC236}">
                <a16:creationId xmlns:a16="http://schemas.microsoft.com/office/drawing/2014/main" id="{469B7DB4-5A38-F79F-2627-A9A2B9F33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3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225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63ECBF-C999-E3CF-C88C-C0C019675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0892" y="741391"/>
            <a:ext cx="3269384" cy="1616203"/>
          </a:xfrm>
        </p:spPr>
        <p:txBody>
          <a:bodyPr anchor="b">
            <a:normAutofit/>
          </a:bodyPr>
          <a:lstStyle/>
          <a:p>
            <a:endParaRPr lang="nb-NO" sz="3200" dirty="0"/>
          </a:p>
        </p:txBody>
      </p:sp>
      <p:pic>
        <p:nvPicPr>
          <p:cNvPr id="7" name="Bilde 6" descr="Et bilde som inneholder tekst, kart, atlas, skjermbilde&#10;&#10;Automatisk generert beskrivelse">
            <a:extLst>
              <a:ext uri="{FF2B5EF4-FFF2-40B4-BE49-F238E27FC236}">
                <a16:creationId xmlns:a16="http://schemas.microsoft.com/office/drawing/2014/main" id="{CA5405F5-33A4-B512-D352-FACD97C24E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359" r="-2" b="-2"/>
          <a:stretch/>
        </p:blipFill>
        <p:spPr>
          <a:xfrm>
            <a:off x="125506" y="119420"/>
            <a:ext cx="4876800" cy="6747161"/>
          </a:xfrm>
          <a:prstGeom prst="rect">
            <a:avLst/>
          </a:prstGeom>
        </p:spPr>
      </p:pic>
      <p:pic>
        <p:nvPicPr>
          <p:cNvPr id="5" name="Plassholder for innhold 4" descr="Et bilde som inneholder klær, mann, person, sko&#10;&#10;Automatisk generert beskrivelse">
            <a:extLst>
              <a:ext uri="{FF2B5EF4-FFF2-40B4-BE49-F238E27FC236}">
                <a16:creationId xmlns:a16="http://schemas.microsoft.com/office/drawing/2014/main" id="{2EFE846B-FCE3-2095-B3B2-808E5FF3B4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27" b="-5"/>
          <a:stretch/>
        </p:blipFill>
        <p:spPr>
          <a:xfrm>
            <a:off x="3780599" y="119420"/>
            <a:ext cx="8364532" cy="6612798"/>
          </a:xfrm>
          <a:prstGeom prst="rect">
            <a:avLst/>
          </a:prstGeom>
        </p:spPr>
      </p:pic>
      <p:sp>
        <p:nvSpPr>
          <p:cNvPr id="22" name="Content Placeholder 12">
            <a:extLst>
              <a:ext uri="{FF2B5EF4-FFF2-40B4-BE49-F238E27FC236}">
                <a16:creationId xmlns:a16="http://schemas.microsoft.com/office/drawing/2014/main" id="{916E3757-09ED-9792-2071-BF802E864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0890" y="2533476"/>
            <a:ext cx="3240264" cy="3447832"/>
          </a:xfrm>
        </p:spPr>
        <p:txBody>
          <a:bodyPr anchor="t">
            <a:normAutofit/>
          </a:bodyPr>
          <a:lstStyle/>
          <a:p>
            <a:endParaRPr lang="en-US" sz="2000" dirty="0"/>
          </a:p>
        </p:txBody>
      </p:sp>
      <p:grpSp>
        <p:nvGrpSpPr>
          <p:cNvPr id="23" name="Group 15">
            <a:extLst>
              <a:ext uri="{FF2B5EF4-FFF2-40B4-BE49-F238E27FC236}">
                <a16:creationId xmlns:a16="http://schemas.microsoft.com/office/drawing/2014/main" id="{E33D8A0C-28ED-C6DD-9FF8-421807F5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ED324DB-B381-AF6B-572F-20D07D968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17">
              <a:extLst>
                <a:ext uri="{FF2B5EF4-FFF2-40B4-BE49-F238E27FC236}">
                  <a16:creationId xmlns:a16="http://schemas.microsoft.com/office/drawing/2014/main" id="{AEA2E0BF-C3DA-A022-0CF8-0231FC997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04069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tekst, Menneskeansikt, innendørs, klær&#10;&#10;Automatisk generert beskrivelse">
            <a:extLst>
              <a:ext uri="{FF2B5EF4-FFF2-40B4-BE49-F238E27FC236}">
                <a16:creationId xmlns:a16="http://schemas.microsoft.com/office/drawing/2014/main" id="{8C66AF4E-970F-7D66-EBD9-DA571F0835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833" b="19167"/>
          <a:stretch/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8284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klær, person, mann, konstruksjon&#10;&#10;Automatisk generert beskrivelse">
            <a:extLst>
              <a:ext uri="{FF2B5EF4-FFF2-40B4-BE49-F238E27FC236}">
                <a16:creationId xmlns:a16="http://schemas.microsoft.com/office/drawing/2014/main" id="{C15F7F35-D5CC-DD91-FC1D-74F815A32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687" b="1432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687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1C60D3-ED6B-A3ED-D57C-1BA1CD68C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C745949-C7E6-A90F-C385-1FDE1DFFD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7800" y="1909192"/>
            <a:ext cx="4713997" cy="3647710"/>
          </a:xfrm>
        </p:spPr>
        <p:txBody>
          <a:bodyPr>
            <a:normAutofit/>
          </a:bodyPr>
          <a:lstStyle/>
          <a:p>
            <a:endParaRPr lang="en-US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7533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EB0DE3-DD46-EF55-00AD-E0E1DE8F1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562" y="148280"/>
            <a:ext cx="11788346" cy="6709720"/>
          </a:xfrm>
        </p:spPr>
        <p:txBody>
          <a:bodyPr numCol="2">
            <a:normAutofit fontScale="85000" lnSpcReduction="20000"/>
          </a:bodyPr>
          <a:lstStyle/>
          <a:p>
            <a:pPr marL="0" indent="0" algn="l">
              <a:buNone/>
            </a:pPr>
            <a:r>
              <a:rPr lang="nb-NO" sz="2400" b="1" i="0" dirty="0">
                <a:effectLst/>
                <a:latin typeface="Helvetica" pitchFamily="2" charset="0"/>
              </a:rPr>
              <a:t>Gruppe 1: 14.00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Oliver Ruste Jahren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Gorm Paulsen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 err="1">
                <a:effectLst/>
                <a:latin typeface="Helvetica" pitchFamily="2" charset="0"/>
              </a:rPr>
              <a:t>Russel</a:t>
            </a:r>
            <a:r>
              <a:rPr lang="nb-NO" sz="2400" b="1" i="0" dirty="0">
                <a:effectLst/>
                <a:latin typeface="Helvetica" pitchFamily="2" charset="0"/>
              </a:rPr>
              <a:t> Gene Wolff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Erlend </a:t>
            </a:r>
            <a:r>
              <a:rPr lang="nb-NO" sz="2400" b="1" i="0" dirty="0" err="1">
                <a:effectLst/>
                <a:latin typeface="Helvetica" pitchFamily="2" charset="0"/>
              </a:rPr>
              <a:t>Fedt</a:t>
            </a:r>
            <a:r>
              <a:rPr lang="nb-NO" sz="2400" b="1" i="0" dirty="0">
                <a:effectLst/>
                <a:latin typeface="Helvetica" pitchFamily="2" charset="0"/>
              </a:rPr>
              <a:t> </a:t>
            </a:r>
            <a:r>
              <a:rPr lang="nb-NO" sz="2400" b="1" i="0" dirty="0" err="1">
                <a:effectLst/>
                <a:latin typeface="Helvetica" pitchFamily="2" charset="0"/>
              </a:rPr>
              <a:t>Garåsen</a:t>
            </a:r>
            <a:endParaRPr lang="nb-NO" sz="2400" b="1" i="0" dirty="0">
              <a:effectLst/>
              <a:latin typeface="Helvetica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Maren Ingunnsdatter Berge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 err="1">
                <a:effectLst/>
                <a:latin typeface="Helvetica" pitchFamily="2" charset="0"/>
              </a:rPr>
              <a:t>Sahar</a:t>
            </a:r>
            <a:r>
              <a:rPr lang="nb-NO" sz="2400" b="1" i="0" dirty="0">
                <a:effectLst/>
                <a:latin typeface="Helvetica" pitchFamily="2" charset="0"/>
              </a:rPr>
              <a:t> </a:t>
            </a:r>
            <a:r>
              <a:rPr lang="nb-NO" sz="2400" b="1" i="0" dirty="0" err="1">
                <a:effectLst/>
                <a:latin typeface="Helvetica" pitchFamily="2" charset="0"/>
              </a:rPr>
              <a:t>Hassani</a:t>
            </a:r>
            <a:endParaRPr lang="nb-NO" sz="2400" b="1" i="0" dirty="0">
              <a:effectLst/>
              <a:latin typeface="Helvetica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Jan Braathen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Jon Kerr Nilsen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Håvard Fosseng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Pål Erik </a:t>
            </a:r>
            <a:r>
              <a:rPr lang="nb-NO" sz="2400" b="1" i="0" dirty="0" err="1">
                <a:effectLst/>
                <a:latin typeface="Helvetica" pitchFamily="2" charset="0"/>
              </a:rPr>
              <a:t>Megaard</a:t>
            </a:r>
            <a:endParaRPr lang="nb-NO" sz="2400" b="1" i="0" dirty="0">
              <a:effectLst/>
              <a:latin typeface="Helvetica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nb-NO" sz="2400" b="1" i="0" dirty="0" err="1">
                <a:effectLst/>
                <a:latin typeface="Helvetica" pitchFamily="2" charset="0"/>
              </a:rPr>
              <a:t>Huyen</a:t>
            </a:r>
            <a:r>
              <a:rPr lang="nb-NO" sz="2400" b="1" i="0" dirty="0">
                <a:effectLst/>
                <a:latin typeface="Helvetica" pitchFamily="2" charset="0"/>
              </a:rPr>
              <a:t> Ngoc Nguyen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Monica Stamnes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Thomas </a:t>
            </a:r>
            <a:r>
              <a:rPr lang="nb-NO" sz="2400" b="1" i="0" dirty="0" err="1">
                <a:effectLst/>
                <a:latin typeface="Helvetica" pitchFamily="2" charset="0"/>
              </a:rPr>
              <a:t>Boldevin</a:t>
            </a:r>
            <a:r>
              <a:rPr lang="nb-NO" sz="2400" b="1" i="0" dirty="0">
                <a:effectLst/>
                <a:latin typeface="Helvetica" pitchFamily="2" charset="0"/>
              </a:rPr>
              <a:t> Bjerke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 err="1">
                <a:effectLst/>
                <a:latin typeface="Helvetica" pitchFamily="2" charset="0"/>
              </a:rPr>
              <a:t>Ashen</a:t>
            </a:r>
            <a:r>
              <a:rPr lang="nb-NO" sz="2400" b="1" i="0" dirty="0">
                <a:effectLst/>
                <a:latin typeface="Helvetica" pitchFamily="2" charset="0"/>
              </a:rPr>
              <a:t> </a:t>
            </a:r>
            <a:r>
              <a:rPr lang="nb-NO" sz="2400" b="1" i="0" dirty="0" err="1">
                <a:effectLst/>
                <a:latin typeface="Helvetica" pitchFamily="2" charset="0"/>
              </a:rPr>
              <a:t>Wijesiri</a:t>
            </a:r>
            <a:endParaRPr lang="nb-NO" sz="2400" b="1" i="0" dirty="0">
              <a:effectLst/>
              <a:latin typeface="Helvetica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Ingeborg Fauske Ekdahl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 err="1">
                <a:effectLst/>
                <a:latin typeface="Helvetica" pitchFamily="2" charset="0"/>
              </a:rPr>
              <a:t>Gyrd</a:t>
            </a:r>
            <a:r>
              <a:rPr lang="nb-NO" sz="2400" b="1" i="0" dirty="0">
                <a:effectLst/>
                <a:latin typeface="Helvetica" pitchFamily="2" charset="0"/>
              </a:rPr>
              <a:t> Thane Lange</a:t>
            </a:r>
          </a:p>
          <a:p>
            <a:pPr algn="l"/>
            <a:br>
              <a:rPr lang="nb-NO" sz="2400" b="1" i="0" dirty="0">
                <a:effectLst/>
                <a:latin typeface="Helvetica" pitchFamily="2" charset="0"/>
              </a:rPr>
            </a:br>
            <a:endParaRPr lang="nb-NO" sz="2400" b="1" i="0" dirty="0">
              <a:effectLst/>
              <a:latin typeface="Helvetica" pitchFamily="2" charset="0"/>
            </a:endParaRPr>
          </a:p>
          <a:p>
            <a:pPr algn="l"/>
            <a:endParaRPr lang="nb-NO" sz="2400" b="1" dirty="0">
              <a:latin typeface="Helvetica" pitchFamily="2" charset="0"/>
            </a:endParaRPr>
          </a:p>
          <a:p>
            <a:pPr marL="0" indent="0" algn="l">
              <a:buNone/>
            </a:pPr>
            <a:r>
              <a:rPr lang="nb-NO" sz="2400" b="1" i="0" dirty="0">
                <a:effectLst/>
                <a:latin typeface="Helvetica" pitchFamily="2" charset="0"/>
              </a:rPr>
              <a:t>Gruppe 2: 14.20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Reza </a:t>
            </a:r>
            <a:r>
              <a:rPr lang="nb-NO" sz="2400" b="1" i="0" dirty="0" err="1">
                <a:effectLst/>
                <a:latin typeface="Helvetica" pitchFamily="2" charset="0"/>
              </a:rPr>
              <a:t>Mirzaei</a:t>
            </a:r>
            <a:endParaRPr lang="nb-NO" sz="2400" b="1" i="0" dirty="0">
              <a:effectLst/>
              <a:latin typeface="Helvetica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Jean </a:t>
            </a:r>
            <a:r>
              <a:rPr lang="nb-NO" sz="2400" b="1" i="0" dirty="0" err="1">
                <a:effectLst/>
                <a:latin typeface="Helvetica" pitchFamily="2" charset="0"/>
              </a:rPr>
              <a:t>Iaquinta</a:t>
            </a:r>
            <a:endParaRPr lang="nb-NO" sz="2400" b="1" i="0" dirty="0">
              <a:effectLst/>
              <a:latin typeface="Helvetica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Knut </a:t>
            </a:r>
            <a:r>
              <a:rPr lang="nb-NO" sz="2400" b="1" i="0" dirty="0" err="1">
                <a:effectLst/>
                <a:latin typeface="Helvetica" pitchFamily="2" charset="0"/>
              </a:rPr>
              <a:t>Waagan</a:t>
            </a:r>
            <a:endParaRPr lang="nb-NO" sz="2400" b="1" i="0" dirty="0">
              <a:effectLst/>
              <a:latin typeface="Helvetica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Oddmund </a:t>
            </a:r>
            <a:r>
              <a:rPr lang="nb-NO" sz="2400" b="1" i="0" dirty="0" err="1">
                <a:effectLst/>
                <a:latin typeface="Helvetica" pitchFamily="2" charset="0"/>
              </a:rPr>
              <a:t>Møgedal</a:t>
            </a:r>
            <a:endParaRPr lang="nb-NO" sz="2400" b="1" i="0" dirty="0">
              <a:effectLst/>
              <a:latin typeface="Helvetica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Nils Fredrik </a:t>
            </a:r>
            <a:r>
              <a:rPr lang="nb-NO" sz="2400" b="1" i="0" dirty="0" err="1">
                <a:effectLst/>
                <a:latin typeface="Helvetica" pitchFamily="2" charset="0"/>
              </a:rPr>
              <a:t>Gjerull</a:t>
            </a:r>
            <a:endParaRPr lang="nb-NO" sz="2400" b="1" i="0" dirty="0">
              <a:effectLst/>
              <a:latin typeface="Helvetica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Magnus Alderslyst Nygaard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Espen Adrian Jones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Vidar Bakken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Solomon </a:t>
            </a:r>
            <a:r>
              <a:rPr lang="nb-NO" sz="2400" b="1" i="0" dirty="0" err="1">
                <a:effectLst/>
                <a:latin typeface="Helvetica" pitchFamily="2" charset="0"/>
              </a:rPr>
              <a:t>Debru</a:t>
            </a:r>
            <a:endParaRPr lang="nb-NO" sz="2400" b="1" i="0" dirty="0">
              <a:effectLst/>
              <a:latin typeface="Helvetica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Håvard Torp Helmersen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Per Kulseth Dahl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Are Dag Gulbrandsen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Tor Magne </a:t>
            </a:r>
            <a:r>
              <a:rPr lang="nb-NO" sz="2400" b="1" i="0" dirty="0" err="1">
                <a:effectLst/>
                <a:latin typeface="Helvetica" pitchFamily="2" charset="0"/>
              </a:rPr>
              <a:t>Kippersund</a:t>
            </a:r>
            <a:endParaRPr lang="nb-NO" sz="2400" b="1" i="0" dirty="0">
              <a:effectLst/>
              <a:latin typeface="Helvetica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nb-NO" sz="2400" b="1" i="0" dirty="0" err="1">
                <a:effectLst/>
                <a:latin typeface="Helvetica" pitchFamily="2" charset="0"/>
              </a:rPr>
              <a:t>Pubudu</a:t>
            </a:r>
            <a:r>
              <a:rPr lang="nb-NO" sz="2400" b="1" i="0" dirty="0">
                <a:effectLst/>
                <a:latin typeface="Helvetica" pitchFamily="2" charset="0"/>
              </a:rPr>
              <a:t> </a:t>
            </a:r>
            <a:r>
              <a:rPr lang="nb-NO" sz="2400" b="1" i="0" dirty="0" err="1">
                <a:effectLst/>
                <a:latin typeface="Helvetica" pitchFamily="2" charset="0"/>
              </a:rPr>
              <a:t>Saneth</a:t>
            </a:r>
            <a:r>
              <a:rPr lang="nb-NO" sz="2400" b="1" i="0" dirty="0">
                <a:effectLst/>
                <a:latin typeface="Helvetica" pitchFamily="2" charset="0"/>
              </a:rPr>
              <a:t> </a:t>
            </a:r>
            <a:r>
              <a:rPr lang="nb-NO" sz="2400" b="1" i="0" dirty="0" err="1">
                <a:effectLst/>
                <a:latin typeface="Helvetica" pitchFamily="2" charset="0"/>
              </a:rPr>
              <a:t>Samarakoon</a:t>
            </a:r>
            <a:endParaRPr lang="nb-NO" sz="2400" b="1" i="0" dirty="0">
              <a:effectLst/>
              <a:latin typeface="Helvetica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nb-NO" sz="2400" b="1" i="0" dirty="0" err="1">
                <a:effectLst/>
                <a:latin typeface="Helvetica" pitchFamily="2" charset="0"/>
              </a:rPr>
              <a:t>Gyrd</a:t>
            </a:r>
            <a:r>
              <a:rPr lang="nb-NO" sz="2400" b="1" i="0" dirty="0">
                <a:effectLst/>
                <a:latin typeface="Helvetica" pitchFamily="2" charset="0"/>
              </a:rPr>
              <a:t> Thane Lange</a:t>
            </a:r>
          </a:p>
          <a:p>
            <a:pPr algn="l">
              <a:buFont typeface="+mj-lt"/>
              <a:buAutoNum type="arabicPeriod"/>
            </a:pPr>
            <a:r>
              <a:rPr lang="nb-NO" sz="2400" b="1" i="0" dirty="0">
                <a:effectLst/>
                <a:latin typeface="Helvetica" pitchFamily="2" charset="0"/>
              </a:rPr>
              <a:t>Torfinn Nome</a:t>
            </a:r>
          </a:p>
          <a:p>
            <a:endParaRPr lang="nb-NO" sz="2400" b="1" dirty="0"/>
          </a:p>
        </p:txBody>
      </p:sp>
    </p:spTree>
    <p:extLst>
      <p:ext uri="{BB962C8B-B14F-4D97-AF65-F5344CB8AC3E}">
        <p14:creationId xmlns:p14="http://schemas.microsoft.com/office/powerpoint/2010/main" val="2539097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3665</TotalTime>
  <Words>300</Words>
  <Application>Microsoft Macintosh PowerPoint</Application>
  <PresentationFormat>Widescreen</PresentationFormat>
  <Paragraphs>59</Paragraphs>
  <Slides>33</Slides>
  <Notes>1</Notes>
  <HiddenSlides>0</HiddenSlides>
  <MMClips>2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33</vt:i4>
      </vt:variant>
    </vt:vector>
  </HeadingPairs>
  <TitlesOfParts>
    <vt:vector size="40" baseType="lpstr">
      <vt:lpstr>Aptos</vt:lpstr>
      <vt:lpstr>Aptos Display</vt:lpstr>
      <vt:lpstr>Arial</vt:lpstr>
      <vt:lpstr>Avenir Next LT Pro</vt:lpstr>
      <vt:lpstr>Calibri</vt:lpstr>
      <vt:lpstr>Helvetica</vt:lpstr>
      <vt:lpstr>Office-tema</vt:lpstr>
      <vt:lpstr>PowerPoint-presentasjon</vt:lpstr>
      <vt:lpstr>usit.uio.no/ffujul</vt:lpstr>
      <vt:lpstr>usit.uio.no/ffujul</vt:lpstr>
      <vt:lpstr>usit.uio.no/ffujul</vt:lpstr>
      <vt:lpstr>PowerPoint-presentasjon</vt:lpstr>
      <vt:lpstr>PowerPoint-presentasjon</vt:lpstr>
      <vt:lpstr>Kontorplasser</vt:lpstr>
      <vt:lpstr>Kompetanse, samarbeid, initiativ</vt:lpstr>
      <vt:lpstr>16. desember</vt:lpstr>
      <vt:lpstr>PowerPoint-presentasjon</vt:lpstr>
      <vt:lpstr>PowerPoint-presentasjon</vt:lpstr>
      <vt:lpstr>PowerPoint-presentasjon</vt:lpstr>
      <vt:lpstr>Amerika!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Dagfinn Bergsager</dc:creator>
  <cp:lastModifiedBy>Dagfinn Bergsager</cp:lastModifiedBy>
  <cp:revision>6</cp:revision>
  <dcterms:created xsi:type="dcterms:W3CDTF">2024-12-03T21:59:58Z</dcterms:created>
  <dcterms:modified xsi:type="dcterms:W3CDTF">2024-12-06T11:08:14Z</dcterms:modified>
</cp:coreProperties>
</file>