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2" showSpecialPlsOnTitleSld="0" strictFirstAndLastChars="0" saveSubsetFonts="1" autoCompressPictures="0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256" r:id="rId2"/>
    <p:sldId id="430" r:id="rId3"/>
    <p:sldId id="431" r:id="rId4"/>
    <p:sldId id="432" r:id="rId5"/>
    <p:sldId id="438" r:id="rId6"/>
    <p:sldId id="439" r:id="rId7"/>
    <p:sldId id="440" r:id="rId8"/>
    <p:sldId id="385" r:id="rId9"/>
    <p:sldId id="408" r:id="rId10"/>
    <p:sldId id="441" r:id="rId11"/>
  </p:sldIdLst>
  <p:sldSz cx="9144000" cy="5143500" type="screen16x9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1pPr>
    <a:lvl2pPr marL="361950" indent="9525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2pPr>
    <a:lvl3pPr marL="725488" indent="188913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3pPr>
    <a:lvl4pPr marL="1087438" indent="284163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4pPr>
    <a:lvl5pPr marL="1450975" indent="377825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00">
          <p15:clr>
            <a:srgbClr val="A4A3A4"/>
          </p15:clr>
        </p15:guide>
        <p15:guide id="2" pos="672">
          <p15:clr>
            <a:srgbClr val="A4A3A4"/>
          </p15:clr>
        </p15:guide>
        <p15:guide id="3" pos="5472">
          <p15:clr>
            <a:srgbClr val="A4A3A4"/>
          </p15:clr>
        </p15:guide>
        <p15:guide id="4" pos="1008">
          <p15:clr>
            <a:srgbClr val="A4A3A4"/>
          </p15:clr>
        </p15:guide>
        <p15:guide id="5" pos="1152">
          <p15:clr>
            <a:srgbClr val="A4A3A4"/>
          </p15:clr>
        </p15:guide>
        <p15:guide id="6" orient="horz" pos="16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843"/>
    <p:restoredTop sz="91511"/>
  </p:normalViewPr>
  <p:slideViewPr>
    <p:cSldViewPr>
      <p:cViewPr varScale="1">
        <p:scale>
          <a:sx n="124" d="100"/>
          <a:sy n="124" d="100"/>
        </p:scale>
        <p:origin x="176" y="496"/>
      </p:cViewPr>
      <p:guideLst>
        <p:guide orient="horz" pos="1800"/>
        <p:guide pos="672"/>
        <p:guide pos="5472"/>
        <p:guide pos="1008"/>
        <p:guide pos="1152"/>
        <p:guide orient="horz" pos="16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endParaRPr lang="nb-NO" alt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fld id="{92C72878-E1DE-4802-B8C1-7744EAE489A6}" type="datetime1">
              <a:rPr lang="nb-NO" altLang="nb-NO"/>
              <a:pPr/>
              <a:t>22.08.2018</a:t>
            </a:fld>
            <a:endParaRPr lang="nb-NO" alt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endParaRPr lang="nb-NO" alt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fld id="{EEA4B436-D35F-4999-A92B-511119E4E832}" type="slidenum">
              <a:rPr lang="nb-NO" altLang="nb-NO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243969859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endParaRPr lang="nb-NO" altLang="nb-NO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endParaRPr lang="nb-NO" altLang="nb-NO"/>
          </a:p>
        </p:txBody>
      </p:sp>
      <p:sp>
        <p:nvSpPr>
          <p:cNvPr id="1229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endParaRPr lang="nb-NO" altLang="nb-NO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fld id="{1F4A6721-39AC-4DD4-99E0-9996F4785D41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86674889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361950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725488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087438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450975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1814627" algn="l" defTabSz="36292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6pPr>
    <a:lvl7pPr marL="2177552" algn="l" defTabSz="36292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7pPr>
    <a:lvl8pPr marL="2540478" algn="l" defTabSz="36292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8pPr>
    <a:lvl9pPr marL="2903403" algn="l" defTabSz="36292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"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883155" y="1725415"/>
            <a:ext cx="7543800" cy="857250"/>
          </a:xfrm>
        </p:spPr>
        <p:txBody>
          <a:bodyPr anchor="b"/>
          <a:lstStyle>
            <a:lvl1pPr>
              <a:defRPr sz="1600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883155" y="2571750"/>
            <a:ext cx="7543800" cy="131445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nb-NO"/>
              <a:t>Klikk for å redigere undertittelstil i malen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69659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B685D23-DD65-4C79-85E3-BFD5321579C7}" type="datetime1">
              <a:rPr lang="nb-NO" altLang="nb-NO"/>
              <a:pPr/>
              <a:t>22.08.2018</a:t>
            </a:fld>
            <a:endParaRPr lang="nb-NO" altLang="nb-NO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98641C6-D45E-4B3A-A08E-AC8766AC1DAC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6279425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ndeling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7"/>
            <a:ext cx="7772400" cy="1021557"/>
          </a:xfrm>
        </p:spPr>
        <p:txBody>
          <a:bodyPr anchor="t"/>
          <a:lstStyle>
            <a:lvl1pPr algn="l">
              <a:defRPr sz="3200" b="1" cap="all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6"/>
            <a:ext cx="7772400" cy="1125140"/>
          </a:xfrm>
        </p:spPr>
        <p:txBody>
          <a:bodyPr anchor="b"/>
          <a:lstStyle>
            <a:lvl1pPr marL="0" indent="0">
              <a:buNone/>
              <a:defRPr sz="1600"/>
            </a:lvl1pPr>
            <a:lvl2pPr marL="362925" indent="0">
              <a:buNone/>
              <a:defRPr sz="1400"/>
            </a:lvl2pPr>
            <a:lvl3pPr marL="725851" indent="0">
              <a:buNone/>
              <a:defRPr sz="1300"/>
            </a:lvl3pPr>
            <a:lvl4pPr marL="1088776" indent="0">
              <a:buNone/>
              <a:defRPr sz="1100"/>
            </a:lvl4pPr>
            <a:lvl5pPr marL="1451701" indent="0">
              <a:buNone/>
              <a:defRPr sz="1100"/>
            </a:lvl5pPr>
            <a:lvl6pPr marL="1814627" indent="0">
              <a:buNone/>
              <a:defRPr sz="1100"/>
            </a:lvl6pPr>
            <a:lvl7pPr marL="2177552" indent="0">
              <a:buNone/>
              <a:defRPr sz="1100"/>
            </a:lvl7pPr>
            <a:lvl8pPr marL="2540478" indent="0">
              <a:buNone/>
              <a:defRPr sz="1100"/>
            </a:lvl8pPr>
            <a:lvl9pPr marL="2903403" indent="0">
              <a:buNone/>
              <a:defRPr sz="11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8D1F464-7C15-4F11-AADB-237E7A454215}" type="datetime1">
              <a:rPr lang="nb-NO" altLang="nb-NO"/>
              <a:pPr/>
              <a:t>22.08.2018</a:t>
            </a:fld>
            <a:endParaRPr lang="nb-NO" altLang="nb-NO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C94837-C0B8-488E-85FD-51EB1D151D95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7171656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485900"/>
            <a:ext cx="3771900" cy="3086100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485900"/>
            <a:ext cx="3771900" cy="3086100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ACF2973-0B22-4282-8565-7A0E184B4E70}" type="datetime1">
              <a:rPr lang="nb-NO" altLang="nb-NO"/>
              <a:pPr/>
              <a:t>22.08.2018</a:t>
            </a:fld>
            <a:endParaRPr lang="nb-NO" alt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9EEE00B-82FC-47F9-A9E4-D7D49E2FC53D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5917005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151334"/>
            <a:ext cx="4040188" cy="479822"/>
          </a:xfrm>
        </p:spPr>
        <p:txBody>
          <a:bodyPr anchor="b"/>
          <a:lstStyle>
            <a:lvl1pPr marL="0" indent="0">
              <a:buNone/>
              <a:defRPr sz="1900" b="1"/>
            </a:lvl1pPr>
            <a:lvl2pPr marL="362925" indent="0">
              <a:buNone/>
              <a:defRPr sz="1600" b="1"/>
            </a:lvl2pPr>
            <a:lvl3pPr marL="725851" indent="0">
              <a:buNone/>
              <a:defRPr sz="1400" b="1"/>
            </a:lvl3pPr>
            <a:lvl4pPr marL="1088776" indent="0">
              <a:buNone/>
              <a:defRPr sz="1300" b="1"/>
            </a:lvl4pPr>
            <a:lvl5pPr marL="1451701" indent="0">
              <a:buNone/>
              <a:defRPr sz="1300" b="1"/>
            </a:lvl5pPr>
            <a:lvl6pPr marL="1814627" indent="0">
              <a:buNone/>
              <a:defRPr sz="1300" b="1"/>
            </a:lvl6pPr>
            <a:lvl7pPr marL="2177552" indent="0">
              <a:buNone/>
              <a:defRPr sz="1300" b="1"/>
            </a:lvl7pPr>
            <a:lvl8pPr marL="2540478" indent="0">
              <a:buNone/>
              <a:defRPr sz="1300" b="1"/>
            </a:lvl8pPr>
            <a:lvl9pPr marL="2903403" indent="0">
              <a:buNone/>
              <a:defRPr sz="13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1631157"/>
            <a:ext cx="4040188" cy="2963466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8" y="1151334"/>
            <a:ext cx="4041775" cy="479822"/>
          </a:xfrm>
        </p:spPr>
        <p:txBody>
          <a:bodyPr anchor="b"/>
          <a:lstStyle>
            <a:lvl1pPr marL="0" indent="0">
              <a:buNone/>
              <a:defRPr sz="1900" b="1"/>
            </a:lvl1pPr>
            <a:lvl2pPr marL="362925" indent="0">
              <a:buNone/>
              <a:defRPr sz="1600" b="1"/>
            </a:lvl2pPr>
            <a:lvl3pPr marL="725851" indent="0">
              <a:buNone/>
              <a:defRPr sz="1400" b="1"/>
            </a:lvl3pPr>
            <a:lvl4pPr marL="1088776" indent="0">
              <a:buNone/>
              <a:defRPr sz="1300" b="1"/>
            </a:lvl4pPr>
            <a:lvl5pPr marL="1451701" indent="0">
              <a:buNone/>
              <a:defRPr sz="1300" b="1"/>
            </a:lvl5pPr>
            <a:lvl6pPr marL="1814627" indent="0">
              <a:buNone/>
              <a:defRPr sz="1300" b="1"/>
            </a:lvl6pPr>
            <a:lvl7pPr marL="2177552" indent="0">
              <a:buNone/>
              <a:defRPr sz="1300" b="1"/>
            </a:lvl7pPr>
            <a:lvl8pPr marL="2540478" indent="0">
              <a:buNone/>
              <a:defRPr sz="1300" b="1"/>
            </a:lvl8pPr>
            <a:lvl9pPr marL="2903403" indent="0">
              <a:buNone/>
              <a:defRPr sz="13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8" y="1631157"/>
            <a:ext cx="4041775" cy="2963466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317D20F-71F0-4DE9-B431-0DEBF298AC75}" type="datetime1">
              <a:rPr lang="nb-NO" altLang="nb-NO"/>
              <a:pPr/>
              <a:t>22.08.2018</a:t>
            </a:fld>
            <a:endParaRPr lang="nb-NO" altLang="nb-NO"/>
          </a:p>
        </p:txBody>
      </p:sp>
      <p:sp>
        <p:nvSpPr>
          <p:cNvPr id="8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3CD0B60-1B5D-4E70-991D-D50E967558F9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8970959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4D499AF-E6E2-412F-956B-876FD1C34410}" type="datetime1">
              <a:rPr lang="nb-NO" altLang="nb-NO"/>
              <a:pPr/>
              <a:t>22.08.2018</a:t>
            </a:fld>
            <a:endParaRPr lang="nb-NO" altLang="nb-NO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360E800-F732-471D-98EA-1CEF5C3FBCBF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2208756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FCB1765-242F-4223-91E4-CFCB44427516}" type="datetime1">
              <a:rPr lang="nb-NO" altLang="nb-NO"/>
              <a:pPr/>
              <a:t>22.08.2018</a:t>
            </a:fld>
            <a:endParaRPr lang="nb-NO" altLang="nb-NO"/>
          </a:p>
        </p:txBody>
      </p:sp>
      <p:sp>
        <p:nvSpPr>
          <p:cNvPr id="3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BB2E8C4-9A45-457D-A489-12015E914BE2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7774621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3" y="204787"/>
            <a:ext cx="3008313" cy="871538"/>
          </a:xfrm>
        </p:spPr>
        <p:txBody>
          <a:bodyPr anchor="b"/>
          <a:lstStyle>
            <a:lvl1pPr algn="l">
              <a:defRPr sz="16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9"/>
            <a:ext cx="5111750" cy="4389836"/>
          </a:xfrm>
        </p:spPr>
        <p:txBody>
          <a:bodyPr/>
          <a:lstStyle>
            <a:lvl1pPr>
              <a:defRPr sz="2500"/>
            </a:lvl1pPr>
            <a:lvl2pPr>
              <a:defRPr sz="22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3" y="1076326"/>
            <a:ext cx="3008313" cy="3518297"/>
          </a:xfrm>
        </p:spPr>
        <p:txBody>
          <a:bodyPr/>
          <a:lstStyle>
            <a:lvl1pPr marL="0" indent="0">
              <a:buNone/>
              <a:defRPr sz="1100"/>
            </a:lvl1pPr>
            <a:lvl2pPr marL="362925" indent="0">
              <a:buNone/>
              <a:defRPr sz="1000"/>
            </a:lvl2pPr>
            <a:lvl3pPr marL="725851" indent="0">
              <a:buNone/>
              <a:defRPr sz="800"/>
            </a:lvl3pPr>
            <a:lvl4pPr marL="1088776" indent="0">
              <a:buNone/>
              <a:defRPr sz="700"/>
            </a:lvl4pPr>
            <a:lvl5pPr marL="1451701" indent="0">
              <a:buNone/>
              <a:defRPr sz="700"/>
            </a:lvl5pPr>
            <a:lvl6pPr marL="1814627" indent="0">
              <a:buNone/>
              <a:defRPr sz="700"/>
            </a:lvl6pPr>
            <a:lvl7pPr marL="2177552" indent="0">
              <a:buNone/>
              <a:defRPr sz="700"/>
            </a:lvl7pPr>
            <a:lvl8pPr marL="2540478" indent="0">
              <a:buNone/>
              <a:defRPr sz="700"/>
            </a:lvl8pPr>
            <a:lvl9pPr marL="2903403" indent="0">
              <a:buNone/>
              <a:defRPr sz="7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093BF28-FB2A-4AEC-91F1-40FAF83F6D7C}" type="datetime1">
              <a:rPr lang="nb-NO" altLang="nb-NO"/>
              <a:pPr/>
              <a:t>22.08.2018</a:t>
            </a:fld>
            <a:endParaRPr lang="nb-NO" alt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F6C2191-4972-4EEC-B3C6-41B02CD4E13B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5672148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9" y="3600451"/>
            <a:ext cx="5486400" cy="425053"/>
          </a:xfrm>
        </p:spPr>
        <p:txBody>
          <a:bodyPr anchor="b"/>
          <a:lstStyle>
            <a:lvl1pPr algn="l">
              <a:defRPr sz="16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9" y="459581"/>
            <a:ext cx="5486400" cy="3086100"/>
          </a:xfrm>
        </p:spPr>
        <p:txBody>
          <a:bodyPr/>
          <a:lstStyle>
            <a:lvl1pPr marL="0" indent="0">
              <a:buNone/>
              <a:defRPr sz="2500"/>
            </a:lvl1pPr>
            <a:lvl2pPr marL="362925" indent="0">
              <a:buNone/>
              <a:defRPr sz="2200"/>
            </a:lvl2pPr>
            <a:lvl3pPr marL="725851" indent="0">
              <a:buNone/>
              <a:defRPr sz="1900"/>
            </a:lvl3pPr>
            <a:lvl4pPr marL="1088776" indent="0">
              <a:buNone/>
              <a:defRPr sz="1600"/>
            </a:lvl4pPr>
            <a:lvl5pPr marL="1451701" indent="0">
              <a:buNone/>
              <a:defRPr sz="1600"/>
            </a:lvl5pPr>
            <a:lvl6pPr marL="1814627" indent="0">
              <a:buNone/>
              <a:defRPr sz="1600"/>
            </a:lvl6pPr>
            <a:lvl7pPr marL="2177552" indent="0">
              <a:buNone/>
              <a:defRPr sz="1600"/>
            </a:lvl7pPr>
            <a:lvl8pPr marL="2540478" indent="0">
              <a:buNone/>
              <a:defRPr sz="1600"/>
            </a:lvl8pPr>
            <a:lvl9pPr marL="2903403" indent="0">
              <a:buNone/>
              <a:defRPr sz="1600"/>
            </a:lvl9pPr>
          </a:lstStyle>
          <a:p>
            <a:pPr lvl="0"/>
            <a:r>
              <a:rPr lang="nb-NO" noProof="0"/>
              <a:t>Dra bildet til plassholderen eller klikk ikonet for å legge til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9" y="4025504"/>
            <a:ext cx="5486400" cy="603647"/>
          </a:xfrm>
        </p:spPr>
        <p:txBody>
          <a:bodyPr/>
          <a:lstStyle>
            <a:lvl1pPr marL="0" indent="0">
              <a:buNone/>
              <a:defRPr sz="1100"/>
            </a:lvl1pPr>
            <a:lvl2pPr marL="362925" indent="0">
              <a:buNone/>
              <a:defRPr sz="1000"/>
            </a:lvl2pPr>
            <a:lvl3pPr marL="725851" indent="0">
              <a:buNone/>
              <a:defRPr sz="800"/>
            </a:lvl3pPr>
            <a:lvl4pPr marL="1088776" indent="0">
              <a:buNone/>
              <a:defRPr sz="700"/>
            </a:lvl4pPr>
            <a:lvl5pPr marL="1451701" indent="0">
              <a:buNone/>
              <a:defRPr sz="700"/>
            </a:lvl5pPr>
            <a:lvl6pPr marL="1814627" indent="0">
              <a:buNone/>
              <a:defRPr sz="700"/>
            </a:lvl6pPr>
            <a:lvl7pPr marL="2177552" indent="0">
              <a:buNone/>
              <a:defRPr sz="700"/>
            </a:lvl7pPr>
            <a:lvl8pPr marL="2540478" indent="0">
              <a:buNone/>
              <a:defRPr sz="700"/>
            </a:lvl8pPr>
            <a:lvl9pPr marL="2903403" indent="0">
              <a:buNone/>
              <a:defRPr sz="7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3076BF2-5696-4269-86B8-2A554B8C574C}" type="datetime1">
              <a:rPr lang="nb-NO" altLang="nb-NO"/>
              <a:pPr/>
              <a:t>22.08.2018</a:t>
            </a:fld>
            <a:endParaRPr lang="nb-NO" alt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060F646-FDA5-4F95-A2B6-53C08793E556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9965479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762001" y="637223"/>
            <a:ext cx="7921625" cy="8586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2585" tIns="36293" rIns="72585" bIns="36293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b-NO" altLang="nb-NO"/>
              <a:t>Klikk for å redigere tittelstil</a:t>
            </a:r>
            <a:endParaRPr lang="en-US" altLang="nb-NO"/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762000" y="1485900"/>
            <a:ext cx="7924800" cy="308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2585" tIns="36293" rIns="72585" bIns="3629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altLang="nb-NO"/>
              <a:t>Klikk for å redigere tekststiler i malen</a:t>
            </a:r>
          </a:p>
          <a:p>
            <a:pPr lvl="1"/>
            <a:r>
              <a:rPr lang="nb-NO" altLang="nb-NO"/>
              <a:t>Andre nivå</a:t>
            </a:r>
          </a:p>
          <a:p>
            <a:pPr lvl="2"/>
            <a:r>
              <a:rPr lang="nb-NO" altLang="nb-NO"/>
              <a:t>Tredje nivå</a:t>
            </a:r>
          </a:p>
          <a:p>
            <a:pPr lvl="3"/>
            <a:r>
              <a:rPr lang="nb-NO" altLang="nb-NO"/>
              <a:t>Fjerde nivå</a:t>
            </a:r>
          </a:p>
          <a:p>
            <a:pPr lvl="4"/>
            <a:r>
              <a:rPr lang="nb-NO" altLang="nb-NO"/>
              <a:t>Femte nivå</a:t>
            </a:r>
            <a:endParaRPr lang="en-US" altLang="nb-NO"/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62000" y="4800600"/>
            <a:ext cx="19050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585" tIns="36293" rIns="72585" bIns="36293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700">
                <a:solidFill>
                  <a:schemeClr val="bg2"/>
                </a:solidFill>
              </a:defRPr>
            </a:lvl1pPr>
          </a:lstStyle>
          <a:p>
            <a:fld id="{C8D93BF0-3F65-4DB6-BA10-0E6729C3EA2F}" type="datetime1">
              <a:rPr lang="nb-NO" altLang="nb-NO"/>
              <a:pPr/>
              <a:t>22.08.2018</a:t>
            </a:fld>
            <a:endParaRPr lang="nb-NO" altLang="nb-NO"/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18463" y="4800600"/>
            <a:ext cx="6858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585" tIns="36293" rIns="72585" bIns="36293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700">
                <a:solidFill>
                  <a:schemeClr val="bg2"/>
                </a:solidFill>
              </a:defRPr>
            </a:lvl1pPr>
          </a:lstStyle>
          <a:p>
            <a:fld id="{1895F283-0CE8-48B6-BDEE-BDD846E51A0B}" type="slidenum">
              <a:rPr lang="en-US" altLang="nb-NO"/>
              <a:pPr/>
              <a:t>‹#›</a:t>
            </a:fld>
            <a:endParaRPr lang="en-US" altLang="nb-NO"/>
          </a:p>
        </p:txBody>
      </p:sp>
      <p:pic>
        <p:nvPicPr>
          <p:cNvPr id="1030" name="Picture 6" descr="UiO_A_png.pn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139" y="121444"/>
            <a:ext cx="2211387" cy="128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71" r:id="rId1"/>
    <p:sldLayoutId id="2147483763" r:id="rId2"/>
    <p:sldLayoutId id="2147483764" r:id="rId3"/>
    <p:sldLayoutId id="2147483765" r:id="rId4"/>
    <p:sldLayoutId id="2147483766" r:id="rId5"/>
    <p:sldLayoutId id="2147483767" r:id="rId6"/>
    <p:sldLayoutId id="2147483768" r:id="rId7"/>
    <p:sldLayoutId id="2147483769" r:id="rId8"/>
    <p:sldLayoutId id="2147483770" r:id="rId9"/>
  </p:sldLayoutIdLst>
  <p:hf hdr="0" ft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362925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725851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088776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451701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271463" indent="-271463" algn="l" rtl="0" eaLnBrk="1" fontAlgn="base" hangingPunct="1">
        <a:spcBef>
          <a:spcPct val="200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588963" indent="-225425" algn="l" rtl="0" eaLnBrk="1" fontAlgn="base" hangingPunct="1">
        <a:spcBef>
          <a:spcPct val="20000"/>
        </a:spcBef>
        <a:spcAft>
          <a:spcPct val="0"/>
        </a:spcAft>
        <a:buChar char="–"/>
        <a:defRPr sz="1900">
          <a:solidFill>
            <a:schemeClr val="tx1"/>
          </a:solidFill>
          <a:latin typeface="+mn-lt"/>
          <a:ea typeface="+mn-ea"/>
          <a:cs typeface="+mn-cs"/>
        </a:defRPr>
      </a:lvl2pPr>
      <a:lvl3pPr marL="906463" indent="-180975" algn="l" rtl="0" eaLnBrk="1" fontAlgn="base" hangingPunct="1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3pPr>
      <a:lvl4pPr marL="1270000" indent="-180975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631950" indent="-180975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5pPr>
      <a:lvl6pPr marL="1996089" indent="-181463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6pPr>
      <a:lvl7pPr marL="2359015" indent="-181463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7pPr>
      <a:lvl8pPr marL="2721940" indent="-181463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8pPr>
      <a:lvl9pPr marL="3084866" indent="-181463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62925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725851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88776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451701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14627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177552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40478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903403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tiff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tiff"/><Relationship Id="rId3" Type="http://schemas.openxmlformats.org/officeDocument/2006/relationships/image" Target="../media/image10.tiff"/><Relationship Id="rId7" Type="http://schemas.openxmlformats.org/officeDocument/2006/relationships/image" Target="../media/image14.tiff"/><Relationship Id="rId2" Type="http://schemas.openxmlformats.org/officeDocument/2006/relationships/image" Target="../media/image9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tiff"/><Relationship Id="rId5" Type="http://schemas.openxmlformats.org/officeDocument/2006/relationships/image" Target="../media/image12.png"/><Relationship Id="rId4" Type="http://schemas.openxmlformats.org/officeDocument/2006/relationships/image" Target="../media/image11.tif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atematikk.org/trinn8-10/artikkel.html?tid=198467&amp;within_tid=125845" TargetMode="External"/><Relationship Id="rId2" Type="http://schemas.openxmlformats.org/officeDocument/2006/relationships/hyperlink" Target="https://nettskjema.uio.no/answer-react/101692.html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kroppskart.uio.no/app/demo.html#/start" TargetMode="External"/><Relationship Id="rId5" Type="http://schemas.openxmlformats.org/officeDocument/2006/relationships/hyperlink" Target="https://www.uio.no/tjenester/it/applikasjoner/nettskjema/hjelp/lage-og-bygge-skjema/godpraksis_elementer_forskning.html" TargetMode="External"/><Relationship Id="rId4" Type="http://schemas.openxmlformats.org/officeDocument/2006/relationships/hyperlink" Target="https://www.uio.no/english/studies/programmes/inf-design-master/admission/index-ny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46CDD8B-4997-654C-9387-46A7338F5576}"/>
              </a:ext>
            </a:extLst>
          </p:cNvPr>
          <p:cNvSpPr>
            <a:spLocks noGrp="1"/>
          </p:cNvSpPr>
          <p:nvPr>
            <p:ph type="ctrTitle" sz="quarter"/>
          </p:nvPr>
        </p:nvSpPr>
        <p:spPr>
          <a:xfrm>
            <a:off x="539552" y="1275606"/>
            <a:ext cx="8352927" cy="2358503"/>
          </a:xfrm>
        </p:spPr>
        <p:txBody>
          <a:bodyPr/>
          <a:lstStyle/>
          <a:p>
            <a:r>
              <a:rPr lang="nb-NO" sz="7200" dirty="0"/>
              <a:t>Nettskjema</a:t>
            </a:r>
            <a:r>
              <a:rPr lang="nb-NO" sz="3200" dirty="0"/>
              <a:t> </a:t>
            </a:r>
            <a:br>
              <a:rPr lang="nb-NO" sz="3200" dirty="0"/>
            </a:br>
            <a:r>
              <a:rPr lang="nb-NO" sz="3200" dirty="0"/>
              <a:t>– Nasjonal løsning for datainnsamling</a:t>
            </a:r>
          </a:p>
        </p:txBody>
      </p:sp>
    </p:spTree>
    <p:extLst>
      <p:ext uri="{BB962C8B-B14F-4D97-AF65-F5344CB8AC3E}">
        <p14:creationId xmlns:p14="http://schemas.microsoft.com/office/powerpoint/2010/main" val="342681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4C5800C-6ECA-794F-A27A-94C0A102D9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7" name="Plassholder for innhold 6">
            <a:extLst>
              <a:ext uri="{FF2B5EF4-FFF2-40B4-BE49-F238E27FC236}">
                <a16:creationId xmlns:a16="http://schemas.microsoft.com/office/drawing/2014/main" id="{3C1A074F-7A6B-8349-A23F-6AC35569E0B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43808" y="74419"/>
            <a:ext cx="4870478" cy="5029148"/>
          </a:xfrm>
        </p:spPr>
      </p:pic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4DD1A46C-1CC9-7840-8A0B-762533991D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/>
              <a:pPr/>
              <a:t>22.08.2018</a:t>
            </a:fld>
            <a:endParaRPr lang="nb-NO" alt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41F67824-E7C5-024E-80B0-6B58F67CE73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/>
              <a:pPr/>
              <a:t>3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216264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6DBFE3E-3758-534C-9CD8-D08EDD150F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7" name="Plassholder for innhold 6">
            <a:extLst>
              <a:ext uri="{FF2B5EF4-FFF2-40B4-BE49-F238E27FC236}">
                <a16:creationId xmlns:a16="http://schemas.microsoft.com/office/drawing/2014/main" id="{495624D5-AB16-3A49-8DF4-BE3CFDD30BE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1520" y="367767"/>
            <a:ext cx="7632848" cy="4541237"/>
          </a:xfrm>
        </p:spPr>
      </p:pic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93A4A706-06A8-4F44-99FF-F92236B9DC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/>
              <a:pPr/>
              <a:t>22.08.2018</a:t>
            </a:fld>
            <a:endParaRPr lang="nb-NO" alt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76167660-EF69-9242-A173-A4F33A41408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/>
              <a:pPr/>
              <a:t>4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9249897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400">
        <p14:honeycomb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lassholder for innhold 6">
            <a:extLst>
              <a:ext uri="{FF2B5EF4-FFF2-40B4-BE49-F238E27FC236}">
                <a16:creationId xmlns:a16="http://schemas.microsoft.com/office/drawing/2014/main" id="{7C50D94C-82BD-5A48-BA1F-D41A60D59F7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9512" y="82830"/>
            <a:ext cx="5688632" cy="4939749"/>
          </a:xfrm>
        </p:spPr>
      </p:pic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E7B8F77B-DC97-824E-89E6-4EB8F73707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/>
              <a:pPr/>
              <a:t>22.08.2018</a:t>
            </a:fld>
            <a:endParaRPr lang="nb-NO" alt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6D455F01-8D24-674F-9799-C7336255B49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/>
              <a:pPr/>
              <a:t>5</a:t>
            </a:fld>
            <a:endParaRPr lang="en-US" altLang="nb-NO"/>
          </a:p>
        </p:txBody>
      </p:sp>
      <p:pic>
        <p:nvPicPr>
          <p:cNvPr id="10" name="Bilde 9">
            <a:extLst>
              <a:ext uri="{FF2B5EF4-FFF2-40B4-BE49-F238E27FC236}">
                <a16:creationId xmlns:a16="http://schemas.microsoft.com/office/drawing/2014/main" id="{619BDD0D-2DD3-5D4D-B1C9-D71CBAEF8B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92080" y="1563638"/>
            <a:ext cx="3593976" cy="1126112"/>
          </a:xfrm>
          <a:prstGeom prst="rect">
            <a:avLst/>
          </a:prstGeom>
        </p:spPr>
      </p:pic>
      <p:pic>
        <p:nvPicPr>
          <p:cNvPr id="2" name="Bilde 1">
            <a:extLst>
              <a:ext uri="{FF2B5EF4-FFF2-40B4-BE49-F238E27FC236}">
                <a16:creationId xmlns:a16="http://schemas.microsoft.com/office/drawing/2014/main" id="{60CE9A57-80A2-804D-AC8F-1EE4465843F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00192" y="3288175"/>
            <a:ext cx="2739504" cy="1707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2712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A152F9D-9867-AF4D-8633-4E506F9756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7" name="Plassholder for innhold 6">
            <a:extLst>
              <a:ext uri="{FF2B5EF4-FFF2-40B4-BE49-F238E27FC236}">
                <a16:creationId xmlns:a16="http://schemas.microsoft.com/office/drawing/2014/main" id="{DADCA538-9234-2244-A0BC-B0885C4AFCE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35696" y="290898"/>
            <a:ext cx="6250514" cy="4511846"/>
          </a:xfrm>
        </p:spPr>
      </p:pic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79D66E2-9F03-CB49-8A7C-A6088DFAB3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/>
              <a:pPr/>
              <a:t>22.08.2018</a:t>
            </a:fld>
            <a:endParaRPr lang="nb-NO" alt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1EF05C09-4067-304B-AE17-4BDEB64E43A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/>
              <a:pPr/>
              <a:t>6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2986527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1653241-8D5B-EB4C-8E99-B1FB303B62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Dette er Nettskjema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6833E34-A6A3-5B4E-B18E-1E2F1D5774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Løsning for datainnsamling via web</a:t>
            </a:r>
          </a:p>
          <a:p>
            <a:r>
              <a:rPr lang="nb-NO" dirty="0"/>
              <a:t>Utviklet av USIT over lengre tid</a:t>
            </a:r>
          </a:p>
          <a:p>
            <a:r>
              <a:rPr lang="nb-NO" dirty="0"/>
              <a:t>Sektorløsning</a:t>
            </a:r>
          </a:p>
          <a:p>
            <a:r>
              <a:rPr lang="nb-NO" dirty="0"/>
              <a:t>Høy fokus på personvern og sikkerhet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A8FEE50-8196-2647-80F1-41BEF8844B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/>
              <a:pPr/>
              <a:t>22.08.2018</a:t>
            </a:fld>
            <a:endParaRPr lang="nb-NO" alt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D2F33D0E-E579-D346-A6DF-AC0C8FC25DD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/>
              <a:pPr/>
              <a:t>7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4112921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940A3F8-A236-FB4A-A9C7-7F735E33DE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Tech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7C40881-762A-F14C-A77A-1A5DE6F32B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Java, Spring med Oracle i bunn</a:t>
            </a:r>
          </a:p>
          <a:p>
            <a:r>
              <a:rPr lang="nb-NO" dirty="0"/>
              <a:t>Felles database for alle</a:t>
            </a:r>
          </a:p>
          <a:p>
            <a:r>
              <a:rPr lang="nb-NO" dirty="0"/>
              <a:t>Samme instans for alle og designet for høy </a:t>
            </a:r>
            <a:r>
              <a:rPr lang="nb-NO" dirty="0" err="1"/>
              <a:t>oppetid</a:t>
            </a:r>
            <a:endParaRPr lang="nb-NO" dirty="0"/>
          </a:p>
          <a:p>
            <a:r>
              <a:rPr lang="nb-NO" dirty="0" err="1"/>
              <a:t>React</a:t>
            </a:r>
            <a:r>
              <a:rPr lang="nb-NO" dirty="0"/>
              <a:t> </a:t>
            </a:r>
            <a:r>
              <a:rPr lang="nb-NO" dirty="0" err="1"/>
              <a:t>frontend</a:t>
            </a:r>
            <a:r>
              <a:rPr lang="nb-NO" dirty="0"/>
              <a:t> med API mot </a:t>
            </a:r>
            <a:r>
              <a:rPr lang="nb-NO" dirty="0" err="1"/>
              <a:t>backend</a:t>
            </a:r>
            <a:endParaRPr lang="nb-NO" dirty="0"/>
          </a:p>
          <a:p>
            <a:r>
              <a:rPr lang="nb-NO" dirty="0"/>
              <a:t>Innlogging med FEIDE og </a:t>
            </a:r>
            <a:r>
              <a:rPr lang="nb-NO" dirty="0" err="1"/>
              <a:t>Idporten</a:t>
            </a:r>
            <a:r>
              <a:rPr lang="nb-NO" dirty="0"/>
              <a:t> (og token på epost)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1E10EB0B-829A-1D4B-AC20-A6C0389F48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/>
              <a:pPr/>
              <a:t>22.08.2018</a:t>
            </a:fld>
            <a:endParaRPr lang="nb-NO" alt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7C2C1B9B-765B-4D49-82E9-44E600BBD2B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/>
              <a:pPr/>
              <a:t>8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9362621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Prioriteringer for all utvikling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23528" y="1485900"/>
            <a:ext cx="8712968" cy="3086100"/>
          </a:xfrm>
        </p:spPr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nb-NO" b="1" dirty="0"/>
              <a:t>Sikkerhet og personvern</a:t>
            </a:r>
          </a:p>
          <a:p>
            <a:pPr marL="457200" indent="-457200">
              <a:buFont typeface="+mj-lt"/>
              <a:buAutoNum type="arabicPeriod"/>
            </a:pPr>
            <a:r>
              <a:rPr lang="nb-NO" b="1" dirty="0"/>
              <a:t>Bruksopplevelse for den som skal levere data</a:t>
            </a:r>
          </a:p>
          <a:p>
            <a:pPr marL="457200" indent="-457200">
              <a:buFont typeface="+mj-lt"/>
              <a:buAutoNum type="arabicPeriod"/>
            </a:pPr>
            <a:r>
              <a:rPr lang="nb-NO" b="1" dirty="0"/>
              <a:t>Funksjonalitet for den som samler inn data</a:t>
            </a:r>
          </a:p>
          <a:p>
            <a:pPr marL="457200" indent="-457200">
              <a:buFont typeface="+mj-lt"/>
              <a:buAutoNum type="arabicPeriod"/>
            </a:pPr>
            <a:endParaRPr lang="nb-NO" dirty="0"/>
          </a:p>
          <a:p>
            <a:pPr marL="457200" indent="-457200">
              <a:buFont typeface="+mj-lt"/>
              <a:buAutoNum type="arabicPeriod"/>
            </a:pPr>
            <a:endParaRPr lang="nb-NO" dirty="0"/>
          </a:p>
          <a:p>
            <a:pPr marL="0" indent="0">
              <a:buNone/>
            </a:pPr>
            <a:r>
              <a:rPr lang="nb-NO" sz="2800" dirty="0"/>
              <a:t>-Vi skal alltid være best på sikkerhet og personvern!</a:t>
            </a:r>
          </a:p>
          <a:p>
            <a:pPr marL="0" indent="0">
              <a:buNone/>
            </a:pPr>
            <a:r>
              <a:rPr lang="nb-NO" sz="2400" dirty="0"/>
              <a:t>	-og fungere på alt utstyr for alle personer</a:t>
            </a:r>
          </a:p>
          <a:p>
            <a:pPr marL="0" indent="0">
              <a:buNone/>
            </a:pPr>
            <a:r>
              <a:rPr lang="nb-NO" dirty="0"/>
              <a:t>		-og være enkel og bruke for datainnsamler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/>
              <a:pPr/>
              <a:t>22.08.2018</a:t>
            </a:fld>
            <a:endParaRPr lang="nb-NO" alt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/>
              <a:pPr/>
              <a:t>9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5614940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/>
              <a:pPr/>
              <a:t>22.08.2018</a:t>
            </a:fld>
            <a:endParaRPr lang="nb-NO" alt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/>
              <a:pPr/>
              <a:t>10</a:t>
            </a:fld>
            <a:endParaRPr lang="en-US" altLang="nb-NO"/>
          </a:p>
        </p:txBody>
      </p:sp>
      <p:pic>
        <p:nvPicPr>
          <p:cNvPr id="6" name="Bild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3122" y="1836350"/>
            <a:ext cx="1872940" cy="2552293"/>
          </a:xfrm>
          <a:prstGeom prst="rect">
            <a:avLst/>
          </a:prstGeom>
          <a:ln>
            <a:solidFill>
              <a:srgbClr val="C00000"/>
            </a:solidFill>
          </a:ln>
          <a:effectLst>
            <a:softEdge rad="0"/>
          </a:effectLst>
        </p:spPr>
      </p:pic>
      <p:pic>
        <p:nvPicPr>
          <p:cNvPr id="7" name="Bild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560" y="382578"/>
            <a:ext cx="783887" cy="1394274"/>
          </a:xfrm>
          <a:prstGeom prst="rect">
            <a:avLst/>
          </a:prstGeom>
          <a:ln>
            <a:solidFill>
              <a:srgbClr val="C00000"/>
            </a:solidFill>
          </a:ln>
        </p:spPr>
      </p:pic>
      <p:sp>
        <p:nvSpPr>
          <p:cNvPr id="8" name="Pil høyre 7"/>
          <p:cNvSpPr/>
          <p:nvPr/>
        </p:nvSpPr>
        <p:spPr bwMode="auto">
          <a:xfrm rot="20461190">
            <a:off x="1810718" y="3343335"/>
            <a:ext cx="706187" cy="360040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pic>
        <p:nvPicPr>
          <p:cNvPr id="10" name="Bild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65684" y="3797633"/>
            <a:ext cx="922778" cy="1245750"/>
          </a:xfrm>
          <a:prstGeom prst="rect">
            <a:avLst/>
          </a:prstGeom>
        </p:spPr>
      </p:pic>
      <p:sp>
        <p:nvSpPr>
          <p:cNvPr id="12" name="Pil høyre 11">
            <a:extLst>
              <a:ext uri="{FF2B5EF4-FFF2-40B4-BE49-F238E27FC236}">
                <a16:creationId xmlns:a16="http://schemas.microsoft.com/office/drawing/2014/main" id="{57B504D1-4F17-C447-8D48-EF9E26B4D2C3}"/>
              </a:ext>
            </a:extLst>
          </p:cNvPr>
          <p:cNvSpPr/>
          <p:nvPr/>
        </p:nvSpPr>
        <p:spPr bwMode="auto">
          <a:xfrm>
            <a:off x="4596441" y="3797633"/>
            <a:ext cx="706187" cy="360040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pic>
        <p:nvPicPr>
          <p:cNvPr id="14" name="Plassholder for innhold 6">
            <a:extLst>
              <a:ext uri="{FF2B5EF4-FFF2-40B4-BE49-F238E27FC236}">
                <a16:creationId xmlns:a16="http://schemas.microsoft.com/office/drawing/2014/main" id="{3694F0C8-A10E-034B-A1C4-66E0A459BD1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/>
          <a:stretch>
            <a:fillRect/>
          </a:stretch>
        </p:blipFill>
        <p:spPr>
          <a:xfrm>
            <a:off x="75157" y="3055446"/>
            <a:ext cx="1639343" cy="2048515"/>
          </a:xfrm>
        </p:spPr>
      </p:pic>
      <p:pic>
        <p:nvPicPr>
          <p:cNvPr id="15" name="Bilde 14">
            <a:extLst>
              <a:ext uri="{FF2B5EF4-FFF2-40B4-BE49-F238E27FC236}">
                <a16:creationId xmlns:a16="http://schemas.microsoft.com/office/drawing/2014/main" id="{C3DFC2A5-6D01-3D46-AC98-FFB4F2B60D3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9892" y="1819766"/>
            <a:ext cx="1274599" cy="1274599"/>
          </a:xfrm>
          <a:prstGeom prst="rect">
            <a:avLst/>
          </a:prstGeom>
        </p:spPr>
      </p:pic>
      <p:sp>
        <p:nvSpPr>
          <p:cNvPr id="16" name="Pil høyre 15">
            <a:extLst>
              <a:ext uri="{FF2B5EF4-FFF2-40B4-BE49-F238E27FC236}">
                <a16:creationId xmlns:a16="http://schemas.microsoft.com/office/drawing/2014/main" id="{EE6F3011-154B-B541-9812-52A793D24311}"/>
              </a:ext>
            </a:extLst>
          </p:cNvPr>
          <p:cNvSpPr/>
          <p:nvPr/>
        </p:nvSpPr>
        <p:spPr bwMode="auto">
          <a:xfrm rot="373830">
            <a:off x="1670558" y="2441000"/>
            <a:ext cx="706187" cy="360040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7" name="Pil høyre 16">
            <a:extLst>
              <a:ext uri="{FF2B5EF4-FFF2-40B4-BE49-F238E27FC236}">
                <a16:creationId xmlns:a16="http://schemas.microsoft.com/office/drawing/2014/main" id="{E22C787A-326D-F24D-8C82-3EF0718B3F23}"/>
              </a:ext>
            </a:extLst>
          </p:cNvPr>
          <p:cNvSpPr/>
          <p:nvPr/>
        </p:nvSpPr>
        <p:spPr bwMode="auto">
          <a:xfrm rot="1264065">
            <a:off x="1736471" y="1528824"/>
            <a:ext cx="706187" cy="360040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pic>
        <p:nvPicPr>
          <p:cNvPr id="18" name="Bilde 17">
            <a:extLst>
              <a:ext uri="{FF2B5EF4-FFF2-40B4-BE49-F238E27FC236}">
                <a16:creationId xmlns:a16="http://schemas.microsoft.com/office/drawing/2014/main" id="{657C26CF-35F9-8F47-BBDE-F3580BEC859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65684" y="2427734"/>
            <a:ext cx="1152129" cy="1152129"/>
          </a:xfrm>
          <a:prstGeom prst="rect">
            <a:avLst/>
          </a:prstGeom>
        </p:spPr>
      </p:pic>
      <p:pic>
        <p:nvPicPr>
          <p:cNvPr id="3" name="Bilde 2">
            <a:extLst>
              <a:ext uri="{FF2B5EF4-FFF2-40B4-BE49-F238E27FC236}">
                <a16:creationId xmlns:a16="http://schemas.microsoft.com/office/drawing/2014/main" id="{49BA9632-5D84-174F-BC7E-69B6DB2FE8C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87935" y="1275606"/>
            <a:ext cx="1507626" cy="1131590"/>
          </a:xfrm>
          <a:prstGeom prst="rect">
            <a:avLst/>
          </a:prstGeom>
        </p:spPr>
      </p:pic>
      <p:sp>
        <p:nvSpPr>
          <p:cNvPr id="19" name="Pil høyre 18">
            <a:extLst>
              <a:ext uri="{FF2B5EF4-FFF2-40B4-BE49-F238E27FC236}">
                <a16:creationId xmlns:a16="http://schemas.microsoft.com/office/drawing/2014/main" id="{E42ACA9F-EB9F-2845-BF29-CFF70A2BDCD5}"/>
              </a:ext>
            </a:extLst>
          </p:cNvPr>
          <p:cNvSpPr/>
          <p:nvPr/>
        </p:nvSpPr>
        <p:spPr bwMode="auto">
          <a:xfrm>
            <a:off x="4596440" y="1902962"/>
            <a:ext cx="706187" cy="360040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20" name="Pil høyre 19">
            <a:extLst>
              <a:ext uri="{FF2B5EF4-FFF2-40B4-BE49-F238E27FC236}">
                <a16:creationId xmlns:a16="http://schemas.microsoft.com/office/drawing/2014/main" id="{8A0324D1-4B13-0B46-A64F-E2BA14AA589A}"/>
              </a:ext>
            </a:extLst>
          </p:cNvPr>
          <p:cNvSpPr/>
          <p:nvPr/>
        </p:nvSpPr>
        <p:spPr bwMode="auto">
          <a:xfrm>
            <a:off x="4604615" y="2859782"/>
            <a:ext cx="706187" cy="360040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22" name="Rektangel 21">
            <a:extLst>
              <a:ext uri="{FF2B5EF4-FFF2-40B4-BE49-F238E27FC236}">
                <a16:creationId xmlns:a16="http://schemas.microsoft.com/office/drawing/2014/main" id="{229499C4-5BA4-AC49-B0E2-5247DD6F1F90}"/>
              </a:ext>
            </a:extLst>
          </p:cNvPr>
          <p:cNvSpPr/>
          <p:nvPr/>
        </p:nvSpPr>
        <p:spPr>
          <a:xfrm>
            <a:off x="2843808" y="213301"/>
            <a:ext cx="5389617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Nettskjema mottar daglig mellom 2000 og 10 000 svar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Spesialisert for forskning og studieadministrasjon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Nasjonal tjeneste fra UiO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Høy sikkerhet med mye krypto…</a:t>
            </a:r>
          </a:p>
        </p:txBody>
      </p:sp>
    </p:spTree>
    <p:extLst>
      <p:ext uri="{BB962C8B-B14F-4D97-AF65-F5344CB8AC3E}">
        <p14:creationId xmlns:p14="http://schemas.microsoft.com/office/powerpoint/2010/main" val="2101161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ACF2D6D-BC9F-E040-8874-82DE587BCC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Eks på skjema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EDB1F05-E167-204F-AB2A-602C03F3CA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>
                <a:hlinkClick r:id="rId2"/>
              </a:rPr>
              <a:t>Forskning</a:t>
            </a:r>
            <a:endParaRPr lang="nb-NO" dirty="0"/>
          </a:p>
          <a:p>
            <a:r>
              <a:rPr lang="nb-NO" dirty="0" err="1">
                <a:hlinkClick r:id="rId3"/>
              </a:rPr>
              <a:t>matematikk.org</a:t>
            </a:r>
            <a:endParaRPr lang="nb-NO" dirty="0"/>
          </a:p>
          <a:p>
            <a:r>
              <a:rPr lang="nb-NO" dirty="0" err="1">
                <a:hlinkClick r:id="rId4"/>
              </a:rPr>
              <a:t>admission</a:t>
            </a:r>
            <a:endParaRPr lang="nb-NO" dirty="0"/>
          </a:p>
          <a:p>
            <a:r>
              <a:rPr lang="nb-NO" dirty="0">
                <a:hlinkClick r:id="rId5"/>
              </a:rPr>
              <a:t>Spørsmåleksempler</a:t>
            </a:r>
            <a:endParaRPr lang="nb-NO" dirty="0"/>
          </a:p>
          <a:p>
            <a:r>
              <a:rPr lang="nb-NO" dirty="0">
                <a:hlinkClick r:id="rId6"/>
              </a:rPr>
              <a:t>Kroppskart</a:t>
            </a:r>
            <a:endParaRPr lang="nb-NO" dirty="0"/>
          </a:p>
          <a:p>
            <a:endParaRPr lang="nb-NO" dirty="0"/>
          </a:p>
          <a:p>
            <a:endParaRPr lang="nb-NO" dirty="0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D1D9FAEB-157B-374E-8C61-EE2B1536EA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/>
              <a:pPr/>
              <a:t>22.08.2018</a:t>
            </a:fld>
            <a:endParaRPr lang="nb-NO" alt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CED1D1CF-1513-3E4B-B698-3593E126BA8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/>
              <a:pPr/>
              <a:t>11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72644923"/>
      </p:ext>
    </p:extLst>
  </p:cSld>
  <p:clrMapOvr>
    <a:masterClrMapping/>
  </p:clrMapOvr>
</p:sld>
</file>

<file path=ppt/theme/theme1.xml><?xml version="1.0" encoding="utf-8"?>
<a:theme xmlns:a="http://schemas.openxmlformats.org/drawingml/2006/main" name="UIONorsk16-10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uio-collage-13</Template>
  <TotalTime>53848</TotalTime>
  <Words>144</Words>
  <Application>Microsoft Macintosh PowerPoint</Application>
  <PresentationFormat>Skjermfremvisning (16:9)</PresentationFormat>
  <Paragraphs>49</Paragraphs>
  <Slides>10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2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10</vt:i4>
      </vt:variant>
    </vt:vector>
  </HeadingPairs>
  <TitlesOfParts>
    <vt:vector size="13" baseType="lpstr">
      <vt:lpstr>ヒラギノ角ゴ Pro W3</vt:lpstr>
      <vt:lpstr>Arial</vt:lpstr>
      <vt:lpstr>UIONorsk16-10</vt:lpstr>
      <vt:lpstr>Nettskjema  – Nasjonal løsning for datainnsamling</vt:lpstr>
      <vt:lpstr>PowerPoint-presentasjon</vt:lpstr>
      <vt:lpstr>PowerPoint-presentasjon</vt:lpstr>
      <vt:lpstr>PowerPoint-presentasjon</vt:lpstr>
      <vt:lpstr>PowerPoint-presentasjon</vt:lpstr>
      <vt:lpstr>Dette er Nettskjema</vt:lpstr>
      <vt:lpstr>Tech</vt:lpstr>
      <vt:lpstr>Prioriteringer for all utvikling</vt:lpstr>
      <vt:lpstr>PowerPoint-presentasjon</vt:lpstr>
      <vt:lpstr>Eks på skjema</vt:lpstr>
    </vt:vector>
  </TitlesOfParts>
  <Company/>
  <LinksUpToDate>false</LinksUpToDate>
  <SharedDoc>false</SharedDoc>
  <HyperlinkBase/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Tillit i mobilapper som samler inn senstive data</dc:title>
  <dc:creator>Dagfinn Bergsager</dc:creator>
  <cp:lastModifiedBy>Dagfinn Bergsager</cp:lastModifiedBy>
  <cp:revision>234</cp:revision>
  <dcterms:created xsi:type="dcterms:W3CDTF">2017-02-14T20:39:57Z</dcterms:created>
  <dcterms:modified xsi:type="dcterms:W3CDTF">2018-08-22T12:01:58Z</dcterms:modified>
</cp:coreProperties>
</file>