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7" r:id="rId3"/>
    <p:sldId id="279" r:id="rId4"/>
    <p:sldId id="278" r:id="rId5"/>
    <p:sldId id="280" r:id="rId6"/>
    <p:sldId id="281" r:id="rId7"/>
    <p:sldId id="282" r:id="rId8"/>
    <p:sldId id="283" r:id="rId9"/>
    <p:sldId id="284" r:id="rId10"/>
    <p:sldId id="285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B2F998-1572-33FF-FA62-F49B607512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B981A7A-DE4B-B6D9-24A3-5C9F39769F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A382B9-1258-4C84-5B13-FBFEEDD2A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7C22-D0FE-6E46-B45E-E37039C3B7DE}" type="datetimeFigureOut">
              <a:rPr lang="nb-NO" smtClean="0"/>
              <a:t>18.10.2025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812C441-0C5D-A1CC-1DB1-3E1D8BC3E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87BE4C7-6815-327E-A5CD-5174F2C2A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FA11-0629-C24D-9790-B08DDC7669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31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F499B3-6733-79B9-874F-AC2EB2B49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682EC0-CEDB-CACF-3B7A-557B4A37D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EDEB8C5-013E-B9B7-BF6F-EC6364E8B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7C22-D0FE-6E46-B45E-E37039C3B7DE}" type="datetimeFigureOut">
              <a:rPr lang="nb-NO" smtClean="0"/>
              <a:t>18.10.2025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5F301B8-7963-43C3-3A87-9906F4265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2EA93C7-1177-3A77-F848-BD66F13CC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FA11-0629-C24D-9790-B08DDC7669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6786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53CDB9-FCF9-B5F4-CD00-714EB47DE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2A120F9-7ABF-3B23-B4AF-463BDBC200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46806DB-1A1E-3F7E-B036-C0BB261FF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7C22-D0FE-6E46-B45E-E37039C3B7DE}" type="datetimeFigureOut">
              <a:rPr lang="nb-NO" smtClean="0"/>
              <a:t>18.10.2025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1DDEFE-AEF6-F7C9-A1AF-EA99D8C3D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E7AF913-440A-1110-EB5A-1414BD04F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FA11-0629-C24D-9790-B08DDC7669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0382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22542A-1D68-5A65-8127-B662CA6C2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3F1E01-0E09-320A-8FF5-9792E97977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A039EB7-0E1A-B0F1-FAA4-E3529204DE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222CB10-B55F-3335-776B-0FECBCAD3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7C22-D0FE-6E46-B45E-E37039C3B7DE}" type="datetimeFigureOut">
              <a:rPr lang="nb-NO" smtClean="0"/>
              <a:t>18.10.2025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D49D5F5-C832-03EF-3DAE-E74DEFB1F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ECA4DC5-C389-F2C6-9C75-F9A26A572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FA11-0629-C24D-9790-B08DDC7669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5651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BACC97-7D91-F170-4B9A-B84E11514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BD25525-B1DC-38F9-2F06-579AE0364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CC6C0E3-E9C3-0780-CFD3-B8426DE25F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121E2C5-EC6E-A70B-FDA8-F95B2DC4BD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50214A6-B700-78A0-9013-45A3B280F1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A62277F-64B8-95D0-9DC5-32727969F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7C22-D0FE-6E46-B45E-E37039C3B7DE}" type="datetimeFigureOut">
              <a:rPr lang="nb-NO" smtClean="0"/>
              <a:t>18.10.2025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909D35B-15AF-9F0B-FDEB-FE2A9A726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7C5F502-9980-6CBC-F309-CFD844553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FA11-0629-C24D-9790-B08DDC7669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1315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E83EF4-C29A-C911-DD6C-3CCAB0ACC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E12C57E-547F-3AF5-E912-5F60AC23D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7C22-D0FE-6E46-B45E-E37039C3B7DE}" type="datetimeFigureOut">
              <a:rPr lang="nb-NO" smtClean="0"/>
              <a:t>18.10.2025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E435966-0394-A70F-8A60-B34AF12E4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F68358D-9672-AF31-C6F0-344F9D638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FA11-0629-C24D-9790-B08DDC7669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0332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B1A41D3-36C6-B658-68AB-B786976CF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7C22-D0FE-6E46-B45E-E37039C3B7DE}" type="datetimeFigureOut">
              <a:rPr lang="nb-NO" smtClean="0"/>
              <a:t>18.10.2025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C13B980-E8F8-F335-A7DC-DC00158B0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553FE42-1BA6-AE19-9C60-F1927F67D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FA11-0629-C24D-9790-B08DDC7669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4429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E79993-3175-80A0-4BD3-309FCDDE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ED9C39-3763-8E34-A24D-B81E550DA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062D413-BF60-6FD1-E3B9-694E0C0CB6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A0C8545-81B4-3EAF-52D8-4C6D2E702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7C22-D0FE-6E46-B45E-E37039C3B7DE}" type="datetimeFigureOut">
              <a:rPr lang="nb-NO" smtClean="0"/>
              <a:t>18.10.2025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C94246F-8B4C-3D37-20B9-78FCADF16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BCAB843-D2E6-1947-4B36-55C18CA68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FA11-0629-C24D-9790-B08DDC7669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0854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FDA104-CED6-5647-0BBC-909D51D12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69AE887-0306-03A0-678B-A9A366F1E4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FEA5AE2-1E03-02FF-FF73-8241151DC9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C81B1AE-DD77-DB00-D5C9-EFD43A343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7C22-D0FE-6E46-B45E-E37039C3B7DE}" type="datetimeFigureOut">
              <a:rPr lang="nb-NO" smtClean="0"/>
              <a:t>18.10.2025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FAB6EA8-9DA7-79D5-6D56-9EE836441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BFE3541-4AB8-2DDA-C279-C7D3046CC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FA11-0629-C24D-9790-B08DDC7669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5625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032259-1F66-1609-5E84-4E3217D8A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5EAD45A-0F08-CAE3-3816-A96E0D13DF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D7CD8BC-D72E-0774-F4CF-7E102EF99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7C22-D0FE-6E46-B45E-E37039C3B7DE}" type="datetimeFigureOut">
              <a:rPr lang="nb-NO" smtClean="0"/>
              <a:t>18.10.2025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E5E552A-7D75-1C4F-E865-C19D3C07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FBF756-093D-15E5-A919-517F83508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FA11-0629-C24D-9790-B08DDC7669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5659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7C2D315-ED81-1852-8B2A-C13B757D09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F348DE8-F0B6-1B26-1508-46CC51390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F0699B7-B6BA-B9A9-A1DC-BA329B5A2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7C22-D0FE-6E46-B45E-E37039C3B7DE}" type="datetimeFigureOut">
              <a:rPr lang="nb-NO" smtClean="0"/>
              <a:t>18.10.2025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3A91A52-79FB-EF2F-E7EC-E1744A0B2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B1BEB78-5773-3098-876E-DD30C55BD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FA11-0629-C24D-9790-B08DDC7669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3417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782882"/>
      </p:ext>
    </p:extLst>
  </p:cSld>
  <p:clrMapOvr>
    <a:masterClrMapping/>
  </p:clrMapOvr>
  <p:hf sldNum="0"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3567E3F-5BF1-32A8-5596-5A670B4C1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73BABF4-DD2E-277D-9600-A95E8EAAC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52E67B6-A7C7-C5C8-7234-C482875314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717C22-D0FE-6E46-B45E-E37039C3B7DE}" type="datetimeFigureOut">
              <a:rPr lang="nb-NO" smtClean="0"/>
              <a:t>18.10.2025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DC4499F-9E03-C7E5-A7FD-DBC5BAE5B5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4357A20-C766-2E6C-0874-D1785EF77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7BFA11-0629-C24D-9790-B08DDC76694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5565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37FD76-06B3-065D-FAC5-83303D9488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4B6D946-97EE-9012-9519-82DE8466A8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0" name="Picture 2" descr="Galleribilde">
            <a:extLst>
              <a:ext uri="{FF2B5EF4-FFF2-40B4-BE49-F238E27FC236}">
                <a16:creationId xmlns:a16="http://schemas.microsoft.com/office/drawing/2014/main" id="{F453DD3E-2110-E942-9A53-8E28D7B3A3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60" b="6306"/>
          <a:stretch>
            <a:fillRect/>
          </a:stretch>
        </p:blipFill>
        <p:spPr bwMode="auto">
          <a:xfrm>
            <a:off x="-72724" y="-271849"/>
            <a:ext cx="12264724" cy="8721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2614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4D70C4-0EEA-74CE-C113-7987534485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solidFill>
            <a:schemeClr val="tx2">
              <a:lumMod val="75000"/>
              <a:lumOff val="25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94606B-E887-D18F-B250-B4F1A0941E4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E05DB0-909F-06FB-1978-841C8D8BB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302D645-04D7-0D36-C890-FB19E3007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Arial"/>
              </a:rPr>
              <a:t>Faglig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fåredrag</a:t>
            </a:r>
            <a:endParaRPr lang="en-US" dirty="0"/>
          </a:p>
        </p:txBody>
      </p:sp>
      <p:pic>
        <p:nvPicPr>
          <p:cNvPr id="13" name="Plassholder for innhold 12" descr="Et bilde som inneholder sko, tegnefilm, illustrasjon, clip art&#10;&#10;Automatisk generert beskrivelse">
            <a:extLst>
              <a:ext uri="{FF2B5EF4-FFF2-40B4-BE49-F238E27FC236}">
                <a16:creationId xmlns:a16="http://schemas.microsoft.com/office/drawing/2014/main" id="{23B30DC8-8E90-8248-9160-D5419DF13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948" y="1801335"/>
            <a:ext cx="5836780" cy="3280270"/>
          </a:xfrm>
          <a:prstGeom prst="rect">
            <a:avLst/>
          </a:prstGeom>
          <a:noFill/>
        </p:spPr>
      </p:pic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D4ED4823-608A-F3F3-2C1E-2596D92863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r>
              <a:rPr lang="nb-NO" dirty="0"/>
              <a:t>Dagfinn Bergsager</a:t>
            </a:r>
          </a:p>
        </p:txBody>
      </p:sp>
      <p:sp>
        <p:nvSpPr>
          <p:cNvPr id="16" name="Undertittel 15">
            <a:extLst>
              <a:ext uri="{FF2B5EF4-FFF2-40B4-BE49-F238E27FC236}">
                <a16:creationId xmlns:a16="http://schemas.microsoft.com/office/drawing/2014/main" id="{FA4BC52E-5C98-D384-2285-228A8EA84B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nb-NO"/>
          </a:p>
        </p:txBody>
      </p:sp>
      <p:sp>
        <p:nvSpPr>
          <p:cNvPr id="18" name="Plassholder for tekst 17">
            <a:extLst>
              <a:ext uri="{FF2B5EF4-FFF2-40B4-BE49-F238E27FC236}">
                <a16:creationId xmlns:a16="http://schemas.microsoft.com/office/drawing/2014/main" id="{64432990-6A6B-C899-B4B0-1D8642ADB0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62500" lnSpcReduction="20000"/>
          </a:bodyPr>
          <a:lstStyle/>
          <a:p>
            <a:endParaRPr lang="nb-NO"/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628FAAB4-3CA7-5434-D279-17E9AB909F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endParaRPr lang="nb-NO"/>
          </a:p>
        </p:txBody>
      </p:sp>
      <p:pic>
        <p:nvPicPr>
          <p:cNvPr id="12" name="Plassholder for innhold 11" descr="Et bilde som inneholder sirkel, tannhjul, lett, hjul&#10;&#10;Automatisk generert beskrivelse">
            <a:extLst>
              <a:ext uri="{FF2B5EF4-FFF2-40B4-BE49-F238E27FC236}">
                <a16:creationId xmlns:a16="http://schemas.microsoft.com/office/drawing/2014/main" id="{76F5A4FC-1879-1E8E-6059-E918955E7A0C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6250355" y="630851"/>
            <a:ext cx="5934337" cy="4450753"/>
          </a:xfrm>
        </p:spPr>
      </p:pic>
    </p:spTree>
    <p:extLst>
      <p:ext uri="{BB962C8B-B14F-4D97-AF65-F5344CB8AC3E}">
        <p14:creationId xmlns:p14="http://schemas.microsoft.com/office/powerpoint/2010/main" val="4118767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A27892EF-7978-B1DB-70A5-6A83DB5FE97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7AB6D4-EE7D-6F87-8F8F-3BBF5A56C80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0FAAB71-629D-E9CE-6155-0B144827A9C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13E4B6F-448B-2044-0171-C41BEDC0D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B303D7C6-F5CD-AA32-F1E4-08688FCDA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DE8B605-A5AE-6C50-544B-7BEA95A00A3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Undertittel 7">
            <a:extLst>
              <a:ext uri="{FF2B5EF4-FFF2-40B4-BE49-F238E27FC236}">
                <a16:creationId xmlns:a16="http://schemas.microsoft.com/office/drawing/2014/main" id="{DC0023E8-2CE4-16B3-C8EB-93742FD3C8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8DBBF4D-F008-949D-BC41-DA744AAD00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62500" lnSpcReduction="20000"/>
          </a:bodyPr>
          <a:lstStyle/>
          <a:p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B2199F41-6037-C8BE-FCF6-A68D254B5C0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endParaRPr lang="nb-NO"/>
          </a:p>
        </p:txBody>
      </p:sp>
      <p:sp>
        <p:nvSpPr>
          <p:cNvPr id="11" name="Plassholder for dato 10">
            <a:extLst>
              <a:ext uri="{FF2B5EF4-FFF2-40B4-BE49-F238E27FC236}">
                <a16:creationId xmlns:a16="http://schemas.microsoft.com/office/drawing/2014/main" id="{4878E5D7-CEB8-9379-7F00-B01D23B7E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UiOs historie - Museum for universitets- og vitenskapshistorie">
            <a:extLst>
              <a:ext uri="{FF2B5EF4-FFF2-40B4-BE49-F238E27FC236}">
                <a16:creationId xmlns:a16="http://schemas.microsoft.com/office/drawing/2014/main" id="{F22BF29E-EC87-6F9D-2149-6D64C9BC8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71" y="1769882"/>
            <a:ext cx="8703178" cy="4935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3213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1A50CE-7F43-24CE-80C3-2D44D99C9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B7D7FE-DDB3-14F2-2DC5-297D6E5C4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36A5A012-BD3D-5FCC-B270-CC77E3ADF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47584"/>
            <a:ext cx="12327924" cy="924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747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47FAB9-4970-3F4A-A4DA-93AD13CF3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klær, mann, innendørs, dress&#10;&#10;KI-generert innhold kan være feil.">
            <a:extLst>
              <a:ext uri="{FF2B5EF4-FFF2-40B4-BE49-F238E27FC236}">
                <a16:creationId xmlns:a16="http://schemas.microsoft.com/office/drawing/2014/main" id="{6592118D-4CCE-B07C-C837-A774FA85C1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572897" cy="7430530"/>
          </a:xfrm>
        </p:spPr>
      </p:pic>
      <p:pic>
        <p:nvPicPr>
          <p:cNvPr id="7" name="Bilde 6" descr="Et bilde som inneholder innendørs, vegg, klær, person&#10;&#10;KI-generert innhold kan være feil.">
            <a:extLst>
              <a:ext uri="{FF2B5EF4-FFF2-40B4-BE49-F238E27FC236}">
                <a16:creationId xmlns:a16="http://schemas.microsoft.com/office/drawing/2014/main" id="{92E86A9E-FA1D-EABB-ED70-DC82B1EC0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897" y="-1"/>
            <a:ext cx="6307610" cy="841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552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D89831-E2FB-05F9-B395-3911500AD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2" name="IMG_5403">
            <a:hlinkClick r:id="" action="ppaction://media"/>
            <a:extLst>
              <a:ext uri="{FF2B5EF4-FFF2-40B4-BE49-F238E27FC236}">
                <a16:creationId xmlns:a16="http://schemas.microsoft.com/office/drawing/2014/main" id="{03673635-C5EA-C82B-9F50-4CECFD5FFEF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63367" y="-362275"/>
            <a:ext cx="4061898" cy="7220275"/>
          </a:xfrm>
        </p:spPr>
      </p:pic>
    </p:spTree>
    <p:extLst>
      <p:ext uri="{BB962C8B-B14F-4D97-AF65-F5344CB8AC3E}">
        <p14:creationId xmlns:p14="http://schemas.microsoft.com/office/powerpoint/2010/main" val="321025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3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7BE406-7ADD-8787-3BED-6AA1A463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innendørs, tak, Dagslysbelysning, kunst&#10;&#10;KI-generert innhold kan være feil.">
            <a:extLst>
              <a:ext uri="{FF2B5EF4-FFF2-40B4-BE49-F238E27FC236}">
                <a16:creationId xmlns:a16="http://schemas.microsoft.com/office/drawing/2014/main" id="{AD1A1CA0-B296-E11E-9F52-40A0EE6144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6832" y="-24264"/>
            <a:ext cx="5161697" cy="6882263"/>
          </a:xfrm>
        </p:spPr>
      </p:pic>
    </p:spTree>
    <p:extLst>
      <p:ext uri="{BB962C8B-B14F-4D97-AF65-F5344CB8AC3E}">
        <p14:creationId xmlns:p14="http://schemas.microsoft.com/office/powerpoint/2010/main" val="927628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F3F25E-377B-DB02-A32F-845C01825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IMG_5405">
            <a:hlinkClick r:id="" action="ppaction://media"/>
            <a:extLst>
              <a:ext uri="{FF2B5EF4-FFF2-40B4-BE49-F238E27FC236}">
                <a16:creationId xmlns:a16="http://schemas.microsoft.com/office/drawing/2014/main" id="{B618F5A3-1C7D-EDD1-4EE1-090A516E193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25151" y="-400786"/>
            <a:ext cx="4309032" cy="7659571"/>
          </a:xfrm>
        </p:spPr>
      </p:pic>
    </p:spTree>
    <p:extLst>
      <p:ext uri="{BB962C8B-B14F-4D97-AF65-F5344CB8AC3E}">
        <p14:creationId xmlns:p14="http://schemas.microsoft.com/office/powerpoint/2010/main" val="2503530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78FFB5-DB18-C148-01EC-FF7132166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IMG_5407">
            <a:hlinkClick r:id="" action="ppaction://media"/>
            <a:extLst>
              <a:ext uri="{FF2B5EF4-FFF2-40B4-BE49-F238E27FC236}">
                <a16:creationId xmlns:a16="http://schemas.microsoft.com/office/drawing/2014/main" id="{5EA6F91C-B504-E095-BDE2-6D06E3D29B9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24006" y="-19523"/>
            <a:ext cx="3880059" cy="6897045"/>
          </a:xfrm>
        </p:spPr>
      </p:pic>
    </p:spTree>
    <p:extLst>
      <p:ext uri="{BB962C8B-B14F-4D97-AF65-F5344CB8AC3E}">
        <p14:creationId xmlns:p14="http://schemas.microsoft.com/office/powerpoint/2010/main" val="294539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271823-9314-F6FE-0090-1137A1C0E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utendørs, sky, vindu, himmel&#10;&#10;KI-generert innhold kan være feil.">
            <a:extLst>
              <a:ext uri="{FF2B5EF4-FFF2-40B4-BE49-F238E27FC236}">
                <a16:creationId xmlns:a16="http://schemas.microsoft.com/office/drawing/2014/main" id="{9F687BD3-1CA7-753F-9190-2477B4AB85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40706" y="-2"/>
            <a:ext cx="5143500" cy="6858001"/>
          </a:xfrm>
        </p:spPr>
      </p:pic>
      <p:pic>
        <p:nvPicPr>
          <p:cNvPr id="7" name="Bilde 6" descr="Et bilde som inneholder utendørs, sky, vindu, plante&#10;&#10;KI-generert innhold kan være feil.">
            <a:extLst>
              <a:ext uri="{FF2B5EF4-FFF2-40B4-BE49-F238E27FC236}">
                <a16:creationId xmlns:a16="http://schemas.microsoft.com/office/drawing/2014/main" id="{EFFEB73D-7619-0498-1BAE-83A0BEA6A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34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252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</Words>
  <Application>Microsoft Macintosh PowerPoint</Application>
  <PresentationFormat>Widescreen</PresentationFormat>
  <Paragraphs>2</Paragraphs>
  <Slides>10</Slides>
  <Notes>0</Notes>
  <HiddenSlides>0</HiddenSlides>
  <MMClips>3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Office-tema</vt:lpstr>
      <vt:lpstr>PowerPoint-presentasjon</vt:lpstr>
      <vt:lpstr>Faglig fåredrag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Dagfinn Bergsager</dc:creator>
  <cp:lastModifiedBy>Dagfinn Bergsager</cp:lastModifiedBy>
  <cp:revision>1</cp:revision>
  <dcterms:created xsi:type="dcterms:W3CDTF">2025-10-18T07:24:12Z</dcterms:created>
  <dcterms:modified xsi:type="dcterms:W3CDTF">2025-10-18T07:47:08Z</dcterms:modified>
</cp:coreProperties>
</file>