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2"/>
    <p:sldId id="568" r:id="rId3"/>
    <p:sldId id="576" r:id="rId4"/>
    <p:sldId id="577" r:id="rId5"/>
    <p:sldId id="578" r:id="rId6"/>
    <p:sldId id="579" r:id="rId7"/>
    <p:sldId id="580" r:id="rId8"/>
    <p:sldId id="581" r:id="rId9"/>
    <p:sldId id="582" r:id="rId10"/>
    <p:sldId id="588" r:id="rId11"/>
    <p:sldId id="583" r:id="rId12"/>
    <p:sldId id="258" r:id="rId13"/>
    <p:sldId id="584" r:id="rId14"/>
    <p:sldId id="585" r:id="rId15"/>
    <p:sldId id="586" r:id="rId16"/>
    <p:sldId id="587" r:id="rId17"/>
  </p:sldIdLst>
  <p:sldSz cx="9144000" cy="5143500" type="screen16x9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  <p15:guide id="6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CD5D0D-15F2-9B48-B446-9E35FD404B7B}" v="4" dt="2021-01-25T20:18:30.4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5"/>
    <p:restoredTop sz="94605"/>
  </p:normalViewPr>
  <p:slideViewPr>
    <p:cSldViewPr>
      <p:cViewPr varScale="1">
        <p:scale>
          <a:sx n="79" d="100"/>
          <a:sy n="79" d="100"/>
        </p:scale>
        <p:origin x="200" y="1232"/>
      </p:cViewPr>
      <p:guideLst>
        <p:guide orient="horz" pos="1800"/>
        <p:guide pos="672"/>
        <p:guide pos="5472"/>
        <p:guide pos="1008"/>
        <p:guide pos="1152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gfinn Bergsager" userId="8788eb8d-2ac0-4ded-880f-d88f937edcf4" providerId="ADAL" clId="{17CD5D0D-15F2-9B48-B446-9E35FD404B7B}"/>
    <pc:docChg chg="addSld delSld modSld sldOrd">
      <pc:chgData name="Dagfinn Bergsager" userId="8788eb8d-2ac0-4ded-880f-d88f937edcf4" providerId="ADAL" clId="{17CD5D0D-15F2-9B48-B446-9E35FD404B7B}" dt="2021-01-25T20:18:37.212" v="16" actId="1037"/>
      <pc:docMkLst>
        <pc:docMk/>
      </pc:docMkLst>
      <pc:sldChg chg="del">
        <pc:chgData name="Dagfinn Bergsager" userId="8788eb8d-2ac0-4ded-880f-d88f937edcf4" providerId="ADAL" clId="{17CD5D0D-15F2-9B48-B446-9E35FD404B7B}" dt="2021-01-25T20:00:59.913" v="8" actId="2696"/>
        <pc:sldMkLst>
          <pc:docMk/>
          <pc:sldMk cId="3506112120" sldId="500"/>
        </pc:sldMkLst>
      </pc:sldChg>
      <pc:sldChg chg="del">
        <pc:chgData name="Dagfinn Bergsager" userId="8788eb8d-2ac0-4ded-880f-d88f937edcf4" providerId="ADAL" clId="{17CD5D0D-15F2-9B48-B446-9E35FD404B7B}" dt="2021-01-25T20:00:49.673" v="7" actId="2696"/>
        <pc:sldMkLst>
          <pc:docMk/>
          <pc:sldMk cId="1666701638" sldId="571"/>
        </pc:sldMkLst>
      </pc:sldChg>
      <pc:sldChg chg="addSp modSp new mod ord">
        <pc:chgData name="Dagfinn Bergsager" userId="8788eb8d-2ac0-4ded-880f-d88f937edcf4" providerId="ADAL" clId="{17CD5D0D-15F2-9B48-B446-9E35FD404B7B}" dt="2021-01-25T19:59:40.657" v="6" actId="20578"/>
        <pc:sldMkLst>
          <pc:docMk/>
          <pc:sldMk cId="1932182032" sldId="587"/>
        </pc:sldMkLst>
        <pc:picChg chg="add mod">
          <ac:chgData name="Dagfinn Bergsager" userId="8788eb8d-2ac0-4ded-880f-d88f937edcf4" providerId="ADAL" clId="{17CD5D0D-15F2-9B48-B446-9E35FD404B7B}" dt="2021-01-25T19:45:37.610" v="5" actId="1076"/>
          <ac:picMkLst>
            <pc:docMk/>
            <pc:sldMk cId="1932182032" sldId="587"/>
            <ac:picMk id="6" creationId="{31E55C57-ABCC-024A-8F4E-58939B12CC30}"/>
          </ac:picMkLst>
        </pc:picChg>
      </pc:sldChg>
      <pc:sldChg chg="addSp modSp new mod">
        <pc:chgData name="Dagfinn Bergsager" userId="8788eb8d-2ac0-4ded-880f-d88f937edcf4" providerId="ADAL" clId="{17CD5D0D-15F2-9B48-B446-9E35FD404B7B}" dt="2021-01-25T20:18:37.212" v="16" actId="1037"/>
        <pc:sldMkLst>
          <pc:docMk/>
          <pc:sldMk cId="1667647499" sldId="588"/>
        </pc:sldMkLst>
        <pc:picChg chg="add mod">
          <ac:chgData name="Dagfinn Bergsager" userId="8788eb8d-2ac0-4ded-880f-d88f937edcf4" providerId="ADAL" clId="{17CD5D0D-15F2-9B48-B446-9E35FD404B7B}" dt="2021-01-25T20:18:37.212" v="16" actId="1037"/>
          <ac:picMkLst>
            <pc:docMk/>
            <pc:sldMk cId="1667647499" sldId="588"/>
            <ac:picMk id="6" creationId="{4958CB23-472E-754D-8B2B-0A2BA8A3C05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2C72878-E1DE-4802-B8C1-7744EAE489A6}" type="datetime1">
              <a:rPr lang="nb-NO" altLang="nb-NO"/>
              <a:pPr/>
              <a:t>25.01.2021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EA4B436-D35F-4999-A92B-511119E4E832}" type="slidenum">
              <a:rPr lang="nb-NO" altLang="nb-NO"/>
              <a:pPr/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243969859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nb-NO" altLang="nb-NO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1F4A6721-39AC-4DD4-99E0-9996F4785D41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8667488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Skjermbilde 2020-06-18 kl. 12.30.40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4A6721-39AC-4DD4-99E0-9996F4785D41}" type="slidenum">
              <a:rPr lang="en-US" altLang="nb-NO" smtClean="0"/>
              <a:pPr/>
              <a:t>4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139824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725415"/>
            <a:ext cx="7543800" cy="85725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571750"/>
            <a:ext cx="7543800" cy="13144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965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685D23-DD65-4C79-85E3-BFD5321579C7}" type="datetime1">
              <a:rPr lang="nb-NO" altLang="nb-NO"/>
              <a:pPr/>
              <a:t>25.01.2021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8641C6-D45E-4B3A-A08E-AC8766AC1DAC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627942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7"/>
            <a:ext cx="7772400" cy="1021557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D1F464-7C15-4F11-AADB-237E7A454215}" type="datetime1">
              <a:rPr lang="nb-NO" altLang="nb-NO"/>
              <a:pPr/>
              <a:t>25.01.2021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C94837-C0B8-488E-85FD-51EB1D151D95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71716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485900"/>
            <a:ext cx="3771900" cy="30861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F2973-0B22-4282-8565-7A0E184B4E70}" type="datetime1">
              <a:rPr lang="nb-NO" altLang="nb-NO"/>
              <a:pPr/>
              <a:t>25.01.2021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EEE00B-82FC-47F9-A9E4-D7D49E2FC53D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1700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151334"/>
            <a:ext cx="4040188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631157"/>
            <a:ext cx="4040188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4"/>
            <a:ext cx="4041775" cy="47982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7"/>
            <a:ext cx="4041775" cy="296346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17D20F-71F0-4DE9-B431-0DEBF298AC75}" type="datetime1">
              <a:rPr lang="nb-NO" altLang="nb-NO"/>
              <a:pPr/>
              <a:t>25.01.2021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CD0B60-1B5D-4E70-991D-D50E967558F9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97095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D499AF-E6E2-412F-956B-876FD1C34410}" type="datetime1">
              <a:rPr lang="nb-NO" altLang="nb-NO"/>
              <a:pPr/>
              <a:t>25.01.2021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60E800-F732-471D-98EA-1CEF5C3FBCBF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220875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CB1765-242F-4223-91E4-CFCB44427516}" type="datetime1">
              <a:rPr lang="nb-NO" altLang="nb-NO"/>
              <a:pPr/>
              <a:t>25.01.2021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B2E8C4-9A45-457D-A489-12015E914BE2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77462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6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6"/>
            <a:ext cx="3008313" cy="351829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3BF28-FB2A-4AEC-91F1-40FAF83F6D7C}" type="datetime1">
              <a:rPr lang="nb-NO" altLang="nb-NO"/>
              <a:pPr/>
              <a:t>25.01.2021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6C2191-4972-4EEC-B3C6-41B02CD4E13B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567214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3600451"/>
            <a:ext cx="5486400" cy="425053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459581"/>
            <a:ext cx="5486400" cy="30861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Dra bildet til plassholderen eller klikk ikonet for å legge til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025504"/>
            <a:ext cx="5486400" cy="603647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076BF2-5696-4269-86B8-2A554B8C574C}" type="datetime1">
              <a:rPr lang="nb-NO" altLang="nb-NO"/>
              <a:pPr/>
              <a:t>25.01.2021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0F646-FDA5-4F95-A2B6-53C08793E556}" type="slidenum">
              <a:rPr lang="en-US" altLang="nb-NO"/>
              <a:pPr/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996547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1" y="637223"/>
            <a:ext cx="792162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tittelstil</a:t>
            </a:r>
            <a:endParaRPr lang="en-US" altLang="nb-NO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485900"/>
            <a:ext cx="79248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nb-NO"/>
              <a:t>Klikk for å redigere tekststiler i malen</a:t>
            </a:r>
          </a:p>
          <a:p>
            <a:pPr lvl="1"/>
            <a:r>
              <a:rPr lang="nb-NO" altLang="nb-NO"/>
              <a:t>Andre nivå</a:t>
            </a:r>
          </a:p>
          <a:p>
            <a:pPr lvl="2"/>
            <a:r>
              <a:rPr lang="nb-NO" altLang="nb-NO"/>
              <a:t>Tredje nivå</a:t>
            </a:r>
          </a:p>
          <a:p>
            <a:pPr lvl="3"/>
            <a:r>
              <a:rPr lang="nb-NO" altLang="nb-NO"/>
              <a:t>Fjerde nivå</a:t>
            </a:r>
          </a:p>
          <a:p>
            <a:pPr lvl="4"/>
            <a:r>
              <a:rPr lang="nb-NO" altLang="nb-NO"/>
              <a:t>Femte nivå</a:t>
            </a:r>
            <a:endParaRPr lang="en-US" altLang="nb-NO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48006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C8D93BF0-3F65-4DB6-BA10-0E6729C3EA2F}" type="datetime1">
              <a:rPr lang="nb-NO" altLang="nb-NO"/>
              <a:pPr/>
              <a:t>25.01.2021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4800600"/>
            <a:ext cx="6858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fld id="{1895F283-0CE8-48B6-BDEE-BDD846E51A0B}" type="slidenum">
              <a:rPr lang="en-US" altLang="nb-NO"/>
              <a:pPr/>
              <a:t>‹#›</a:t>
            </a:fld>
            <a:endParaRPr lang="en-US" altLang="nb-NO"/>
          </a:p>
        </p:txBody>
      </p:sp>
      <p:pic>
        <p:nvPicPr>
          <p:cNvPr id="1030" name="Picture 6" descr="UiO_A_png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9" y="121444"/>
            <a:ext cx="2211387" cy="128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7" Type="http://schemas.openxmlformats.org/officeDocument/2006/relationships/image" Target="../media/image8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iff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sz="3200" dirty="0" err="1"/>
              <a:t>Slik</a:t>
            </a:r>
            <a:r>
              <a:rPr lang="en-US" sz="3200" dirty="0"/>
              <a:t> 100-doblet vi </a:t>
            </a:r>
            <a:r>
              <a:rPr lang="en-US" sz="3200" dirty="0" err="1"/>
              <a:t>bruken</a:t>
            </a:r>
            <a:r>
              <a:rPr lang="en-US" sz="3200" dirty="0"/>
              <a:t> av </a:t>
            </a:r>
            <a:r>
              <a:rPr lang="en-US" sz="3200" dirty="0" err="1"/>
              <a:t>forskningsløsningene</a:t>
            </a:r>
            <a:r>
              <a:rPr lang="en-US" sz="3200" dirty="0"/>
              <a:t> </a:t>
            </a:r>
            <a:r>
              <a:rPr lang="en-US" sz="3200" dirty="0" err="1"/>
              <a:t>våre</a:t>
            </a:r>
            <a:r>
              <a:rPr lang="en-US" sz="3200" dirty="0"/>
              <a:t> over </a:t>
            </a:r>
            <a:r>
              <a:rPr lang="en-US" sz="3200" dirty="0" err="1"/>
              <a:t>natta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883155" y="3147814"/>
            <a:ext cx="7543800" cy="882402"/>
          </a:xfrm>
        </p:spPr>
        <p:txBody>
          <a:bodyPr/>
          <a:lstStyle/>
          <a:p>
            <a:r>
              <a:rPr lang="en-US" dirty="0"/>
              <a:t>Software 2021</a:t>
            </a:r>
          </a:p>
          <a:p>
            <a:r>
              <a:rPr lang="en-US" dirty="0"/>
              <a:t>Av </a:t>
            </a:r>
            <a:r>
              <a:rPr lang="en-US" dirty="0" err="1"/>
              <a:t>Dagfinn</a:t>
            </a:r>
            <a:r>
              <a:rPr lang="en-US" dirty="0"/>
              <a:t> </a:t>
            </a:r>
            <a:r>
              <a:rPr lang="en-US" dirty="0" err="1"/>
              <a:t>Bergsager</a:t>
            </a:r>
            <a:r>
              <a:rPr lang="en-US" dirty="0"/>
              <a:t>, USIT/</a:t>
            </a:r>
            <a:r>
              <a:rPr lang="en-US" dirty="0" err="1"/>
              <a:t>UiO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355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C2BACD-7694-9B45-B871-FA2ECB827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Plassholder for innhold 6">
            <a:extLst>
              <a:ext uri="{FF2B5EF4-FFF2-40B4-BE49-F238E27FC236}">
                <a16:creationId xmlns:a16="http://schemas.microsoft.com/office/drawing/2014/main" id="{8113E198-3A76-D542-BFAC-AC8E1BD9CC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7301" y="1203597"/>
            <a:ext cx="9196358" cy="3166839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E565A8-85DD-FD43-9580-D8F44B9FC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9BCDC83-4EE1-BC4F-BC6B-0E007AEBD3A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3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879994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CB660F-6036-344C-899B-7201EDFCE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5A5187A-1EC8-9E41-9D2D-C6D25A7A4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03EBADE-4BDD-3F4A-9830-AE8F087F09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4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83BD4940-8985-9B45-B41D-B9DF883819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637" y="6267"/>
            <a:ext cx="3691315" cy="4921753"/>
          </a:xfrm>
          <a:prstGeom prst="rect">
            <a:avLst/>
          </a:prstGeom>
        </p:spPr>
      </p:pic>
      <p:pic>
        <p:nvPicPr>
          <p:cNvPr id="9" name="Plassholder for innhold 8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FB5E0569-DC50-D341-8A23-E8CDAD0A7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512605" y="-272305"/>
            <a:ext cx="5713767" cy="4188456"/>
          </a:xfrm>
        </p:spPr>
      </p:pic>
      <p:pic>
        <p:nvPicPr>
          <p:cNvPr id="11" name="Bilde 10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4275D494-8377-F14C-9BFE-4A57395E34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6432" y="574876"/>
            <a:ext cx="6492110" cy="4144799"/>
          </a:xfrm>
          <a:prstGeom prst="rect">
            <a:avLst/>
          </a:prstGeom>
        </p:spPr>
      </p:pic>
      <p:pic>
        <p:nvPicPr>
          <p:cNvPr id="13" name="Bilde 1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578DF73D-37B7-D841-BA02-D1B05E0B58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374" y="571682"/>
            <a:ext cx="7041794" cy="4188456"/>
          </a:xfrm>
          <a:prstGeom prst="rect">
            <a:avLst/>
          </a:prstGeom>
          <a:scene3d>
            <a:camera prst="orthographicFront"/>
            <a:lightRig rig="threePt" dir="t"/>
          </a:scene3d>
          <a:sp3d contourW="25400">
            <a:bevelB prst="convex"/>
          </a:sp3d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14EA89B4-F318-994E-A396-B188A19932B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0000"/>
          <a:stretch/>
        </p:blipFill>
        <p:spPr>
          <a:xfrm>
            <a:off x="797498" y="75530"/>
            <a:ext cx="9143980" cy="51434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890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DFBD61-8E4D-0C49-B876-E30E033DC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5AED47C-7A47-A645-B080-99CDC1D279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5</a:t>
            </a:fld>
            <a:endParaRPr lang="en-US" altLang="nb-NO"/>
          </a:p>
        </p:txBody>
      </p:sp>
      <p:pic>
        <p:nvPicPr>
          <p:cNvPr id="1026" name="Picture 2" descr="Using phone woman Icon of Glyph style - Available in SVG, PNG, EPS, AI &amp;  Icon fonts">
            <a:extLst>
              <a:ext uri="{FF2B5EF4-FFF2-40B4-BE49-F238E27FC236}">
                <a16:creationId xmlns:a16="http://schemas.microsoft.com/office/drawing/2014/main" id="{084EB99B-E9A2-1141-B54A-E6443B91D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1" y="843558"/>
            <a:ext cx="1500758" cy="150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108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ED87C3B-3E93-3741-96C7-C737AE9CC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E17DFCF-0854-0746-8192-DACB3F8B5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C120509-CA9C-1B44-A892-055260A07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161AA01-B15E-D64B-9FD4-92DA71E4B3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6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5AE1E0E-DA76-5745-A4C8-10EE13F27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0"/>
            <a:ext cx="75087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450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D6DE4D-0CD2-6D46-96A8-15DF7C4F4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C092476-F17E-7847-BDE2-09B53F61A3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5D601ED-C873-794A-BB4E-D67D8F3D9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06EE289-7426-BD4C-8BF6-AF9C238A83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7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49D4395-CE74-F343-B52F-D0C9A6F66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0"/>
            <a:ext cx="733188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13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DFBD61-8E4D-0C49-B876-E30E033DC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5AED47C-7A47-A645-B080-99CDC1D279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8</a:t>
            </a:fld>
            <a:endParaRPr lang="en-US" altLang="nb-NO"/>
          </a:p>
        </p:txBody>
      </p:sp>
      <p:pic>
        <p:nvPicPr>
          <p:cNvPr id="1026" name="Picture 2" descr="Using phone woman Icon of Glyph style - Available in SVG, PNG, EPS, AI &amp;  Icon fonts">
            <a:extLst>
              <a:ext uri="{FF2B5EF4-FFF2-40B4-BE49-F238E27FC236}">
                <a16:creationId xmlns:a16="http://schemas.microsoft.com/office/drawing/2014/main" id="{084EB99B-E9A2-1141-B54A-E6443B91D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1" y="843558"/>
            <a:ext cx="1500758" cy="150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D-porten og its learning - Lillehammer kommune">
            <a:extLst>
              <a:ext uri="{FF2B5EF4-FFF2-40B4-BE49-F238E27FC236}">
                <a16:creationId xmlns:a16="http://schemas.microsoft.com/office/drawing/2014/main" id="{91D8682E-8EEE-734F-93DF-931995661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9502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030EED1-5CB7-A344-A00A-DF349CE1A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483518"/>
            <a:ext cx="2298700" cy="43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45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8306499-94C1-0741-976C-E01A23721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C127C9-AEAF-7B4A-8731-BC8BE99640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4784535-871B-1D49-8966-0B925CADA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759DFB6-B07F-864E-B413-01939C069F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9</a:t>
            </a:fld>
            <a:endParaRPr lang="en-US" alt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62DA564-C0FC-D640-A845-B183265E4B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51944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648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3DFBD61-8E4D-0C49-B876-E30E033DC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5AED47C-7A47-A645-B080-99CDC1D279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10</a:t>
            </a:fld>
            <a:endParaRPr lang="en-US" altLang="nb-NO"/>
          </a:p>
        </p:txBody>
      </p:sp>
      <p:pic>
        <p:nvPicPr>
          <p:cNvPr id="1026" name="Picture 2" descr="Using phone woman Icon of Glyph style - Available in SVG, PNG, EPS, AI &amp;  Icon fonts">
            <a:extLst>
              <a:ext uri="{FF2B5EF4-FFF2-40B4-BE49-F238E27FC236}">
                <a16:creationId xmlns:a16="http://schemas.microsoft.com/office/drawing/2014/main" id="{084EB99B-E9A2-1141-B54A-E6443B91D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1" y="843558"/>
            <a:ext cx="1500758" cy="150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D-porten og its learning - Lillehammer kommune">
            <a:extLst>
              <a:ext uri="{FF2B5EF4-FFF2-40B4-BE49-F238E27FC236}">
                <a16:creationId xmlns:a16="http://schemas.microsoft.com/office/drawing/2014/main" id="{91D8682E-8EEE-734F-93DF-931995661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9502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030EED1-5CB7-A344-A00A-DF349CE1A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483518"/>
            <a:ext cx="2298700" cy="431921"/>
          </a:xfrm>
          <a:prstGeom prst="rect">
            <a:avLst/>
          </a:prstGeom>
        </p:spPr>
      </p:pic>
      <p:pic>
        <p:nvPicPr>
          <p:cNvPr id="3074" name="Picture 2" descr="Hvordan signerer jeg? | eid.difi.no">
            <a:extLst>
              <a:ext uri="{FF2B5EF4-FFF2-40B4-BE49-F238E27FC236}">
                <a16:creationId xmlns:a16="http://schemas.microsoft.com/office/drawing/2014/main" id="{F0EE0462-D14C-BC48-BFCE-C05E9F9F6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983" y="483518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CA2B5897-CE52-5B4E-BB80-1880D840F9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00325" y="943149"/>
            <a:ext cx="3097667" cy="4088233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D5B75CFD-1470-D34D-8F24-3AF579F9BD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9862"/>
                    </a14:imgEffect>
                    <a14:imgEffect>
                      <a14:saturation sat="24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9373" y="1839119"/>
            <a:ext cx="2346866" cy="300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173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5536CC7-9848-B744-87C5-04FD59E2E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822F64-F68B-C742-B54F-AE244FF272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3C698AB-6E62-1047-9F0B-983EFEB09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989ECEF-EE57-7341-ACFA-1B38BA21C1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11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4958CB23-472E-754D-8B2B-0A2BA8A3C0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0"/>
            <a:ext cx="760966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47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5AED47C-7A47-A645-B080-99CDC1D279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12</a:t>
            </a:fld>
            <a:endParaRPr lang="en-US" altLang="nb-NO"/>
          </a:p>
        </p:txBody>
      </p:sp>
      <p:pic>
        <p:nvPicPr>
          <p:cNvPr id="1026" name="Picture 2" descr="Using phone woman Icon of Glyph style - Available in SVG, PNG, EPS, AI &amp;  Icon fonts">
            <a:extLst>
              <a:ext uri="{FF2B5EF4-FFF2-40B4-BE49-F238E27FC236}">
                <a16:creationId xmlns:a16="http://schemas.microsoft.com/office/drawing/2014/main" id="{084EB99B-E9A2-1141-B54A-E6443B91D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1" y="843558"/>
            <a:ext cx="1500758" cy="150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D-porten og its learning - Lillehammer kommune">
            <a:extLst>
              <a:ext uri="{FF2B5EF4-FFF2-40B4-BE49-F238E27FC236}">
                <a16:creationId xmlns:a16="http://schemas.microsoft.com/office/drawing/2014/main" id="{91D8682E-8EEE-734F-93DF-931995661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39502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030EED1-5CB7-A344-A00A-DF349CE1AB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483518"/>
            <a:ext cx="2298700" cy="431921"/>
          </a:xfrm>
          <a:prstGeom prst="rect">
            <a:avLst/>
          </a:prstGeom>
        </p:spPr>
      </p:pic>
      <p:pic>
        <p:nvPicPr>
          <p:cNvPr id="5122" name="Picture 2" descr="Tjenester for Sensitive Data (TSD) - Universitetet i Oslo">
            <a:extLst>
              <a:ext uri="{FF2B5EF4-FFF2-40B4-BE49-F238E27FC236}">
                <a16:creationId xmlns:a16="http://schemas.microsoft.com/office/drawing/2014/main" id="{50E80043-AD95-204E-A867-3F7356FA1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038357"/>
            <a:ext cx="1800200" cy="2077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ylinder 1">
            <a:extLst>
              <a:ext uri="{FF2B5EF4-FFF2-40B4-BE49-F238E27FC236}">
                <a16:creationId xmlns:a16="http://schemas.microsoft.com/office/drawing/2014/main" id="{C4F195B7-5287-5246-A730-4BCF1A5C06CB}"/>
              </a:ext>
            </a:extLst>
          </p:cNvPr>
          <p:cNvSpPr/>
          <p:nvPr/>
        </p:nvSpPr>
        <p:spPr bwMode="auto">
          <a:xfrm>
            <a:off x="3995936" y="3147814"/>
            <a:ext cx="1800200" cy="864096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Samtykke</a:t>
            </a:r>
          </a:p>
        </p:txBody>
      </p:sp>
      <p:sp>
        <p:nvSpPr>
          <p:cNvPr id="10" name="Sylinder 9">
            <a:extLst>
              <a:ext uri="{FF2B5EF4-FFF2-40B4-BE49-F238E27FC236}">
                <a16:creationId xmlns:a16="http://schemas.microsoft.com/office/drawing/2014/main" id="{8DBD568C-60D8-A348-8E0F-685A45F9B2D4}"/>
              </a:ext>
            </a:extLst>
          </p:cNvPr>
          <p:cNvSpPr/>
          <p:nvPr/>
        </p:nvSpPr>
        <p:spPr bwMode="auto">
          <a:xfrm>
            <a:off x="3967561" y="4090124"/>
            <a:ext cx="1800200" cy="929898"/>
          </a:xfrm>
          <a:prstGeom prst="can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dirty="0">
                <a:cs typeface="ヒラギノ角ゴ Pro W3" charset="-128"/>
              </a:rPr>
              <a:t>Avidentifisert d</a:t>
            </a:r>
            <a:r>
              <a:rPr kumimoji="0" lang="nb-NO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atasett</a:t>
            </a:r>
          </a:p>
        </p:txBody>
      </p:sp>
      <p:pic>
        <p:nvPicPr>
          <p:cNvPr id="5126" name="Picture 6" descr="Pixerstick-klistremerke Forsker • Pixers® - Vi lever for forandring">
            <a:extLst>
              <a:ext uri="{FF2B5EF4-FFF2-40B4-BE49-F238E27FC236}">
                <a16:creationId xmlns:a16="http://schemas.microsoft.com/office/drawing/2014/main" id="{EDC4493D-C63F-904D-9F8E-15077E46E4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5440" y="1126975"/>
            <a:ext cx="1985888" cy="283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l høyre 10">
            <a:extLst>
              <a:ext uri="{FF2B5EF4-FFF2-40B4-BE49-F238E27FC236}">
                <a16:creationId xmlns:a16="http://schemas.microsoft.com/office/drawing/2014/main" id="{52FFD2E8-C430-1E4E-B65B-DE40A60EC516}"/>
              </a:ext>
            </a:extLst>
          </p:cNvPr>
          <p:cNvSpPr/>
          <p:nvPr/>
        </p:nvSpPr>
        <p:spPr bwMode="auto">
          <a:xfrm rot="20180211">
            <a:off x="6096534" y="3989910"/>
            <a:ext cx="1008112" cy="37878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Pil høyre 16">
            <a:extLst>
              <a:ext uri="{FF2B5EF4-FFF2-40B4-BE49-F238E27FC236}">
                <a16:creationId xmlns:a16="http://schemas.microsoft.com/office/drawing/2014/main" id="{51B28E9A-1E32-9C4D-A0F9-E52797A63CA9}"/>
              </a:ext>
            </a:extLst>
          </p:cNvPr>
          <p:cNvSpPr/>
          <p:nvPr/>
        </p:nvSpPr>
        <p:spPr bwMode="auto">
          <a:xfrm rot="11951027">
            <a:off x="1499999" y="2907016"/>
            <a:ext cx="2318520" cy="331492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4598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CEABDC9-A56D-D74D-9CCF-8D88E2433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6771" y="1911427"/>
            <a:ext cx="1248911" cy="14418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3EFB1B-1EF5-1B41-8C28-B0A796DCC1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430" y="972074"/>
            <a:ext cx="1146446" cy="9107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5F94DB4-D785-C54D-8876-6869235A9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6689" y="3781714"/>
            <a:ext cx="1402126" cy="84465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7C94D3C-16E8-C54C-938C-95D4C9BEF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6689" y="540997"/>
            <a:ext cx="2719847" cy="104568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B3B591-2310-6C40-9D7B-A019D51CB1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1757" y="2283421"/>
            <a:ext cx="1692524" cy="11262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C624FE-0E2A-8542-A4B7-B66C9F183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486" y="2186654"/>
            <a:ext cx="1808947" cy="131983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D2B7EAF-E171-BA4F-A04B-DDDDA2014AC7}"/>
              </a:ext>
            </a:extLst>
          </p:cNvPr>
          <p:cNvSpPr txBox="1"/>
          <p:nvPr/>
        </p:nvSpPr>
        <p:spPr>
          <a:xfrm>
            <a:off x="3185473" y="4243462"/>
            <a:ext cx="1309974" cy="27699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200" err="1"/>
              <a:t>Consent</a:t>
            </a:r>
            <a:r>
              <a:rPr lang="nb-NO" sz="1200"/>
              <a:t> Service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E487DA3-7354-6C43-9E98-56EF9BF75897}"/>
              </a:ext>
            </a:extLst>
          </p:cNvPr>
          <p:cNvSpPr txBox="1"/>
          <p:nvPr/>
        </p:nvSpPr>
        <p:spPr>
          <a:xfrm>
            <a:off x="4752510" y="442409"/>
            <a:ext cx="1003801" cy="27699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200" err="1"/>
              <a:t>Self</a:t>
            </a:r>
            <a:r>
              <a:rPr lang="nb-NO" sz="1200"/>
              <a:t> Service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CCF5092-7E50-4849-A15B-458B259977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94537" y="3781714"/>
            <a:ext cx="1564280" cy="120049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435811DA-E9D4-F54A-8020-8A3F551B2583}"/>
              </a:ext>
            </a:extLst>
          </p:cNvPr>
          <p:cNvSpPr txBox="1"/>
          <p:nvPr/>
        </p:nvSpPr>
        <p:spPr>
          <a:xfrm>
            <a:off x="4445674" y="4705210"/>
            <a:ext cx="1463862" cy="276999"/>
          </a:xfrm>
          <a:prstGeom prst="rect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nb-NO" sz="1200"/>
              <a:t>Feedback services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E93C6247-C2B8-E449-A2AB-A0D49F37A29E}"/>
              </a:ext>
            </a:extLst>
          </p:cNvPr>
          <p:cNvCxnSpPr>
            <a:cxnSpLocks/>
          </p:cNvCxnSpPr>
          <p:nvPr/>
        </p:nvCxnSpPr>
        <p:spPr>
          <a:xfrm>
            <a:off x="1737876" y="1626467"/>
            <a:ext cx="2426500" cy="5601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FDE9F7C-4ED1-CB44-9C0F-C320AF8EC4F6}"/>
              </a:ext>
            </a:extLst>
          </p:cNvPr>
          <p:cNvCxnSpPr>
            <a:cxnSpLocks/>
          </p:cNvCxnSpPr>
          <p:nvPr/>
        </p:nvCxnSpPr>
        <p:spPr>
          <a:xfrm flipV="1">
            <a:off x="2314198" y="2720800"/>
            <a:ext cx="1848209" cy="6997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68DA99F-82DD-F548-9C1D-1AB630122167}"/>
              </a:ext>
            </a:extLst>
          </p:cNvPr>
          <p:cNvCxnSpPr>
            <a:cxnSpLocks/>
          </p:cNvCxnSpPr>
          <p:nvPr/>
        </p:nvCxnSpPr>
        <p:spPr>
          <a:xfrm flipV="1">
            <a:off x="2958581" y="2972326"/>
            <a:ext cx="1276220" cy="8093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BE27021-BE93-9642-A93E-AF2A029B408B}"/>
              </a:ext>
            </a:extLst>
          </p:cNvPr>
          <p:cNvCxnSpPr>
            <a:cxnSpLocks/>
          </p:cNvCxnSpPr>
          <p:nvPr/>
        </p:nvCxnSpPr>
        <p:spPr>
          <a:xfrm>
            <a:off x="3337625" y="1092320"/>
            <a:ext cx="824782" cy="7904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7EC6193-A5A7-7A43-A3ED-64A9EA9B8076}"/>
              </a:ext>
            </a:extLst>
          </p:cNvPr>
          <p:cNvCxnSpPr>
            <a:cxnSpLocks/>
          </p:cNvCxnSpPr>
          <p:nvPr/>
        </p:nvCxnSpPr>
        <p:spPr>
          <a:xfrm flipH="1">
            <a:off x="4963084" y="821609"/>
            <a:ext cx="36728" cy="97964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B129361A-9CBA-8644-B4E6-0471EB5661F2}"/>
              </a:ext>
            </a:extLst>
          </p:cNvPr>
          <p:cNvCxnSpPr>
            <a:cxnSpLocks/>
          </p:cNvCxnSpPr>
          <p:nvPr/>
        </p:nvCxnSpPr>
        <p:spPr>
          <a:xfrm flipH="1">
            <a:off x="5523862" y="1667675"/>
            <a:ext cx="662852" cy="37956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580F9287-AAEC-1246-ACE6-B3B78518DBF5}"/>
              </a:ext>
            </a:extLst>
          </p:cNvPr>
          <p:cNvCxnSpPr>
            <a:cxnSpLocks/>
          </p:cNvCxnSpPr>
          <p:nvPr/>
        </p:nvCxnSpPr>
        <p:spPr>
          <a:xfrm flipH="1" flipV="1">
            <a:off x="5558077" y="2573155"/>
            <a:ext cx="959279" cy="2734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5A29F88-3E4F-E740-8705-949DEAE22C3D}"/>
              </a:ext>
            </a:extLst>
          </p:cNvPr>
          <p:cNvCxnSpPr>
            <a:cxnSpLocks/>
          </p:cNvCxnSpPr>
          <p:nvPr/>
        </p:nvCxnSpPr>
        <p:spPr>
          <a:xfrm flipH="1" flipV="1">
            <a:off x="5338483" y="3031319"/>
            <a:ext cx="918656" cy="70934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69E19351-5F76-C548-9983-C5398969BAD6}"/>
              </a:ext>
            </a:extLst>
          </p:cNvPr>
          <p:cNvCxnSpPr>
            <a:cxnSpLocks/>
          </p:cNvCxnSpPr>
          <p:nvPr/>
        </p:nvCxnSpPr>
        <p:spPr>
          <a:xfrm flipV="1">
            <a:off x="4051812" y="3353258"/>
            <a:ext cx="587609" cy="75940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4F627AA-C59F-4741-841F-FBB7718FE2B9}"/>
              </a:ext>
            </a:extLst>
          </p:cNvPr>
          <p:cNvCxnSpPr>
            <a:cxnSpLocks/>
          </p:cNvCxnSpPr>
          <p:nvPr/>
        </p:nvCxnSpPr>
        <p:spPr>
          <a:xfrm flipH="1" flipV="1">
            <a:off x="5016040" y="3423699"/>
            <a:ext cx="248078" cy="109676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489D5F2F-40C3-AD4D-8FDB-B673A0816F73}"/>
              </a:ext>
            </a:extLst>
          </p:cNvPr>
          <p:cNvSpPr txBox="1"/>
          <p:nvPr/>
        </p:nvSpPr>
        <p:spPr>
          <a:xfrm>
            <a:off x="340917" y="3504715"/>
            <a:ext cx="1063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Data </a:t>
            </a:r>
            <a:r>
              <a:rPr lang="nb-NO" sz="1200" err="1"/>
              <a:t>capture</a:t>
            </a:r>
            <a:endParaRPr lang="nb-NO" sz="120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CB60447-C18A-FF44-B0C3-C964356FD1BD}"/>
              </a:ext>
            </a:extLst>
          </p:cNvPr>
          <p:cNvSpPr txBox="1"/>
          <p:nvPr/>
        </p:nvSpPr>
        <p:spPr>
          <a:xfrm>
            <a:off x="1451043" y="4919740"/>
            <a:ext cx="11657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err="1"/>
              <a:t>Nettskjema.no</a:t>
            </a:r>
            <a:endParaRPr lang="nb-NO" sz="1200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C897E49-9737-A84A-A066-85892029D6A1}"/>
              </a:ext>
            </a:extLst>
          </p:cNvPr>
          <p:cNvSpPr txBox="1"/>
          <p:nvPr/>
        </p:nvSpPr>
        <p:spPr>
          <a:xfrm>
            <a:off x="590929" y="1857457"/>
            <a:ext cx="9691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Tablet </a:t>
            </a:r>
            <a:r>
              <a:rPr lang="nb-NO" sz="1200" err="1"/>
              <a:t>apps</a:t>
            </a:r>
            <a:endParaRPr lang="nb-NO" sz="120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34818F7-8408-F548-A049-E59FC974BE87}"/>
              </a:ext>
            </a:extLst>
          </p:cNvPr>
          <p:cNvSpPr txBox="1"/>
          <p:nvPr/>
        </p:nvSpPr>
        <p:spPr>
          <a:xfrm>
            <a:off x="6796644" y="3387266"/>
            <a:ext cx="1479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err="1"/>
              <a:t>Collaborate</a:t>
            </a:r>
            <a:r>
              <a:rPr lang="nb-NO" sz="1200"/>
              <a:t> / </a:t>
            </a:r>
            <a:r>
              <a:rPr lang="nb-NO" sz="1200" err="1"/>
              <a:t>share</a:t>
            </a:r>
            <a:endParaRPr lang="nb-NO" sz="120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3DE24A1-3877-8443-B7A1-1497ACB0DC15}"/>
              </a:ext>
            </a:extLst>
          </p:cNvPr>
          <p:cNvSpPr txBox="1"/>
          <p:nvPr/>
        </p:nvSpPr>
        <p:spPr>
          <a:xfrm>
            <a:off x="6517356" y="4626368"/>
            <a:ext cx="755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Analysis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76F33F1-39C1-8E43-A6BE-614C43D92E71}"/>
              </a:ext>
            </a:extLst>
          </p:cNvPr>
          <p:cNvSpPr txBox="1"/>
          <p:nvPr/>
        </p:nvSpPr>
        <p:spPr>
          <a:xfrm>
            <a:off x="6527929" y="1565635"/>
            <a:ext cx="24449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err="1"/>
              <a:t>Compute</a:t>
            </a:r>
            <a:r>
              <a:rPr lang="nb-NO" sz="1200"/>
              <a:t>, analyse and store data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B1FC4E5F-2A21-E940-AA70-F22A3D7A7D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10106" y="235872"/>
            <a:ext cx="697422" cy="1461128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E3E12827-2A88-144A-BCC6-3154E373B17A}"/>
              </a:ext>
            </a:extLst>
          </p:cNvPr>
          <p:cNvSpPr txBox="1"/>
          <p:nvPr/>
        </p:nvSpPr>
        <p:spPr>
          <a:xfrm>
            <a:off x="1661365" y="276482"/>
            <a:ext cx="9332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/>
              <a:t>mobile </a:t>
            </a:r>
            <a:r>
              <a:rPr lang="nb-NO" sz="1200" dirty="0" err="1"/>
              <a:t>app</a:t>
            </a:r>
            <a:endParaRPr lang="nb-NO" sz="1200" dirty="0"/>
          </a:p>
        </p:txBody>
      </p:sp>
    </p:spTree>
    <p:extLst>
      <p:ext uri="{BB962C8B-B14F-4D97-AF65-F5344CB8AC3E}">
        <p14:creationId xmlns:p14="http://schemas.microsoft.com/office/powerpoint/2010/main" val="261808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08977BD-731C-0149-A349-ADBBEF43A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F94CED-2FAA-184B-9FBE-8561800BC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D2136C2-49A4-1948-B9E9-6A7B266BE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CB6A29F-0494-E744-B838-FAFCD6735D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14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ADE99AB-5874-1F4A-9BA7-4B122F2C38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4037" r="22187" b="16278"/>
          <a:stretch/>
        </p:blipFill>
        <p:spPr>
          <a:xfrm>
            <a:off x="1825" y="0"/>
            <a:ext cx="10058400" cy="5143500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46FD08A7-0283-9E4B-B0FA-F52AF1E09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066562"/>
            <a:ext cx="2721495" cy="85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362925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72585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088776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451701" algn="l" rtl="0" eaLnBrk="1" fontAlgn="base" hangingPunct="1">
              <a:spcBef>
                <a:spcPct val="0"/>
              </a:spcBef>
              <a:spcAft>
                <a:spcPct val="0"/>
              </a:spcAft>
              <a:defRPr sz="25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altLang="nb-NO" kern="0" dirty="0" err="1"/>
              <a:t>Nettskjema.no</a:t>
            </a:r>
            <a:endParaRPr lang="nb-NO" altLang="nb-NO" kern="0" dirty="0"/>
          </a:p>
        </p:txBody>
      </p:sp>
    </p:spTree>
    <p:extLst>
      <p:ext uri="{BB962C8B-B14F-4D97-AF65-F5344CB8AC3E}">
        <p14:creationId xmlns:p14="http://schemas.microsoft.com/office/powerpoint/2010/main" val="3915033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E99FEE4-6B3F-4D47-8254-DAC178412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Private </a:t>
            </a:r>
            <a:r>
              <a:rPr lang="nb-NO" dirty="0" err="1"/>
              <a:t>cloud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9F19755-A6F5-2D4B-99E4-A38084F32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Flyttes til </a:t>
            </a:r>
            <a:r>
              <a:rPr lang="nb-NO" dirty="0" err="1"/>
              <a:t>openshift</a:t>
            </a:r>
            <a:endParaRPr lang="nb-NO" dirty="0"/>
          </a:p>
          <a:p>
            <a:r>
              <a:rPr lang="nb-NO" dirty="0"/>
              <a:t>Bedre håndtering av endringer</a:t>
            </a:r>
          </a:p>
          <a:p>
            <a:r>
              <a:rPr lang="nb-NO" dirty="0"/>
              <a:t>Alt i siste versjon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059251-3130-7C4F-9D5F-1E23C6BFD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917E4CB-F6A7-BB49-A3E7-4C91F08CFE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15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350905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CAD8DFA-1C01-5F44-A0DE-2AA5505EE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Erfaringer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B8FB98-9787-174A-BB67-2A43DDB24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Mer </a:t>
            </a:r>
            <a:r>
              <a:rPr lang="nb-NO" dirty="0" err="1"/>
              <a:t>kompleksistet</a:t>
            </a:r>
            <a:endParaRPr lang="nb-NO" dirty="0"/>
          </a:p>
          <a:p>
            <a:r>
              <a:rPr lang="nb-NO" dirty="0"/>
              <a:t>Mindre stabilt</a:t>
            </a:r>
          </a:p>
          <a:p>
            <a:r>
              <a:rPr lang="nb-NO" dirty="0"/>
              <a:t>Nye kompetansekrav</a:t>
            </a:r>
          </a:p>
          <a:p>
            <a:r>
              <a:rPr lang="nb-NO" dirty="0"/>
              <a:t>Mer tilrettelagt for endring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5F2B7C6-2462-E046-A238-D6F258D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98C9C17-B328-AD4E-94C6-82F010B405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16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392669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2A681A1-7A4E-9C4D-B406-93C79F88C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0BA483E-3F8F-BD4D-80F1-A9C970129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36240F5-8D58-6B40-83BE-B7C757C2E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85D23-DD65-4C79-85E3-BFD5321579C7}" type="datetime1">
              <a:rPr lang="nb-NO" altLang="nb-NO" smtClean="0"/>
              <a:pPr/>
              <a:t>25.01.2021</a:t>
            </a:fld>
            <a:endParaRPr lang="nb-NO" alt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C78F475-66EC-A640-AAB1-A8BAB8B3F8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98641C6-D45E-4B3A-A08E-AC8766AC1DAC}" type="slidenum">
              <a:rPr lang="en-US" altLang="nb-NO" smtClean="0"/>
              <a:pPr/>
              <a:t>17</a:t>
            </a:fld>
            <a:endParaRPr lang="en-US" alt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31E55C57-ABCC-024A-8F4E-58939B12CC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-15872"/>
            <a:ext cx="7416824" cy="5562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182032"/>
      </p:ext>
    </p:extLst>
  </p:cSld>
  <p:clrMapOvr>
    <a:masterClrMapping/>
  </p:clrMapOvr>
</p:sld>
</file>

<file path=ppt/theme/theme1.xml><?xml version="1.0" encoding="utf-8"?>
<a:theme xmlns:a="http://schemas.openxmlformats.org/drawingml/2006/main" name="UIONorsk16-10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uio-collage-13</Template>
  <TotalTime>19641</TotalTime>
  <Words>106</Words>
  <Application>Microsoft Macintosh PowerPoint</Application>
  <PresentationFormat>Skjermfremvisning (16:9)</PresentationFormat>
  <Paragraphs>54</Paragraphs>
  <Slides>16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16</vt:i4>
      </vt:variant>
    </vt:vector>
  </HeadingPairs>
  <TitlesOfParts>
    <vt:vector size="18" baseType="lpstr">
      <vt:lpstr>Arial</vt:lpstr>
      <vt:lpstr>UIONorsk16-10</vt:lpstr>
      <vt:lpstr>Slik 100-doblet vi bruken av forskningsløsningene våre over natta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Private cloud</vt:lpstr>
      <vt:lpstr>Erfaringer</vt:lpstr>
      <vt:lpstr>PowerPoint-presentasjon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Tillit i mobilapper som samler inn senstive data</dc:title>
  <dc:creator>Dagfinn Bergsager</dc:creator>
  <cp:lastModifiedBy>Dagfinn Bergsager</cp:lastModifiedBy>
  <cp:revision>86</cp:revision>
  <cp:lastPrinted>2019-01-10T11:29:30Z</cp:lastPrinted>
  <dcterms:created xsi:type="dcterms:W3CDTF">2017-02-14T20:39:57Z</dcterms:created>
  <dcterms:modified xsi:type="dcterms:W3CDTF">2021-01-25T20:19:00Z</dcterms:modified>
</cp:coreProperties>
</file>