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70"/>
  </p:normalViewPr>
  <p:slideViewPr>
    <p:cSldViewPr snapToGrid="0" snapToObjects="1">
      <p:cViewPr varScale="1">
        <p:scale>
          <a:sx n="90" d="100"/>
          <a:sy n="90" d="100"/>
        </p:scale>
        <p:origin x="232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1E84D8F-E6F6-EF42-BA02-F74CFD6B24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5A909E3-CD3C-2F49-9C90-B0E75BA993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848946E-1E9C-CF49-9882-E9CC5FBB2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79DC-2B5E-1C4D-B0DE-36603854A359}" type="datetimeFigureOut">
              <a:rPr lang="nb-NO" smtClean="0"/>
              <a:t>12.08.2019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75D481-A60B-8641-8C9F-67AC48F93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32151DB-BF40-A84B-8CB6-3BA3F08AB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79342-4FA5-BA42-BCF4-39ED8475E4C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0116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AFD8904-DD03-B843-95C3-0CCDA29BE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CD8D287-A56C-AF4D-8148-FE8E446CD0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9AB8192-6A35-234B-B6B4-6974B2E28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79DC-2B5E-1C4D-B0DE-36603854A359}" type="datetimeFigureOut">
              <a:rPr lang="nb-NO" smtClean="0"/>
              <a:t>12.08.2019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BF35756-4333-994D-B53E-451D66EB6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623EB22-AA20-A34F-A8FA-A2FE08F0B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79342-4FA5-BA42-BCF4-39ED8475E4C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7293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17A6C8-D664-9941-A872-7727A6AEC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2BE9159-9981-6A40-A462-565713F881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AB72713-3C7D-924C-8B54-E906DF9B6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79DC-2B5E-1C4D-B0DE-36603854A359}" type="datetimeFigureOut">
              <a:rPr lang="nb-NO" smtClean="0"/>
              <a:t>12.08.2019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CAB49E2-14AD-5543-8C8C-A4B5FEE81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9BA2E0C-8F89-4448-BEA5-2929CD28F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79342-4FA5-BA42-BCF4-39ED8475E4C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8924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1D8AC4-497D-AA4C-A1E2-094D8E84B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15135FA-D1CE-EB40-88C1-21B6A64A2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97A2570-1457-D94E-BD36-6E060C45C4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1E1262C-8921-884F-A283-F9432BFA9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79DC-2B5E-1C4D-B0DE-36603854A359}" type="datetimeFigureOut">
              <a:rPr lang="nb-NO" smtClean="0"/>
              <a:t>12.08.2019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1CF3308-6D3E-1A40-A2F0-025FF8B55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A6F0396-40F1-034F-BC29-8A1E51DD3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79342-4FA5-BA42-BCF4-39ED8475E4C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9198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BBCAAD-B5AE-784C-B14F-5186F1D81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391495A-E3BB-CF44-93A9-14BB9309D2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C10E4E8-1AFF-4B44-85FF-64767F0390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432F2213-C124-8C40-888D-456B574762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B2CA50B-A9E9-FE49-88C7-4D127AF965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9617CF7-10B6-034C-818F-69A4F0260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79DC-2B5E-1C4D-B0DE-36603854A359}" type="datetimeFigureOut">
              <a:rPr lang="nb-NO" smtClean="0"/>
              <a:t>12.08.2019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EE51954F-7D04-9F47-9525-102073790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1FB89649-2010-CE43-861C-D4E804210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79342-4FA5-BA42-BCF4-39ED8475E4C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7400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A36988D-CFC0-644A-B37B-C5622B277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4AA173C-84F0-8641-A4A0-395A491E9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79DC-2B5E-1C4D-B0DE-36603854A359}" type="datetimeFigureOut">
              <a:rPr lang="nb-NO" smtClean="0"/>
              <a:t>12.08.2019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91A4C87-488C-6A48-9F07-617E97500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AB66AB2-9CEE-3547-8E71-E48328729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79342-4FA5-BA42-BCF4-39ED8475E4C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8212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23C076B2-91F9-8A4F-BC4C-58CC939EC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79DC-2B5E-1C4D-B0DE-36603854A359}" type="datetimeFigureOut">
              <a:rPr lang="nb-NO" smtClean="0"/>
              <a:t>12.08.2019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93CAC498-2F8B-BE4F-A83A-2B7877C7C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EFC4FED-588E-4545-B9E7-E649C57B3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79342-4FA5-BA42-BCF4-39ED8475E4C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2379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B194C13-E64A-354B-B210-DC24DE35D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9FA93C3-0059-4749-B336-951E0E8AB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6E1D5F1-2C4A-4F43-8EA7-BB3EC0940F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2B2EBE6-10B7-C245-822D-310042E61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79DC-2B5E-1C4D-B0DE-36603854A359}" type="datetimeFigureOut">
              <a:rPr lang="nb-NO" smtClean="0"/>
              <a:t>12.08.2019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968CCAA-586E-7741-8A6F-85E8EDE16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D2EFA98-695C-5E4F-9300-C57D227D3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79342-4FA5-BA42-BCF4-39ED8475E4C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8004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06EFDA-A1CC-4243-A9FC-EEBAAF9B5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2C9B3D25-E5AF-CC44-9CE1-6F45F8E9AA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747593D-D320-AE4A-BC79-E1B989C6B3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8DA0763-243F-FB47-B604-8FBE53826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79DC-2B5E-1C4D-B0DE-36603854A359}" type="datetimeFigureOut">
              <a:rPr lang="nb-NO" smtClean="0"/>
              <a:t>12.08.2019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C58E664-580B-7B4C-B752-7E6836FFB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1AF33DF-847B-2F46-9DEE-CCAB9581C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79342-4FA5-BA42-BCF4-39ED8475E4C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4442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3ABFC5-6CCE-8B48-8919-12D415CCF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9CE6A73-6DE0-3446-9B2C-DF067E0D75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8ABB535-0306-B049-917E-5E7E016E6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79DC-2B5E-1C4D-B0DE-36603854A359}" type="datetimeFigureOut">
              <a:rPr lang="nb-NO" smtClean="0"/>
              <a:t>12.08.2019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9DF9677-4D27-464C-9D1D-E4362A0B8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485D88D-4C57-1343-8E80-9FCB0919D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79342-4FA5-BA42-BCF4-39ED8475E4C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721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2D8E86A-590C-A446-B2B3-AA1CB073DF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FCF8532-4CB4-DB4C-99FE-27282E84D3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BBF5B35-858E-9B43-955C-DECC3E489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79DC-2B5E-1C4D-B0DE-36603854A359}" type="datetimeFigureOut">
              <a:rPr lang="nb-NO" smtClean="0"/>
              <a:t>12.08.2019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08D75FF-9614-EA4E-8AFD-ADE69DC79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03D98B4-2492-ED46-B758-C8334817F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79342-4FA5-BA42-BCF4-39ED8475E4C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6311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4CCC1CCF-A582-6944-8395-5F486CE20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FD9E92E-34DD-F543-A000-1338CD5EAD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46832C1-0D1D-7F40-B079-492B281504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479DC-2B5E-1C4D-B0DE-36603854A359}" type="datetimeFigureOut">
              <a:rPr lang="nb-NO" smtClean="0"/>
              <a:t>12.08.2019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BEB6882-EA1B-5441-98D7-C565351D11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FCD41F3-8368-8F44-85F5-66DB5384EF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979342-4FA5-BA42-BCF4-39ED8475E4C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1198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AFC4C728-2D20-1D42-B56D-53BBC6BEBA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090434">
            <a:off x="411616" y="322909"/>
            <a:ext cx="2663269" cy="577199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  <a:effectLst>
            <a:softEdge rad="0"/>
          </a:effectLst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F03921F8-E216-0B46-A707-77637C924E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53767">
            <a:off x="3042206" y="293260"/>
            <a:ext cx="2966592" cy="6429375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  <a:softEdge rad="1270000"/>
          </a:effectLst>
          <a:scene3d>
            <a:camera prst="orthographicFront"/>
            <a:lightRig rig="flat" dir="t"/>
          </a:scene3d>
          <a:sp3d prstMaterial="dkEdge">
            <a:bevelB w="234950" h="222250" prst="coolSlant"/>
          </a:sp3d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5BBC8536-47B7-7941-8016-2BA33962C0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2663" y="355600"/>
            <a:ext cx="2019300" cy="1003300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007E3F91-E4E8-8E44-B377-0807B21C121B}"/>
              </a:ext>
            </a:extLst>
          </p:cNvPr>
          <p:cNvSpPr txBox="1"/>
          <p:nvPr/>
        </p:nvSpPr>
        <p:spPr>
          <a:xfrm>
            <a:off x="6557963" y="2100263"/>
            <a:ext cx="53340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b="1" dirty="0"/>
              <a:t>USIT har lagd </a:t>
            </a:r>
            <a:r>
              <a:rPr lang="nb-NO" sz="4400" b="1" dirty="0" err="1"/>
              <a:t>mobilapp</a:t>
            </a:r>
            <a:r>
              <a:rPr lang="nb-NO" sz="4400" b="1" dirty="0"/>
              <a:t> som brukes til forskning på kommunevalget 2019 for ISS og SSB</a:t>
            </a:r>
          </a:p>
        </p:txBody>
      </p:sp>
    </p:spTree>
    <p:extLst>
      <p:ext uri="{BB962C8B-B14F-4D97-AF65-F5344CB8AC3E}">
        <p14:creationId xmlns:p14="http://schemas.microsoft.com/office/powerpoint/2010/main" val="3172843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CFA6D85-3F53-9B4D-A820-7304A86B4B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9731" y="2212974"/>
            <a:ext cx="5529264" cy="47188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4000" b="1" dirty="0"/>
              <a:t>SSB kjører et META-prosjekt der de vurderer forskjellen på svar gitt fra </a:t>
            </a:r>
            <a:r>
              <a:rPr lang="nb-NO" sz="4000" b="1" dirty="0" err="1"/>
              <a:t>mobilapp</a:t>
            </a:r>
            <a:r>
              <a:rPr lang="nb-NO" sz="4000" b="1" dirty="0"/>
              <a:t> versus vanlig Nettskjema med epostinvitasjoner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8575B85-10C9-A14D-A7C8-87A891E3B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858970">
            <a:off x="634962" y="208218"/>
            <a:ext cx="4742346" cy="6450355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06DC604F-BE00-244A-BA90-A4D96F3571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5092" y="212730"/>
            <a:ext cx="2987675" cy="156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3847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1209</TotalTime>
  <Words>33</Words>
  <Application>Microsoft Macintosh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Dagfinn Bergsager</dc:creator>
  <cp:lastModifiedBy>Dagfinn Bergsager</cp:lastModifiedBy>
  <cp:revision>3</cp:revision>
  <dcterms:created xsi:type="dcterms:W3CDTF">2019-08-12T11:58:47Z</dcterms:created>
  <dcterms:modified xsi:type="dcterms:W3CDTF">2019-08-13T08:08:26Z</dcterms:modified>
</cp:coreProperties>
</file>