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2" r:id="rId19"/>
    <p:sldId id="270" r:id="rId20"/>
    <p:sldId id="273" r:id="rId21"/>
    <p:sldId id="271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328E908-9687-9F4E-B6AE-633EB3C192B0}">
          <p14:sldIdLst>
            <p14:sldId id="256"/>
            <p14:sldId id="257"/>
            <p14:sldId id="258"/>
            <p14:sldId id="259"/>
            <p14:sldId id="261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  <p14:sldId id="270"/>
            <p14:sldId id="273"/>
            <p14:sldId id="271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6" autoAdjust="0"/>
    <p:restoredTop sz="96327"/>
  </p:normalViewPr>
  <p:slideViewPr>
    <p:cSldViewPr snapToGrid="0">
      <p:cViewPr>
        <p:scale>
          <a:sx n="102" d="100"/>
          <a:sy n="102" d="100"/>
        </p:scale>
        <p:origin x="12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DF87CABF-3FB3-9CF9-DE00-5EA6C60549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2FAFA07F-FA9E-307E-517C-DEF56A548C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9FDAB-8614-42EE-A86E-9FBB3E15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 err="1"/>
              <a:t>Sikkerhet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mobilapper</a:t>
            </a:r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2F027F-2C77-D61D-46CA-9CEC0592C4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F94D988-1E6E-6B20-947E-048A8D2085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6" name="Subtitle 35">
            <a:extLst>
              <a:ext uri="{FF2B5EF4-FFF2-40B4-BE49-F238E27FC236}">
                <a16:creationId xmlns:a16="http://schemas.microsoft.com/office/drawing/2014/main" id="{7081760F-CF70-D5A4-6A0A-21CCD9C52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71431B8-2FC0-8505-7686-D57B72669F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F58BA38-5D53-997D-DC96-42C1196BFE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2" name="Date Placeholder 9">
            <a:extLst>
              <a:ext uri="{FF2B5EF4-FFF2-40B4-BE49-F238E27FC236}">
                <a16:creationId xmlns:a16="http://schemas.microsoft.com/office/drawing/2014/main" id="{6703860A-BB88-A9DD-4D41-313442F9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3" name="Slide Number Placeholder 6" hidden="1">
            <a:extLst>
              <a:ext uri="{FF2B5EF4-FFF2-40B4-BE49-F238E27FC236}">
                <a16:creationId xmlns:a16="http://schemas.microsoft.com/office/drawing/2014/main" id="{DE1B4B62-E082-CF8C-5EE2-4D5535779C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24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53F4343-35DD-7AB2-0DB4-F928AE159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Hva drifter vi?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CEDC015-33AC-986F-DBE9-76595294A3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28" name="Picture Placeholder 27" descr="A screenshot of a phone&#10;&#10;Description automatically generated">
            <a:extLst>
              <a:ext uri="{FF2B5EF4-FFF2-40B4-BE49-F238E27FC236}">
                <a16:creationId xmlns:a16="http://schemas.microsoft.com/office/drawing/2014/main" id="{FE4239DA-E618-8643-8205-5D55FD6EC2A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40600" y="0"/>
            <a:ext cx="4851400" cy="6858000"/>
          </a:xfrm>
        </p:spPr>
      </p:pic>
    </p:spTree>
    <p:extLst>
      <p:ext uri="{BB962C8B-B14F-4D97-AF65-F5344CB8AC3E}">
        <p14:creationId xmlns:p14="http://schemas.microsoft.com/office/powerpoint/2010/main" val="4184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C32216-64CD-0887-F073-FA839AF9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Mye forskjellig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21A4B3-8EC2-EE1A-D298-C15F582505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79244" y="576197"/>
            <a:ext cx="3098506" cy="5498925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MinDag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MinEma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MinHverdag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MinValgdagbok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MinMatForsk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MinSafeStart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MittNå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MittEcho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NO" sz="24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Autotekst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GPT UiO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Autotekst-panopto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LetsGoGarmin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Olweus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NO" sz="2400" dirty="0"/>
              <a:t>Matrise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NO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D0E21-1D43-D447-013A-2305F74D0D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8EC1FD-1AE9-8E03-42A5-99148F758556}"/>
              </a:ext>
            </a:extLst>
          </p:cNvPr>
          <p:cNvSpPr txBox="1"/>
          <p:nvPr/>
        </p:nvSpPr>
        <p:spPr>
          <a:xfrm>
            <a:off x="8467595" y="488515"/>
            <a:ext cx="3098506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Hverdagsglede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HappyHands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Ungkost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Letsgo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AkkuratNå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Viso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ViTandem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TusenTac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FatigueAct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Nettskjema-Diktafon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Nettskjema-bilde</a:t>
            </a: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endParaRPr lang="en-NO" sz="2400" dirty="0">
              <a:solidFill>
                <a:srgbClr val="000000"/>
              </a:solidFill>
            </a:endParaRPr>
          </a:p>
          <a:p>
            <a:pPr marL="685800" indent="-685800" defTabSz="914446">
              <a:buFont typeface="Arial" panose="020B0604020202020204" pitchFamily="34" charset="0"/>
              <a:buChar char="•"/>
            </a:pPr>
            <a:r>
              <a:rPr lang="en-NO" sz="2400" dirty="0">
                <a:solidFill>
                  <a:srgbClr val="000000"/>
                </a:solidFill>
              </a:rPr>
              <a:t>Og noen fler</a:t>
            </a:r>
          </a:p>
          <a:p>
            <a:endParaRPr lang="en-NO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017CAF-C739-1BBD-1DBB-8A2866C523A2}"/>
              </a:ext>
            </a:extLst>
          </p:cNvPr>
          <p:cNvSpPr txBox="1"/>
          <p:nvPr/>
        </p:nvSpPr>
        <p:spPr>
          <a:xfrm>
            <a:off x="946372" y="3945699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400" dirty="0"/>
              <a:t>Men stort sett forskningsapper</a:t>
            </a:r>
          </a:p>
        </p:txBody>
      </p:sp>
    </p:spTree>
    <p:extLst>
      <p:ext uri="{BB962C8B-B14F-4D97-AF65-F5344CB8AC3E}">
        <p14:creationId xmlns:p14="http://schemas.microsoft.com/office/powerpoint/2010/main" val="271857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F229-4350-3437-C9FA-325174853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2" y="1768008"/>
            <a:ext cx="3987851" cy="2451293"/>
          </a:xfrm>
        </p:spPr>
        <p:txBody>
          <a:bodyPr/>
          <a:lstStyle/>
          <a:p>
            <a:r>
              <a:rPr lang="en-NO" dirty="0"/>
              <a:t>Stort sett javascript</a:t>
            </a:r>
            <a:br>
              <a:rPr lang="en-NO" dirty="0"/>
            </a:br>
            <a:r>
              <a:rPr lang="en-NO" dirty="0"/>
              <a:t>+ litt python</a:t>
            </a:r>
            <a:br>
              <a:rPr lang="en-NO" dirty="0"/>
            </a:br>
            <a:r>
              <a:rPr lang="en-NO" dirty="0"/>
              <a:t>+ litt annet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6BAD4-6C21-373D-07F8-E0CDACFED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72416" y="1768008"/>
            <a:ext cx="7093419" cy="4351338"/>
          </a:xfrm>
        </p:spPr>
        <p:txBody>
          <a:bodyPr/>
          <a:lstStyle/>
          <a:p>
            <a:r>
              <a:rPr lang="en-NO" dirty="0"/>
              <a:t>Stort sett</a:t>
            </a:r>
          </a:p>
          <a:p>
            <a:r>
              <a:rPr lang="en-NO" dirty="0"/>
              <a:t>App -&gt; Nettskjema -&gt; TSD</a:t>
            </a:r>
          </a:p>
          <a:p>
            <a:endParaRPr lang="en-NO" dirty="0"/>
          </a:p>
          <a:p>
            <a:r>
              <a:rPr lang="en-NO" dirty="0"/>
              <a:t>Webapper som containere </a:t>
            </a:r>
            <a:r>
              <a:rPr lang="en-GB" dirty="0"/>
              <a:t>I</a:t>
            </a:r>
            <a:r>
              <a:rPr lang="en-NO" dirty="0"/>
              <a:t> OKD</a:t>
            </a:r>
          </a:p>
          <a:p>
            <a:r>
              <a:rPr lang="en-NO" dirty="0"/>
              <a:t>+ Bluemaster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10701-7290-DA45-6664-2632162CE6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6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A0EA0C-7DB0-14B5-8230-084A098677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0D22643-D2C6-B17F-C9F8-29CED07936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Sikkerhet i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650318-CF8D-BA5D-12D5-F6EAF709F2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Mobilapper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03351B-EC96-D45F-1EC4-67F3517FFE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8CE3E-76A0-92BF-3626-C24EC5A8D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47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8823F-D375-1D36-079D-991EBB81E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2" y="2503593"/>
            <a:ext cx="4276749" cy="1325563"/>
          </a:xfrm>
        </p:spPr>
        <p:txBody>
          <a:bodyPr/>
          <a:lstStyle/>
          <a:p>
            <a:r>
              <a:rPr lang="en-NO" dirty="0"/>
              <a:t>Dataminimering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476EB-412D-7537-8E8D-57E003CDD6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CB75B-2690-4E48-A041-0A6E056D88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9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ADB7-4709-0208-3558-FB429AB7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Lokal lagring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51C13-91D3-8A73-5DD2-B05A0B0A9C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AFE2-AAEF-1662-0405-BA97C2D9F6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36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AC9E-D5F4-8C85-FE8D-161768B3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Kryptering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A72A4-2AF1-C43D-9291-08D1A704E5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F123B-5FD5-50EF-156E-E2655F3994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82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7D6209C-BD18-AD61-6C2C-33B91A4F27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98792D0-3FD3-1813-BAD3-96F8E7D7EE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2E1055-0F8D-AB00-CF47-BEFBEB6C5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Webapper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807B79-A5B9-364D-BD6B-0BCC001067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82AE0-487E-A25F-6EAE-A4A39CDE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660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170EFC5-5E78-9A86-1610-34F0E5F9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Autotekst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BFEEFF9-3EE8-8EAC-DD41-719C1B1502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Separate og røde bøtter</a:t>
            </a:r>
          </a:p>
          <a:p>
            <a:endParaRPr lang="en-NO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985FB-EA9B-B555-B990-CF871276A6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029179-B68E-87C3-47CC-F7573583A3D8}"/>
              </a:ext>
            </a:extLst>
          </p:cNvPr>
          <p:cNvSpPr txBox="1"/>
          <p:nvPr/>
        </p:nvSpPr>
        <p:spPr>
          <a:xfrm>
            <a:off x="382933" y="3574345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(nå over 10000 timer transkribert)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967726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D7BB-701A-C1CD-E68C-1B4EB2122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GPT UiO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0FE90-5DBB-37AC-1080-C852D9CD49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Bruksbegrensing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28AC2-AFC8-C353-CEDB-9480C22B78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12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470FA-BEC4-786F-D952-8A4B52AD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3" y="2503593"/>
            <a:ext cx="3951072" cy="1325563"/>
          </a:xfrm>
        </p:spPr>
        <p:txBody>
          <a:bodyPr/>
          <a:lstStyle/>
          <a:p>
            <a:r>
              <a:rPr lang="en-NO" dirty="0"/>
              <a:t>MinMatForsk</a:t>
            </a:r>
            <a:br>
              <a:rPr lang="en-NO" dirty="0"/>
            </a:br>
            <a:r>
              <a:rPr lang="en-NO" dirty="0"/>
              <a:t>Autopublication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F4DD3-EE3D-6401-82D4-21D08D907E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Lokalt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9504C-3A68-8C74-7030-72163B0784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68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C4EE-B8CA-7AB7-AEC1-24C7ABFD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32" y="2503593"/>
            <a:ext cx="4076333" cy="1325563"/>
          </a:xfrm>
        </p:spPr>
        <p:txBody>
          <a:bodyPr/>
          <a:lstStyle/>
          <a:p>
            <a:r>
              <a:rPr lang="en-NO" dirty="0"/>
              <a:t>Nettskjema-inn-Foodcapture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A8EF9-E8FE-1F3E-C1EC-57DA1B20B6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BankID verifisering</a:t>
            </a:r>
          </a:p>
          <a:p>
            <a:r>
              <a:rPr lang="en-GB" dirty="0"/>
              <a:t>M</a:t>
            </a:r>
            <a:r>
              <a:rPr lang="en-NO" dirty="0"/>
              <a:t>ed JWT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C52D8-1A2E-4F19-A54C-5638D288A63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29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090A683-61D4-7AAD-C4F3-FF01ED7B39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90B361C-B611-9019-B66A-B9BCAE881C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428409-ADE4-1CBF-BF28-B820FA97D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Utvikling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B7289-4DD3-3C11-3E98-4256FB83EF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67435-4FB6-FEA2-6EA0-35028C0C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67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444B80B-F372-34D7-6631-A3558BD921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4630B67-66D4-B8F4-7511-7E3DE85C2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“GPG-Signering funker feilfritt!”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EB3F3-A77C-3AA5-6897-EA6A3322B8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956A7-2338-A3B1-CD6E-4558B6CDA4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73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C44A580-9F05-9FBE-2D58-5694C4E40F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34F051-D5B5-C390-9D5C-2EB0F50D5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30CB53-0370-8DBE-5179-D25673FD23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Bygging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D8DBA3-318E-8978-819B-FF8BA8C73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057C6-34AE-A051-23E0-C5405D4B4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1A83B-3A86-5DD0-653A-05DD322A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35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DD9FA0-AF0F-D2C3-FF62-79ABE8F28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Mobilapper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742C73E-0393-B484-55F5-4B713EC646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Bygges og lastes opp manuelt</a:t>
            </a:r>
          </a:p>
          <a:p>
            <a:r>
              <a:rPr lang="en-GB" dirty="0"/>
              <a:t>S</a:t>
            </a:r>
            <a:r>
              <a:rPr lang="en-NO" dirty="0"/>
              <a:t>igneringssertifikater hos apple og google play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E121C-5413-63D5-1AB4-4E09C3E0505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4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2945691-8BB3-0865-CA51-8781E60BB3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09D3D8-DB01-1DE6-57A1-F3C70C7E1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09EB91-8DA6-8AB4-E5B9-CCBF734F70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Deployment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EC42E-43BC-0B6A-2CEE-43E0A10844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E063C-19EC-C784-3A32-A638BC7AD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77EFF-A1E4-81AE-106F-3A24F0B3A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26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E2F1F7-83BA-D4CB-2C8C-10C93C0BF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Manuell prosess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3ABDB9-D33C-D36E-6E6E-C1A5841BE3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B0A36-7F60-2D3F-1D5B-8B68E7187E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27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9D7DC0B-8D22-8359-95A0-B13B6C201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8333E-DA28-8A17-9A39-2F2FE4BC8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DF3890-E556-FEA1-9A59-2AC7ACF2C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Forbedringspotensiale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9014C2-72E2-56D4-46CD-DC0C331B77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02208-1408-35E1-327F-732B2EF81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66A92-E63F-D314-BC2B-F0796CE7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7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4526BD-C002-873E-D24F-36F452EBAE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99E77-6B94-E14A-2284-38B945C3D1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3260E9-E0C9-F286-105C-5CAFA977BB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TL;DR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7EE2A7-6F45-BE64-823D-EB0094DD84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2564F-CCD0-3DE8-B2B8-9CEBA3D85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A2201-F048-7ED9-D25D-65E2C19F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54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094F6C-CF49-B754-9843-B55A78FC1C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1805B-433F-261A-02F7-1C63932710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70847B-EFC2-E04A-373D-09FFE8B0C8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Frontend er alltid utsatt</a:t>
            </a:r>
            <a:br>
              <a:rPr lang="en-NO" dirty="0"/>
            </a:br>
            <a:r>
              <a:rPr lang="en-NO" dirty="0"/>
              <a:t>Nye muligheter gir nye utfordringer</a:t>
            </a:r>
            <a:br>
              <a:rPr lang="en-NO" dirty="0"/>
            </a:br>
            <a:r>
              <a:rPr lang="en-NO" dirty="0"/>
              <a:t>Automatisering er flott</a:t>
            </a:r>
            <a:br>
              <a:rPr lang="en-NO" dirty="0"/>
            </a:br>
            <a:r>
              <a:rPr lang="en-NO" dirty="0"/>
              <a:t>Vault er supert</a:t>
            </a:r>
            <a:br>
              <a:rPr lang="en-NO" dirty="0"/>
            </a:br>
            <a:endParaRPr lang="en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C61AB-8771-93AF-623A-6EFB0BFBC1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BEF92-1C3B-18D2-B309-727DA8B9D2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5388D-562C-0A6B-1542-BDBC9D9C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" id="{A0F3668D-05D2-483B-A82B-30ABF34B1D3A}" vid="{D6B5249F-BDD2-4045-948A-FB18E1638B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D897AD-A65F-418E-BF39-4C691C577B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188</Words>
  <Application>Microsoft Macintosh PowerPoint</Application>
  <PresentationFormat>Widescreen</PresentationFormat>
  <Paragraphs>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Sikkerhet i mobilapper</vt:lpstr>
      <vt:lpstr>Hva drifter vi?</vt:lpstr>
      <vt:lpstr>Mye forskjellig</vt:lpstr>
      <vt:lpstr>Stort sett javascript + litt python + litt annet</vt:lpstr>
      <vt:lpstr>Mobilapper</vt:lpstr>
      <vt:lpstr>Dataminimering</vt:lpstr>
      <vt:lpstr>Lokal lagring</vt:lpstr>
      <vt:lpstr>Kryptering</vt:lpstr>
      <vt:lpstr>Webapper</vt:lpstr>
      <vt:lpstr>Autotekst</vt:lpstr>
      <vt:lpstr>GPT UiO</vt:lpstr>
      <vt:lpstr>MinMatForsk Autopublication</vt:lpstr>
      <vt:lpstr>Nettskjema-inn-Foodcapture</vt:lpstr>
      <vt:lpstr>Utvikling</vt:lpstr>
      <vt:lpstr>“GPG-Signering funker feilfritt!”</vt:lpstr>
      <vt:lpstr>Bygging</vt:lpstr>
      <vt:lpstr>Mobilapper</vt:lpstr>
      <vt:lpstr>Deployment</vt:lpstr>
      <vt:lpstr>Manuell prosess</vt:lpstr>
      <vt:lpstr>Forbedringspotensiale</vt:lpstr>
      <vt:lpstr>TL;DR</vt:lpstr>
      <vt:lpstr>Frontend er alltid utsatt Nye muligheter gir nye utfordringer Automatisering er flott Vault er supert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Sikkerhet i mobilapper</dc:title>
  <dc:creator>Tor Magne Kippersund</dc:creator>
  <cp:lastModifiedBy>Tor Magne Kippersund</cp:lastModifiedBy>
  <cp:revision>1</cp:revision>
  <dcterms:created xsi:type="dcterms:W3CDTF">2023-10-06T12:28:51Z</dcterms:created>
  <dcterms:modified xsi:type="dcterms:W3CDTF">2023-10-06T14:04:20Z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