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375" r:id="rId6"/>
  </p:sldIdLst>
  <p:sldSz cx="11522075" cy="7196138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6">
          <p15:clr>
            <a:srgbClr val="A4A3A4"/>
          </p15:clr>
        </p15:guide>
        <p15:guide id="2" pos="1421">
          <p15:clr>
            <a:srgbClr val="A4A3A4"/>
          </p15:clr>
        </p15:guide>
        <p15:guide id="3" pos="6221">
          <p15:clr>
            <a:srgbClr val="A4A3A4"/>
          </p15:clr>
        </p15:guide>
        <p15:guide id="4" pos="1757">
          <p15:clr>
            <a:srgbClr val="A4A3A4"/>
          </p15:clr>
        </p15:guide>
        <p15:guide id="5" pos="19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313D22-1200-498A-BD98-867BC0891489}" v="124" dt="2025-01-29T08:18:08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iddels stil 4 – uthev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40" autoAdjust="0"/>
    <p:restoredTop sz="94436" autoAdjust="0"/>
  </p:normalViewPr>
  <p:slideViewPr>
    <p:cSldViewPr>
      <p:cViewPr varScale="1">
        <p:scale>
          <a:sx n="88" d="100"/>
          <a:sy n="88" d="100"/>
        </p:scale>
        <p:origin x="533" y="77"/>
      </p:cViewPr>
      <p:guideLst>
        <p:guide orient="horz" pos="2266"/>
        <p:guide pos="1421"/>
        <p:guide pos="6221"/>
        <p:guide pos="1757"/>
        <p:guide pos="1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le Ebeling" userId="6aa2a5c0-1190-452e-9b3b-46b7e91a2adf" providerId="ADAL" clId="{D3313D22-1200-498A-BD98-867BC0891489}"/>
    <pc:docChg chg="custSel addSld delSld modSld">
      <pc:chgData name="Jarle Ebeling" userId="6aa2a5c0-1190-452e-9b3b-46b7e91a2adf" providerId="ADAL" clId="{D3313D22-1200-498A-BD98-867BC0891489}" dt="2025-01-29T08:18:08.745" v="1322" actId="20577"/>
      <pc:docMkLst>
        <pc:docMk/>
      </pc:docMkLst>
      <pc:sldChg chg="modSp mod modNotesTx">
        <pc:chgData name="Jarle Ebeling" userId="6aa2a5c0-1190-452e-9b3b-46b7e91a2adf" providerId="ADAL" clId="{D3313D22-1200-498A-BD98-867BC0891489}" dt="2025-01-22T09:34:55.078" v="1089" actId="20577"/>
        <pc:sldMkLst>
          <pc:docMk/>
          <pc:sldMk cId="0" sldId="256"/>
        </pc:sldMkLst>
        <pc:spChg chg="mod">
          <ac:chgData name="Jarle Ebeling" userId="6aa2a5c0-1190-452e-9b3b-46b7e91a2adf" providerId="ADAL" clId="{D3313D22-1200-498A-BD98-867BC0891489}" dt="2025-01-22T09:34:55.078" v="1089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Jarle Ebeling" userId="6aa2a5c0-1190-452e-9b3b-46b7e91a2adf" providerId="ADAL" clId="{D3313D22-1200-498A-BD98-867BC0891489}" dt="2025-01-22T09:08:28.822" v="98" actId="1076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 modTransition modAnim">
        <pc:chgData name="Jarle Ebeling" userId="6aa2a5c0-1190-452e-9b3b-46b7e91a2adf" providerId="ADAL" clId="{D3313D22-1200-498A-BD98-867BC0891489}" dt="2025-01-29T08:18:08.745" v="1322" actId="20577"/>
        <pc:sldMkLst>
          <pc:docMk/>
          <pc:sldMk cId="3989338094" sldId="375"/>
        </pc:sldMkLst>
        <pc:spChg chg="del">
          <ac:chgData name="Jarle Ebeling" userId="6aa2a5c0-1190-452e-9b3b-46b7e91a2adf" providerId="ADAL" clId="{D3313D22-1200-498A-BD98-867BC0891489}" dt="2025-01-22T09:16:09.824" v="478" actId="21"/>
          <ac:spMkLst>
            <pc:docMk/>
            <pc:sldMk cId="3989338094" sldId="375"/>
            <ac:spMk id="2" creationId="{FB2BCAE6-22D0-25F8-0A29-592BA67854F9}"/>
          </ac:spMkLst>
        </pc:spChg>
        <pc:spChg chg="mod">
          <ac:chgData name="Jarle Ebeling" userId="6aa2a5c0-1190-452e-9b3b-46b7e91a2adf" providerId="ADAL" clId="{D3313D22-1200-498A-BD98-867BC0891489}" dt="2025-01-29T08:17:34.296" v="1316" actId="20577"/>
          <ac:spMkLst>
            <pc:docMk/>
            <pc:sldMk cId="3989338094" sldId="375"/>
            <ac:spMk id="3" creationId="{7DCACADD-4A81-AC0E-206C-2D2D73C670CA}"/>
          </ac:spMkLst>
        </pc:spChg>
        <pc:spChg chg="add del mod">
          <ac:chgData name="Jarle Ebeling" userId="6aa2a5c0-1190-452e-9b3b-46b7e91a2adf" providerId="ADAL" clId="{D3313D22-1200-498A-BD98-867BC0891489}" dt="2025-01-22T09:16:21.403" v="479" actId="21"/>
          <ac:spMkLst>
            <pc:docMk/>
            <pc:sldMk cId="3989338094" sldId="375"/>
            <ac:spMk id="6" creationId="{6123AA11-7A22-7751-8BC6-3B9F46276BDD}"/>
          </ac:spMkLst>
        </pc:spChg>
        <pc:spChg chg="add del mod">
          <ac:chgData name="Jarle Ebeling" userId="6aa2a5c0-1190-452e-9b3b-46b7e91a2adf" providerId="ADAL" clId="{D3313D22-1200-498A-BD98-867BC0891489}" dt="2025-01-22T09:31:37.474" v="1072"/>
          <ac:spMkLst>
            <pc:docMk/>
            <pc:sldMk cId="3989338094" sldId="375"/>
            <ac:spMk id="7" creationId="{D6F694FB-A3B1-61EB-2400-849E60AEA65C}"/>
          </ac:spMkLst>
        </pc:spChg>
        <pc:spChg chg="add mod">
          <ac:chgData name="Jarle Ebeling" userId="6aa2a5c0-1190-452e-9b3b-46b7e91a2adf" providerId="ADAL" clId="{D3313D22-1200-498A-BD98-867BC0891489}" dt="2025-01-27T12:55:18.404" v="1225" actId="20577"/>
          <ac:spMkLst>
            <pc:docMk/>
            <pc:sldMk cId="3989338094" sldId="375"/>
            <ac:spMk id="8" creationId="{EED61C71-53C1-5CC9-CAD5-D5F17EB6CA50}"/>
          </ac:spMkLst>
        </pc:spChg>
        <pc:spChg chg="add mod">
          <ac:chgData name="Jarle Ebeling" userId="6aa2a5c0-1190-452e-9b3b-46b7e91a2adf" providerId="ADAL" clId="{D3313D22-1200-498A-BD98-867BC0891489}" dt="2025-01-29T08:18:08.745" v="1322" actId="20577"/>
          <ac:spMkLst>
            <pc:docMk/>
            <pc:sldMk cId="3989338094" sldId="375"/>
            <ac:spMk id="9" creationId="{5DBF3CA2-CEA6-A7AF-13A0-36F7DD9DCAEC}"/>
          </ac:spMkLst>
        </pc:spChg>
      </pc:sldChg>
      <pc:sldChg chg="add del">
        <pc:chgData name="Jarle Ebeling" userId="6aa2a5c0-1190-452e-9b3b-46b7e91a2adf" providerId="ADAL" clId="{D3313D22-1200-498A-BD98-867BC0891489}" dt="2025-01-22T09:35:01.396" v="1090" actId="47"/>
        <pc:sldMkLst>
          <pc:docMk/>
          <pc:sldMk cId="2291835422" sldId="376"/>
        </pc:sldMkLst>
      </pc:sldChg>
      <pc:sldChg chg="add del">
        <pc:chgData name="Jarle Ebeling" userId="6aa2a5c0-1190-452e-9b3b-46b7e91a2adf" providerId="ADAL" clId="{D3313D22-1200-498A-BD98-867BC0891489}" dt="2025-01-22T09:35:02.797" v="1091" actId="47"/>
        <pc:sldMkLst>
          <pc:docMk/>
          <pc:sldMk cId="3952753175" sldId="37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AC326F0-6F64-4435-848F-F7035A94F354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9285BC7-49AB-4144-A8C8-8FEC0669586F}" type="slidenum">
              <a:rPr lang="nb-NO" altLang="nb-NO"/>
              <a:pPr/>
              <a:t>‹#›</a:t>
            </a:fld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5489098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5925" y="744538"/>
            <a:ext cx="59626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6FFE4EE-B2D0-48D8-91FD-7BCFC81CC2E7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99473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FE4EE-B2D0-48D8-91FD-7BCFC81CC2E7}" type="slidenum">
              <a:rPr lang="en-US" altLang="nb-NO" smtClean="0"/>
              <a:pPr/>
              <a:t>2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36522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nb-NO" dirty="0"/>
          </a:p>
          <a:p>
            <a:r>
              <a:rPr lang="nb-NO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FE4EE-B2D0-48D8-91FD-7BCFC81CC2E7}" type="slidenum">
              <a:rPr lang="en-US" altLang="nb-NO" smtClean="0"/>
              <a:pPr/>
              <a:t>3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34323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12837" y="2413984"/>
            <a:ext cx="9505712" cy="1199356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12837" y="3598069"/>
            <a:ext cx="9505712" cy="18390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687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B7E20-7EFF-4D92-986E-B4AFA1BE706A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F99164-151D-401A-9262-7F9A6517E626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9816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164" y="4624186"/>
            <a:ext cx="9793764" cy="14292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64" y="3050031"/>
            <a:ext cx="9793764" cy="157415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1776EC-EBAC-486C-86C0-5B367444A421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71E04B-DD0A-41CA-8281-BF2E1B95681C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409047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8225" y="2078884"/>
            <a:ext cx="4752856" cy="43176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115" y="2078884"/>
            <a:ext cx="4752856" cy="43176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72C26-2B36-46C5-B452-3A16327EE65D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73623-EC00-4650-8F82-FB29A7BE67D2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53165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4" y="288180"/>
            <a:ext cx="10369868" cy="11993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105" y="1610802"/>
            <a:ext cx="5090917" cy="6713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105" y="2282109"/>
            <a:ext cx="5090917" cy="41461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53056" y="1610802"/>
            <a:ext cx="5092917" cy="6713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53056" y="2282109"/>
            <a:ext cx="5092917" cy="41461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494164-37D5-4B77-B0FA-6EB0BCB88C6A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2D2F0-0B25-4C80-B57B-FAE13C0BEC80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0961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C4FF7-6B76-458C-AB84-0AC004865C51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7F9E5-9741-4005-AAAB-973637831EFC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93946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A5C623-8FDF-49CE-838B-9EBC090CA718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0C693-DBE3-4190-A2C5-199EEB6B0DE3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1962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06" y="286512"/>
            <a:ext cx="3790683" cy="121934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811" y="286514"/>
            <a:ext cx="6441160" cy="61417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106" y="1505858"/>
            <a:ext cx="3790683" cy="49223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850A7-D0D7-4CDB-B853-67B273C45647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0017A1-6841-45C3-999B-60DCAE02E5E6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66122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408" y="5037297"/>
            <a:ext cx="6913245" cy="5946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8408" y="642988"/>
            <a:ext cx="6913245" cy="4317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8408" y="5631978"/>
            <a:ext cx="6913245" cy="8445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538FE-3778-4E74-9887-0AAA58CA3939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CC884E-6DE4-4490-961B-E42D970D9171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92117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86C35-8CDE-41F8-9494-2680F61D811A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B034F0-BB3B-4B8C-B75E-10B1C32B8D02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12894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1535" y="879528"/>
            <a:ext cx="2424437" cy="5517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8226" y="879528"/>
            <a:ext cx="7081275" cy="55170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EEA8AC-BE4A-4AFD-B7D8-5B9E3ECFA8FE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5CB842-40FB-4E88-A754-21B304A0D489}" type="slidenum">
              <a:rPr lang="en-US" altLang="nb-NO"/>
              <a:pPr/>
              <a:t>‹#›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184846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892175"/>
            <a:ext cx="9982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438" y="2074863"/>
            <a:ext cx="998537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438" y="6716713"/>
            <a:ext cx="24003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chemeClr val="bg2"/>
                </a:solidFill>
              </a:defRPr>
            </a:lvl1pPr>
          </a:lstStyle>
          <a:p>
            <a:fld id="{B2E1BC54-9852-4244-947E-4C45CE257AEA}" type="datetime1">
              <a:rPr lang="nb-NO" altLang="nb-NO"/>
              <a:pPr/>
              <a:t>29.01.2025</a:t>
            </a:fld>
            <a:endParaRPr lang="nb-NO" alt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04438" y="6716713"/>
            <a:ext cx="8636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bg2"/>
                </a:solidFill>
              </a:defRPr>
            </a:lvl1pPr>
          </a:lstStyle>
          <a:p>
            <a:fld id="{D3483C73-674B-48B1-8AAF-6DDC8AA54AA0}" type="slidenum">
              <a:rPr lang="en-US" altLang="nb-NO"/>
              <a:pPr/>
              <a:t>‹#›</a:t>
            </a:fld>
            <a:endParaRPr lang="en-US" altLang="nb-NO" dirty="0"/>
          </a:p>
        </p:txBody>
      </p:sp>
      <p:pic>
        <p:nvPicPr>
          <p:cNvPr id="1030" name="Picture 6" descr="UiO_A_ENG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169863"/>
            <a:ext cx="2592387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atafangst@usit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atistikk@usit.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6609" y="2877989"/>
            <a:ext cx="10585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Skal IT-avdelingen fortsette å tilby kurs i statistikkverktøyene R, SPSS og </a:t>
            </a:r>
            <a:r>
              <a:rPr lang="nb-NO" sz="2800" dirty="0" err="1"/>
              <a:t>Stata</a:t>
            </a:r>
            <a:r>
              <a:rPr lang="nb-NO" sz="2800" dirty="0"/>
              <a:t>?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43516" y="6118349"/>
            <a:ext cx="3588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Jarle Ebeling </a:t>
            </a:r>
            <a:endParaRPr lang="nb-SJ" dirty="0"/>
          </a:p>
          <a:p>
            <a:r>
              <a:rPr lang="nb-NO" dirty="0"/>
              <a:t>Seksjon for datahåndtering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CACADD-4A81-AC0E-206C-2D2D73C67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33" y="789757"/>
            <a:ext cx="10873208" cy="18002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etterspurt, men UB, </a:t>
            </a:r>
            <a:r>
              <a:rPr lang="nb-NO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Carpentry@UiO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og enhetene holder egne/lignende kurs (økende trend?)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sz="20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SPSS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lite etterspurt, dyr lisens, ønsket primært(?) av ikke-UiO-tilknyttede, men mye koplet til Nettskjemabesvarelser (kodebok -&gt; SPSS-syntaks)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nb-NO" sz="2000" b="1" dirty="0" err="1">
                <a:solidFill>
                  <a:srgbClr val="6600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Stata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etterspørres, men av relativt få miljøer (eks. Institutt for helse og samfunn, Med)</a:t>
            </a:r>
          </a:p>
          <a:p>
            <a:pPr marL="0" indent="0" algn="l">
              <a:buNone/>
            </a:pP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3E5190-41CA-4AAF-E5A2-8C75B335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7E20-7EFF-4D92-986E-B4AFA1BE706A}" type="datetime1">
              <a:rPr lang="nb-NO" altLang="nb-NO" smtClean="0"/>
              <a:pPr/>
              <a:t>29.01.2025</a:t>
            </a:fld>
            <a:endParaRPr lang="nb-NO" alt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FAB8A0-ADA4-8663-84DD-EA9A934F4E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F99164-151D-401A-9262-7F9A6517E626}" type="slidenum">
              <a:rPr lang="en-US" altLang="nb-NO" smtClean="0"/>
              <a:pPr/>
              <a:t>3</a:t>
            </a:fld>
            <a:endParaRPr lang="en-US" alt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D61C71-53C1-5CC9-CAD5-D5F17EB6CA50}"/>
              </a:ext>
            </a:extLst>
          </p:cNvPr>
          <p:cNvSpPr txBox="1"/>
          <p:nvPr/>
        </p:nvSpPr>
        <p:spPr>
          <a:xfrm>
            <a:off x="432445" y="2733973"/>
            <a:ext cx="95770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b-NO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Foreløpige tiltak/vurderinger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Kreve minimum antall deltaker/påmeldte (&gt;= 10), hvor minst 6-8 er UiO-tilknyttede?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Kreve betaling av eksterne?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Tilby kursene én gang i året, ikke hvert semester?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(Kun) Tilby veiledning i f.eks. SPSS ved behov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til enkeltforskere/forskergrupper?</a:t>
            </a: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BF3CA2-CEA6-A7AF-13A0-36F7DD9DCAEC}"/>
              </a:ext>
            </a:extLst>
          </p:cNvPr>
          <p:cNvSpPr txBox="1"/>
          <p:nvPr/>
        </p:nvSpPr>
        <p:spPr>
          <a:xfrm>
            <a:off x="576461" y="4672965"/>
            <a:ext cx="91450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Og/Eller tilby andre typer kurs hvor R/Python/</a:t>
            </a:r>
            <a:r>
              <a:rPr lang="nb-NO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Stata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inngår: Maskinlæring, dyp læring, spesifikke statistiske analysemetoder, …?</a:t>
            </a:r>
          </a:p>
          <a:p>
            <a:pPr marL="0" indent="0" algn="l">
              <a:buNone/>
            </a:pP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nb-NO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Synspunkter?</a:t>
            </a:r>
          </a:p>
          <a:p>
            <a:pPr marL="0" indent="0" algn="l">
              <a:buNone/>
            </a:pPr>
            <a:endParaRPr lang="nb-NO" sz="2000" i="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nb-NO" sz="20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Kontaktpunkt: </a:t>
            </a:r>
            <a:r>
              <a:rPr lang="nb-NO" sz="2000" b="0" i="0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datafangst@usit.uio.no</a:t>
            </a:r>
            <a:r>
              <a:rPr lang="nb-NO" sz="20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2000" b="0" i="0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statistikk@usit.uio.no</a:t>
            </a:r>
            <a:endParaRPr lang="nb-NO" sz="2000" b="0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3380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61104C3CB445C429A84579ACC27034F" ma:contentTypeVersion="13" ma:contentTypeDescription="Opprett et nytt dokument." ma:contentTypeScope="" ma:versionID="79cb38a7c918198444b62cd8ec4d1800">
  <xsd:schema xmlns:xsd="http://www.w3.org/2001/XMLSchema" xmlns:xs="http://www.w3.org/2001/XMLSchema" xmlns:p="http://schemas.microsoft.com/office/2006/metadata/properties" xmlns:ns3="2b3d684a-26e9-4f74-9309-1b71187ea320" xmlns:ns4="c5c3a1a3-8aee-4e9d-aa05-97a7102e4c84" targetNamespace="http://schemas.microsoft.com/office/2006/metadata/properties" ma:root="true" ma:fieldsID="5460505281777032c835dc0ac595b61d" ns3:_="" ns4:_="">
    <xsd:import namespace="2b3d684a-26e9-4f74-9309-1b71187ea320"/>
    <xsd:import namespace="c5c3a1a3-8aee-4e9d-aa05-97a7102e4c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3d684a-26e9-4f74-9309-1b71187ea3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3a1a3-8aee-4e9d-aa05-97a7102e4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2B01AC-6FB2-4675-8E98-888A0806D000}">
  <ds:schemaRefs>
    <ds:schemaRef ds:uri="2b3d684a-26e9-4f74-9309-1b71187ea32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5c3a1a3-8aee-4e9d-aa05-97a7102e4c8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4470443-F1A6-45BC-8D45-94072E2FDE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AD2F09-B7F2-4F8C-AC5F-A646047CC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3d684a-26e9-4f74-9309-1b71187ea320"/>
    <ds:schemaRef ds:uri="c5c3a1a3-8aee-4e9d-aa05-97a7102e4c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uio-collage-13-eng</Template>
  <TotalTime>14440</TotalTime>
  <Words>187</Words>
  <Application>Microsoft Office PowerPoint</Application>
  <PresentationFormat>Custom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Informatikk_brevik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Jarle Ebeling</dc:creator>
  <cp:lastModifiedBy>Jarle Ebeling</cp:lastModifiedBy>
  <cp:revision>610</cp:revision>
  <cp:lastPrinted>2022-06-23T10:47:32Z</cp:lastPrinted>
  <dcterms:created xsi:type="dcterms:W3CDTF">2020-02-21T10:13:11Z</dcterms:created>
  <dcterms:modified xsi:type="dcterms:W3CDTF">2025-01-29T08:18:31Z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0x010100F61104C3CB445C429A84579ACC27034F</vt:lpwstr>
  </property>
</Properties>
</file>