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22"/>
  </p:notesMasterIdLst>
  <p:handoutMasterIdLst>
    <p:handoutMasterId r:id="rId23"/>
  </p:handoutMasterIdLst>
  <p:sldIdLst>
    <p:sldId id="256" r:id="rId6"/>
    <p:sldId id="356" r:id="rId7"/>
    <p:sldId id="264" r:id="rId8"/>
    <p:sldId id="622" r:id="rId9"/>
    <p:sldId id="624" r:id="rId10"/>
    <p:sldId id="268" r:id="rId11"/>
    <p:sldId id="623" r:id="rId12"/>
    <p:sldId id="627" r:id="rId13"/>
    <p:sldId id="633" r:id="rId14"/>
    <p:sldId id="631" r:id="rId15"/>
    <p:sldId id="634" r:id="rId16"/>
    <p:sldId id="628" r:id="rId17"/>
    <p:sldId id="635" r:id="rId18"/>
    <p:sldId id="629" r:id="rId19"/>
    <p:sldId id="270" r:id="rId20"/>
    <p:sldId id="632" r:id="rId21"/>
  </p:sldIdLst>
  <p:sldSz cx="12192000" cy="6858000"/>
  <p:notesSz cx="6858000" cy="9144000"/>
  <p:custDataLst>
    <p:tags r:id="rId24"/>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26"/>
    <p:restoredTop sz="74081"/>
  </p:normalViewPr>
  <p:slideViewPr>
    <p:cSldViewPr snapToGrid="0">
      <p:cViewPr varScale="1">
        <p:scale>
          <a:sx n="104" d="100"/>
          <a:sy n="104" d="100"/>
        </p:scale>
        <p:origin x="1000"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4/13/23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Begge presenterer seg </a:t>
            </a:r>
          </a:p>
        </p:txBody>
      </p:sp>
      <p:sp>
        <p:nvSpPr>
          <p:cNvPr id="4" name="Slide Number Placeholder 3"/>
          <p:cNvSpPr>
            <a:spLocks noGrp="1"/>
          </p:cNvSpPr>
          <p:nvPr>
            <p:ph type="sldNum" sz="quarter" idx="5"/>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1993918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Tomm</a:t>
            </a:r>
          </a:p>
        </p:txBody>
      </p:sp>
      <p:sp>
        <p:nvSpPr>
          <p:cNvPr id="4" name="Slide Number Placeholder 3"/>
          <p:cNvSpPr>
            <a:spLocks noGrp="1"/>
          </p:cNvSpPr>
          <p:nvPr>
            <p:ph type="sldNum" sz="quarter" idx="5"/>
          </p:nvPr>
        </p:nvSpPr>
        <p:spPr/>
        <p:txBody>
          <a:bodyPr/>
          <a:lstStyle/>
          <a:p>
            <a:fld id="{EA72985F-36CD-4D87-8C89-674A558E8057}" type="slidenum">
              <a:rPr lang="en-US" smtClean="0"/>
              <a:t>2</a:t>
            </a:fld>
            <a:endParaRPr lang="en-US"/>
          </a:p>
        </p:txBody>
      </p:sp>
    </p:spTree>
    <p:extLst>
      <p:ext uri="{BB962C8B-B14F-4D97-AF65-F5344CB8AC3E}">
        <p14:creationId xmlns:p14="http://schemas.microsoft.com/office/powerpoint/2010/main" val="2521522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1c5d83e95a8_0_5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g1c5d83e95a8_0_5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b-NO"/>
              <a:t>Tomm</a:t>
            </a:r>
            <a:endParaRPr/>
          </a:p>
        </p:txBody>
      </p:sp>
      <p:sp>
        <p:nvSpPr>
          <p:cNvPr id="423" name="Google Shape;423;g1c5d83e95a8_0_5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Tomm</a:t>
            </a:r>
          </a:p>
        </p:txBody>
      </p:sp>
      <p:sp>
        <p:nvSpPr>
          <p:cNvPr id="4" name="Slide Number Placeholder 3"/>
          <p:cNvSpPr>
            <a:spLocks noGrp="1"/>
          </p:cNvSpPr>
          <p:nvPr>
            <p:ph type="sldNum" sz="quarter" idx="5"/>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3800050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Tomm</a:t>
            </a:r>
          </a:p>
        </p:txBody>
      </p:sp>
      <p:sp>
        <p:nvSpPr>
          <p:cNvPr id="4" name="Slide Number Placeholder 3"/>
          <p:cNvSpPr>
            <a:spLocks noGrp="1"/>
          </p:cNvSpPr>
          <p:nvPr>
            <p:ph type="sldNum" sz="quarter" idx="5"/>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2960794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1c5d83e95a8_0_6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g1c5d83e95a8_0_6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b-NO"/>
              <a:t>Tomm/Dagfinn</a:t>
            </a:r>
            <a:endParaRPr/>
          </a:p>
        </p:txBody>
      </p:sp>
      <p:sp>
        <p:nvSpPr>
          <p:cNvPr id="460" name="Google Shape;460;g1c5d83e95a8_0_6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1c5d83e95a8_0_61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r>
              <a:rPr lang="en-GB">
                <a:effectLst/>
                <a:latin typeface="Helvetica Neue" panose="02000503000000020004" pitchFamily="2" charset="0"/>
              </a:rPr>
              <a:t>Dagfinn</a:t>
            </a:r>
          </a:p>
          <a:p>
            <a:endParaRPr lang="en-GB">
              <a:effectLst/>
              <a:latin typeface="Helvetica Neue" panose="02000503000000020004" pitchFamily="2" charset="0"/>
            </a:endParaRPr>
          </a:p>
          <a:p>
            <a:r>
              <a:rPr lang="en-GB">
                <a:effectLst/>
                <a:latin typeface="Helvetica Neue" panose="02000503000000020004" pitchFamily="2" charset="0"/>
              </a:rPr>
              <a:t>Si noe om hvor lang tid det vanligvis tar</a:t>
            </a:r>
          </a:p>
          <a:p>
            <a:endParaRPr lang="en-GB">
              <a:effectLst/>
              <a:latin typeface="Helvetica Neue" panose="02000503000000020004" pitchFamily="2" charset="0"/>
            </a:endParaRPr>
          </a:p>
          <a:p>
            <a:r>
              <a:rPr lang="en-GB">
                <a:effectLst/>
                <a:latin typeface="Helvetica Neue" panose="02000503000000020004" pitchFamily="2" charset="0"/>
              </a:rPr>
              <a:t>Og hvor mye vi tjenesten kan transkribere samtidig, kapasitet per døgn</a:t>
            </a:r>
          </a:p>
          <a:p>
            <a:br>
              <a:rPr lang="en-GB">
                <a:effectLst/>
                <a:latin typeface="Helvetica Neue" panose="02000503000000020004" pitchFamily="2" charset="0"/>
              </a:rPr>
            </a:br>
            <a:r>
              <a:rPr lang="en-GB">
                <a:effectLst/>
                <a:latin typeface="Helvetica Neue" panose="02000503000000020004" pitchFamily="2" charset="0"/>
              </a:rPr>
              <a:t>Kø og du kan bare logge deg ut å logge inn igjen dagen etter</a:t>
            </a:r>
          </a:p>
          <a:p>
            <a:pPr marL="0" lvl="0" indent="0" algn="l" rtl="0">
              <a:spcBef>
                <a:spcPts val="0"/>
              </a:spcBef>
              <a:spcAft>
                <a:spcPts val="0"/>
              </a:spcAft>
              <a:buNone/>
            </a:pPr>
            <a:endParaRPr/>
          </a:p>
        </p:txBody>
      </p:sp>
      <p:sp>
        <p:nvSpPr>
          <p:cNvPr id="470" name="Google Shape;470;g1c5d83e95a8_0_6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8094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Dagfinn</a:t>
            </a:r>
          </a:p>
        </p:txBody>
      </p:sp>
      <p:sp>
        <p:nvSpPr>
          <p:cNvPr id="4" name="Slide Number Placeholder 3"/>
          <p:cNvSpPr>
            <a:spLocks noGrp="1"/>
          </p:cNvSpPr>
          <p:nvPr>
            <p:ph type="sldNum" sz="quarter" idx="5"/>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841381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Dagfinn</a:t>
            </a:r>
          </a:p>
          <a:p>
            <a:endParaRPr lang="nb-NO"/>
          </a:p>
          <a:p>
            <a:r>
              <a:rPr lang="nb-NO"/>
              <a:t>Om tilbakemeldingene hittil</a:t>
            </a:r>
          </a:p>
        </p:txBody>
      </p:sp>
      <p:sp>
        <p:nvSpPr>
          <p:cNvPr id="4" name="Slide Number Placeholder 3"/>
          <p:cNvSpPr>
            <a:spLocks noGrp="1"/>
          </p:cNvSpPr>
          <p:nvPr>
            <p:ph type="sldNum" sz="quarter" idx="5"/>
          </p:nvPr>
        </p:nvSpPr>
        <p:spPr/>
        <p:txBody>
          <a:bodyPr/>
          <a:lstStyle/>
          <a:p>
            <a:fld id="{EA72985F-36CD-4D87-8C89-674A558E8057}" type="slidenum">
              <a:rPr lang="en-US" smtClean="0"/>
              <a:t>10</a:t>
            </a:fld>
            <a:endParaRPr lang="en-US"/>
          </a:p>
        </p:txBody>
      </p:sp>
    </p:spTree>
    <p:extLst>
      <p:ext uri="{BB962C8B-B14F-4D97-AF65-F5344CB8AC3E}">
        <p14:creationId xmlns:p14="http://schemas.microsoft.com/office/powerpoint/2010/main" val="2763549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Dagfinn</a:t>
            </a:r>
          </a:p>
        </p:txBody>
      </p:sp>
      <p:sp>
        <p:nvSpPr>
          <p:cNvPr id="4" name="Slide Number Placeholder 3"/>
          <p:cNvSpPr>
            <a:spLocks noGrp="1"/>
          </p:cNvSpPr>
          <p:nvPr>
            <p:ph type="sldNum" sz="quarter" idx="5"/>
          </p:nvPr>
        </p:nvSpPr>
        <p:spPr/>
        <p:txBody>
          <a:bodyPr/>
          <a:lstStyle/>
          <a:p>
            <a:fld id="{EA72985F-36CD-4D87-8C89-674A558E8057}" type="slidenum">
              <a:rPr lang="en-US" smtClean="0"/>
              <a:t>12</a:t>
            </a:fld>
            <a:endParaRPr lang="en-US"/>
          </a:p>
        </p:txBody>
      </p:sp>
    </p:spTree>
    <p:extLst>
      <p:ext uri="{BB962C8B-B14F-4D97-AF65-F5344CB8AC3E}">
        <p14:creationId xmlns:p14="http://schemas.microsoft.com/office/powerpoint/2010/main" val="4062617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c5d83e95a8_0_6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g1c5d83e95a8_0_6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b-NO"/>
              <a:t>Dagfinn</a:t>
            </a:r>
            <a:endParaRPr/>
          </a:p>
        </p:txBody>
      </p:sp>
      <p:sp>
        <p:nvSpPr>
          <p:cNvPr id="479" name="Google Shape;479;g1c5d83e95a8_0_6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
              <a:t>13</a:t>
            </a:fld>
            <a:endParaRPr/>
          </a:p>
        </p:txBody>
      </p:sp>
    </p:spTree>
    <p:extLst>
      <p:ext uri="{BB962C8B-B14F-4D97-AF65-F5344CB8AC3E}">
        <p14:creationId xmlns:p14="http://schemas.microsoft.com/office/powerpoint/2010/main" val="1803868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Dagfinn</a:t>
            </a:r>
          </a:p>
        </p:txBody>
      </p:sp>
      <p:sp>
        <p:nvSpPr>
          <p:cNvPr id="4" name="Slide Number Placeholder 3"/>
          <p:cNvSpPr>
            <a:spLocks noGrp="1"/>
          </p:cNvSpPr>
          <p:nvPr>
            <p:ph type="sldNum" sz="quarter" idx="5"/>
          </p:nvPr>
        </p:nvSpPr>
        <p:spPr/>
        <p:txBody>
          <a:bodyPr/>
          <a:lstStyle/>
          <a:p>
            <a:fld id="{EA72985F-36CD-4D87-8C89-674A558E8057}" type="slidenum">
              <a:rPr lang="en-US" smtClean="0"/>
              <a:t>14</a:t>
            </a:fld>
            <a:endParaRPr lang="en-US"/>
          </a:p>
        </p:txBody>
      </p:sp>
    </p:spTree>
    <p:extLst>
      <p:ext uri="{BB962C8B-B14F-4D97-AF65-F5344CB8AC3E}">
        <p14:creationId xmlns:p14="http://schemas.microsoft.com/office/powerpoint/2010/main" val="2476704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c5d83e95a8_0_6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g1c5d83e95a8_0_6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b-NO"/>
              <a:t>Tomm</a:t>
            </a:r>
            <a:endParaRPr/>
          </a:p>
        </p:txBody>
      </p:sp>
      <p:sp>
        <p:nvSpPr>
          <p:cNvPr id="479" name="Google Shape;479;g1c5d83e95a8_0_6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Tomm/Dagfinn</a:t>
            </a:r>
          </a:p>
        </p:txBody>
      </p:sp>
      <p:sp>
        <p:nvSpPr>
          <p:cNvPr id="4" name="Slide Number Placeholder 3"/>
          <p:cNvSpPr>
            <a:spLocks noGrp="1"/>
          </p:cNvSpPr>
          <p:nvPr>
            <p:ph type="sldNum" sz="quarter" idx="5"/>
          </p:nvPr>
        </p:nvSpPr>
        <p:spPr/>
        <p:txBody>
          <a:bodyPr/>
          <a:lstStyle/>
          <a:p>
            <a:fld id="{EA72985F-36CD-4D87-8C89-674A558E8057}" type="slidenum">
              <a:rPr lang="en-US" smtClean="0"/>
              <a:t>16</a:t>
            </a:fld>
            <a:endParaRPr lang="en-US"/>
          </a:p>
        </p:txBody>
      </p:sp>
    </p:spTree>
    <p:extLst>
      <p:ext uri="{BB962C8B-B14F-4D97-AF65-F5344CB8AC3E}">
        <p14:creationId xmlns:p14="http://schemas.microsoft.com/office/powerpoint/2010/main" val="20705443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0.svg"/><Relationship Id="rId4" Type="http://schemas.openxmlformats.org/officeDocument/2006/relationships/image" Target="../media/image6.svg"/><Relationship Id="rId9"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Universitet</a:t>
            </a:r>
            <a:endParaRPr lang="en-US"/>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err="1"/>
              <a:t>Underoverskrift</a:t>
            </a:r>
            <a:endParaRPr lang="en-US"/>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Universitet</a:t>
            </a:r>
            <a:endParaRPr lang="en-US"/>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err="1"/>
              <a:t>Underoverskrift</a:t>
            </a:r>
            <a:endParaRPr lang="en-US"/>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a:t> </a:t>
            </a:r>
            <a:endParaRPr lang="en-US"/>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a:t> </a:t>
            </a:r>
            <a:endParaRPr lang="en-US"/>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Universitet</a:t>
            </a:r>
            <a:endParaRPr lang="en-US"/>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err="1"/>
              <a:t>Underoverskrift</a:t>
            </a:r>
            <a:endParaRPr lang="en-US"/>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4" name="Object 3" hidden="1">
                        <a:extLst>
                          <a:ext uri="{FF2B5EF4-FFF2-40B4-BE49-F238E27FC236}">
                            <a16:creationId xmlns:a16="http://schemas.microsoft.com/office/drawing/2014/main" id="{1FDE277A-D1D4-46F7-9ED8-7C20DEB74C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a:t>Velg fakultet fra </a:t>
            </a:r>
            <a:r>
              <a:rPr lang="nb-NO" noProof="0" err="1"/>
              <a:t>nedtrekksmenyen</a:t>
            </a:r>
            <a:endParaRPr lang="en-US" noProof="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3" name="Object 2" hidden="1">
                        <a:extLst>
                          <a:ext uri="{FF2B5EF4-FFF2-40B4-BE49-F238E27FC236}">
                            <a16:creationId xmlns:a16="http://schemas.microsoft.com/office/drawing/2014/main" id="{4C57EEA8-87A3-4F4A-8A88-C8CF94340B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a:t>Velg fakultet fra </a:t>
            </a:r>
            <a:r>
              <a:rPr lang="nb-NO" noProof="0" err="1"/>
              <a:t>nedtrekksmenyen</a:t>
            </a:r>
            <a:endParaRPr lang="en-US" noProof="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a:t>Navn på institutt</a:t>
            </a:r>
            <a:endParaRPr lang="en-US"/>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a:t>Punkt A</a:t>
            </a:r>
          </a:p>
          <a:p>
            <a:pPr lvl="0"/>
            <a:r>
              <a:rPr lang="nb-NO"/>
              <a:t>Punkt B</a:t>
            </a:r>
          </a:p>
          <a:p>
            <a:pPr lvl="0"/>
            <a:r>
              <a:rPr lang="nb-NO"/>
              <a:t>Punkt C</a:t>
            </a:r>
          </a:p>
          <a:p>
            <a:pPr lvl="0"/>
            <a:r>
              <a:rPr lang="nb-NO"/>
              <a:t>Punkt D</a:t>
            </a:r>
            <a:endParaRPr lang="en-US"/>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A</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B</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C</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D</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E</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F</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a:t>Trykk - &gt; Sett inn -&gt; Bilde for å endre eller sette inn bilde</a:t>
            </a:r>
            <a:endParaRPr lang="en-US"/>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Trykk - &gt; Sett inn -&gt; Bilde for å endre eller sette inn bilde</a:t>
            </a:r>
            <a:endParaRPr lang="en-US"/>
          </a:p>
          <a:p>
            <a:endParaRPr lang="en-US"/>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Click to 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nb-NO"/>
              <a:t>Klikk ikonet for å legge til et bilde</a:t>
            </a:r>
            <a:endParaRPr lang="en-US"/>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nb-NO" noProof="0"/>
              <a:t>Klikk for å redigere tittelstil</a:t>
            </a:r>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nb-NO" noProof="0"/>
              <a:t>Rediger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3958722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Enhet</a:t>
            </a:r>
            <a:endParaRPr lang="en-US"/>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9748578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19240344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2"/>
        <p:cNvGrpSpPr/>
        <p:nvPr/>
      </p:nvGrpSpPr>
      <p:grpSpPr>
        <a:xfrm>
          <a:off x="0" y="0"/>
          <a:ext cx="0" cy="0"/>
          <a:chOff x="0" y="0"/>
          <a:chExt cx="0" cy="0"/>
        </a:xfrm>
      </p:grpSpPr>
      <p:sp>
        <p:nvSpPr>
          <p:cNvPr id="83" name="Google Shape;83;p18"/>
          <p:cNvSpPr/>
          <p:nvPr/>
        </p:nvSpPr>
        <p:spPr>
          <a:xfrm>
            <a:off x="6096000" y="-167"/>
            <a:ext cx="6096000" cy="6858000"/>
          </a:xfrm>
          <a:prstGeom prst="rect">
            <a:avLst/>
          </a:prstGeom>
          <a:solidFill>
            <a:schemeClr val="accent4"/>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900"/>
              <a:buFont typeface="Arial"/>
              <a:buNone/>
            </a:pPr>
            <a:endParaRPr sz="1200">
              <a:solidFill>
                <a:schemeClr val="dk1"/>
              </a:solidFill>
              <a:latin typeface="Arial"/>
              <a:ea typeface="Arial"/>
              <a:cs typeface="Arial"/>
              <a:sym typeface="Arial"/>
            </a:endParaRPr>
          </a:p>
        </p:txBody>
      </p:sp>
      <p:sp>
        <p:nvSpPr>
          <p:cNvPr id="84" name="Google Shape;84;p18"/>
          <p:cNvSpPr txBox="1">
            <a:spLocks noGrp="1"/>
          </p:cNvSpPr>
          <p:nvPr>
            <p:ph type="title"/>
          </p:nvPr>
        </p:nvSpPr>
        <p:spPr>
          <a:xfrm>
            <a:off x="351652" y="3082672"/>
            <a:ext cx="5358800" cy="692487"/>
          </a:xfrm>
          <a:prstGeom prst="rect">
            <a:avLst/>
          </a:prstGeom>
          <a:noFill/>
          <a:ln>
            <a:noFill/>
          </a:ln>
        </p:spPr>
        <p:txBody>
          <a:bodyPr spcFirstLastPara="1" wrap="square" lIns="68575" tIns="68575" rIns="68575" bIns="68575" anchor="ctr" anchorCtr="0">
            <a:spAutoFit/>
          </a:bodyPr>
          <a:lstStyle>
            <a:lvl1pPr lvl="0" algn="ctr" rtl="0">
              <a:lnSpc>
                <a:spcPct val="90000"/>
              </a:lnSpc>
              <a:spcBef>
                <a:spcPts val="0"/>
              </a:spcBef>
              <a:spcAft>
                <a:spcPts val="0"/>
              </a:spcAft>
              <a:buClr>
                <a:schemeClr val="dk1"/>
              </a:buClr>
              <a:buSzPts val="3200"/>
              <a:buFont typeface="Arial"/>
              <a:buNone/>
              <a:defRPr sz="4000"/>
            </a:lvl1pPr>
            <a:lvl2pPr lvl="1" algn="ctr" rtl="0">
              <a:spcBef>
                <a:spcPts val="0"/>
              </a:spcBef>
              <a:spcAft>
                <a:spcPts val="0"/>
              </a:spcAft>
              <a:buSzPts val="3200"/>
              <a:buNone/>
              <a:defRPr sz="5600"/>
            </a:lvl2pPr>
            <a:lvl3pPr lvl="2" algn="ctr" rtl="0">
              <a:spcBef>
                <a:spcPts val="0"/>
              </a:spcBef>
              <a:spcAft>
                <a:spcPts val="0"/>
              </a:spcAft>
              <a:buSzPts val="3200"/>
              <a:buNone/>
              <a:defRPr sz="5600"/>
            </a:lvl3pPr>
            <a:lvl4pPr lvl="3" algn="ctr" rtl="0">
              <a:spcBef>
                <a:spcPts val="0"/>
              </a:spcBef>
              <a:spcAft>
                <a:spcPts val="0"/>
              </a:spcAft>
              <a:buSzPts val="3200"/>
              <a:buNone/>
              <a:defRPr sz="5600"/>
            </a:lvl4pPr>
            <a:lvl5pPr lvl="4" algn="ctr" rtl="0">
              <a:spcBef>
                <a:spcPts val="0"/>
              </a:spcBef>
              <a:spcAft>
                <a:spcPts val="0"/>
              </a:spcAft>
              <a:buSzPts val="3200"/>
              <a:buNone/>
              <a:defRPr sz="5600"/>
            </a:lvl5pPr>
            <a:lvl6pPr lvl="5" algn="ctr" rtl="0">
              <a:spcBef>
                <a:spcPts val="0"/>
              </a:spcBef>
              <a:spcAft>
                <a:spcPts val="0"/>
              </a:spcAft>
              <a:buSzPts val="3200"/>
              <a:buNone/>
              <a:defRPr sz="5600"/>
            </a:lvl6pPr>
            <a:lvl7pPr lvl="6" algn="ctr" rtl="0">
              <a:spcBef>
                <a:spcPts val="0"/>
              </a:spcBef>
              <a:spcAft>
                <a:spcPts val="0"/>
              </a:spcAft>
              <a:buSzPts val="3200"/>
              <a:buNone/>
              <a:defRPr sz="5600"/>
            </a:lvl7pPr>
            <a:lvl8pPr lvl="7" algn="ctr" rtl="0">
              <a:spcBef>
                <a:spcPts val="0"/>
              </a:spcBef>
              <a:spcAft>
                <a:spcPts val="0"/>
              </a:spcAft>
              <a:buSzPts val="3200"/>
              <a:buNone/>
              <a:defRPr sz="5600"/>
            </a:lvl8pPr>
            <a:lvl9pPr lvl="8" algn="ctr" rtl="0">
              <a:spcBef>
                <a:spcPts val="0"/>
              </a:spcBef>
              <a:spcAft>
                <a:spcPts val="0"/>
              </a:spcAft>
              <a:buSzPts val="3200"/>
              <a:buNone/>
              <a:defRPr sz="5600"/>
            </a:lvl9pPr>
          </a:lstStyle>
          <a:p>
            <a:endParaRPr/>
          </a:p>
        </p:txBody>
      </p:sp>
      <p:sp>
        <p:nvSpPr>
          <p:cNvPr id="85" name="Google Shape;85;p18"/>
          <p:cNvSpPr txBox="1">
            <a:spLocks noGrp="1"/>
          </p:cNvSpPr>
          <p:nvPr>
            <p:ph type="body" idx="1"/>
          </p:nvPr>
        </p:nvSpPr>
        <p:spPr>
          <a:xfrm>
            <a:off x="6586000" y="965433"/>
            <a:ext cx="5116000" cy="4926800"/>
          </a:xfrm>
          <a:prstGeom prst="rect">
            <a:avLst/>
          </a:prstGeom>
          <a:noFill/>
          <a:ln>
            <a:noFill/>
          </a:ln>
        </p:spPr>
        <p:txBody>
          <a:bodyPr spcFirstLastPara="1" wrap="square" lIns="68575" tIns="68575" rIns="68575" bIns="68575" anchor="ctr" anchorCtr="0">
            <a:normAutofit/>
          </a:bodyPr>
          <a:lstStyle>
            <a:lvl1pPr marL="609585" lvl="0" indent="-423323" algn="l" rtl="0">
              <a:lnSpc>
                <a:spcPct val="100000"/>
              </a:lnSpc>
              <a:spcBef>
                <a:spcPts val="0"/>
              </a:spcBef>
              <a:spcAft>
                <a:spcPts val="0"/>
              </a:spcAft>
              <a:buClr>
                <a:srgbClr val="0C0C0C"/>
              </a:buClr>
              <a:buSzPts val="1400"/>
              <a:buChar char="●"/>
              <a:defRPr sz="2133">
                <a:solidFill>
                  <a:srgbClr val="0C0C0C"/>
                </a:solidFill>
              </a:defRPr>
            </a:lvl1pPr>
            <a:lvl2pPr marL="1219170" lvl="1" indent="-397923" algn="l" rtl="0">
              <a:lnSpc>
                <a:spcPct val="100000"/>
              </a:lnSpc>
              <a:spcBef>
                <a:spcPts val="800"/>
              </a:spcBef>
              <a:spcAft>
                <a:spcPts val="0"/>
              </a:spcAft>
              <a:buClr>
                <a:schemeClr val="dk1"/>
              </a:buClr>
              <a:buSzPts val="1100"/>
              <a:buChar char="○"/>
              <a:defRPr/>
            </a:lvl2pPr>
            <a:lvl3pPr marL="1828754" lvl="2" indent="-397923" algn="l" rtl="0">
              <a:lnSpc>
                <a:spcPct val="100000"/>
              </a:lnSpc>
              <a:spcBef>
                <a:spcPts val="0"/>
              </a:spcBef>
              <a:spcAft>
                <a:spcPts val="0"/>
              </a:spcAft>
              <a:buClr>
                <a:schemeClr val="dk1"/>
              </a:buClr>
              <a:buSzPts val="1100"/>
              <a:buChar char="■"/>
              <a:defRPr/>
            </a:lvl3pPr>
            <a:lvl4pPr marL="2438339" lvl="3" indent="-397923" algn="l" rtl="0">
              <a:lnSpc>
                <a:spcPct val="100000"/>
              </a:lnSpc>
              <a:spcBef>
                <a:spcPts val="0"/>
              </a:spcBef>
              <a:spcAft>
                <a:spcPts val="0"/>
              </a:spcAft>
              <a:buClr>
                <a:schemeClr val="dk1"/>
              </a:buClr>
              <a:buSzPts val="1100"/>
              <a:buChar char="●"/>
              <a:defRPr/>
            </a:lvl4pPr>
            <a:lvl5pPr marL="3047924" lvl="4" indent="-397923" algn="l" rtl="0">
              <a:lnSpc>
                <a:spcPct val="100000"/>
              </a:lnSpc>
              <a:spcBef>
                <a:spcPts val="0"/>
              </a:spcBef>
              <a:spcAft>
                <a:spcPts val="0"/>
              </a:spcAft>
              <a:buClr>
                <a:schemeClr val="dk1"/>
              </a:buClr>
              <a:buSzPts val="1100"/>
              <a:buChar char="○"/>
              <a:defRPr/>
            </a:lvl5pPr>
            <a:lvl6pPr marL="3657509" lvl="5" indent="-397923" algn="l" rtl="0">
              <a:lnSpc>
                <a:spcPct val="90000"/>
              </a:lnSpc>
              <a:spcBef>
                <a:spcPts val="0"/>
              </a:spcBef>
              <a:spcAft>
                <a:spcPts val="0"/>
              </a:spcAft>
              <a:buClr>
                <a:schemeClr val="dk1"/>
              </a:buClr>
              <a:buSzPts val="1100"/>
              <a:buChar char="■"/>
              <a:defRPr/>
            </a:lvl6pPr>
            <a:lvl7pPr marL="4267093" lvl="6" indent="-397923" algn="l" rtl="0">
              <a:lnSpc>
                <a:spcPct val="90000"/>
              </a:lnSpc>
              <a:spcBef>
                <a:spcPts val="0"/>
              </a:spcBef>
              <a:spcAft>
                <a:spcPts val="0"/>
              </a:spcAft>
              <a:buClr>
                <a:schemeClr val="dk1"/>
              </a:buClr>
              <a:buSzPts val="1100"/>
              <a:buChar char="●"/>
              <a:defRPr/>
            </a:lvl7pPr>
            <a:lvl8pPr marL="4876678" lvl="7" indent="-397923" algn="l" rtl="0">
              <a:lnSpc>
                <a:spcPct val="90000"/>
              </a:lnSpc>
              <a:spcBef>
                <a:spcPts val="0"/>
              </a:spcBef>
              <a:spcAft>
                <a:spcPts val="0"/>
              </a:spcAft>
              <a:buClr>
                <a:schemeClr val="dk1"/>
              </a:buClr>
              <a:buSzPts val="1100"/>
              <a:buChar char="○"/>
              <a:defRPr/>
            </a:lvl8pPr>
            <a:lvl9pPr marL="5486263" lvl="8" indent="-397923" algn="l" rtl="0">
              <a:lnSpc>
                <a:spcPct val="90000"/>
              </a:lnSpc>
              <a:spcBef>
                <a:spcPts val="0"/>
              </a:spcBef>
              <a:spcAft>
                <a:spcPts val="0"/>
              </a:spcAft>
              <a:buClr>
                <a:schemeClr val="dk1"/>
              </a:buClr>
              <a:buSzPts val="1100"/>
              <a:buChar char="■"/>
              <a:defRPr/>
            </a:lvl9pPr>
          </a:lstStyle>
          <a:p>
            <a:endParaRPr/>
          </a:p>
        </p:txBody>
      </p:sp>
      <p:sp>
        <p:nvSpPr>
          <p:cNvPr id="86" name="Google Shape;86;p18"/>
          <p:cNvSpPr txBox="1">
            <a:spLocks noGrp="1"/>
          </p:cNvSpPr>
          <p:nvPr>
            <p:ph type="sldNum" idx="12"/>
          </p:nvPr>
        </p:nvSpPr>
        <p:spPr>
          <a:xfrm>
            <a:off x="11296611" y="6217623"/>
            <a:ext cx="731600" cy="524800"/>
          </a:xfrm>
          <a:prstGeom prst="rect">
            <a:avLst/>
          </a:prstGeom>
          <a:noFill/>
          <a:ln>
            <a:noFill/>
          </a:ln>
        </p:spPr>
        <p:txBody>
          <a:bodyPr spcFirstLastPara="1" wrap="square" lIns="68575" tIns="68575" rIns="68575" bIns="68575" anchor="ctr" anchorCtr="0">
            <a:normAutofit/>
          </a:bodyPr>
          <a:lstStyle>
            <a:lvl1pPr marL="0" lvl="0" indent="0" algn="r" rtl="0">
              <a:buClr>
                <a:srgbClr val="524B48"/>
              </a:buClr>
              <a:buSzPts val="600"/>
              <a:buFont typeface="Arial"/>
              <a:buNone/>
              <a:defRPr sz="800">
                <a:solidFill>
                  <a:srgbClr val="524B48"/>
                </a:solidFill>
                <a:latin typeface="Arial"/>
                <a:ea typeface="Arial"/>
                <a:cs typeface="Arial"/>
                <a:sym typeface="Arial"/>
              </a:defRPr>
            </a:lvl1pPr>
            <a:lvl2pPr marL="0" lvl="1" indent="0" algn="r" rtl="0">
              <a:buClr>
                <a:srgbClr val="524B48"/>
              </a:buClr>
              <a:buSzPts val="600"/>
              <a:buFont typeface="Arial"/>
              <a:buNone/>
              <a:defRPr sz="800">
                <a:solidFill>
                  <a:srgbClr val="524B48"/>
                </a:solidFill>
                <a:latin typeface="Arial"/>
                <a:ea typeface="Arial"/>
                <a:cs typeface="Arial"/>
                <a:sym typeface="Arial"/>
              </a:defRPr>
            </a:lvl2pPr>
            <a:lvl3pPr marL="0" lvl="2" indent="0" algn="r" rtl="0">
              <a:buClr>
                <a:srgbClr val="524B48"/>
              </a:buClr>
              <a:buSzPts val="600"/>
              <a:buFont typeface="Arial"/>
              <a:buNone/>
              <a:defRPr sz="800">
                <a:solidFill>
                  <a:srgbClr val="524B48"/>
                </a:solidFill>
                <a:latin typeface="Arial"/>
                <a:ea typeface="Arial"/>
                <a:cs typeface="Arial"/>
                <a:sym typeface="Arial"/>
              </a:defRPr>
            </a:lvl3pPr>
            <a:lvl4pPr marL="0" lvl="3" indent="0" algn="r" rtl="0">
              <a:buClr>
                <a:srgbClr val="524B48"/>
              </a:buClr>
              <a:buSzPts val="600"/>
              <a:buFont typeface="Arial"/>
              <a:buNone/>
              <a:defRPr sz="800">
                <a:solidFill>
                  <a:srgbClr val="524B48"/>
                </a:solidFill>
                <a:latin typeface="Arial"/>
                <a:ea typeface="Arial"/>
                <a:cs typeface="Arial"/>
                <a:sym typeface="Arial"/>
              </a:defRPr>
            </a:lvl4pPr>
            <a:lvl5pPr marL="0" lvl="4" indent="0" algn="r" rtl="0">
              <a:buClr>
                <a:srgbClr val="524B48"/>
              </a:buClr>
              <a:buSzPts val="600"/>
              <a:buFont typeface="Arial"/>
              <a:buNone/>
              <a:defRPr sz="800">
                <a:solidFill>
                  <a:srgbClr val="524B48"/>
                </a:solidFill>
                <a:latin typeface="Arial"/>
                <a:ea typeface="Arial"/>
                <a:cs typeface="Arial"/>
                <a:sym typeface="Arial"/>
              </a:defRPr>
            </a:lvl5pPr>
            <a:lvl6pPr marL="0" lvl="5" indent="0" algn="r" rtl="0">
              <a:buClr>
                <a:srgbClr val="524B48"/>
              </a:buClr>
              <a:buSzPts val="600"/>
              <a:buFont typeface="Arial"/>
              <a:buNone/>
              <a:defRPr sz="800">
                <a:solidFill>
                  <a:srgbClr val="524B48"/>
                </a:solidFill>
                <a:latin typeface="Arial"/>
                <a:ea typeface="Arial"/>
                <a:cs typeface="Arial"/>
                <a:sym typeface="Arial"/>
              </a:defRPr>
            </a:lvl6pPr>
            <a:lvl7pPr marL="0" lvl="6" indent="0" algn="r" rtl="0">
              <a:buClr>
                <a:srgbClr val="524B48"/>
              </a:buClr>
              <a:buSzPts val="600"/>
              <a:buFont typeface="Arial"/>
              <a:buNone/>
              <a:defRPr sz="800">
                <a:solidFill>
                  <a:srgbClr val="524B48"/>
                </a:solidFill>
                <a:latin typeface="Arial"/>
                <a:ea typeface="Arial"/>
                <a:cs typeface="Arial"/>
                <a:sym typeface="Arial"/>
              </a:defRPr>
            </a:lvl7pPr>
            <a:lvl8pPr marL="0" lvl="7" indent="0" algn="r" rtl="0">
              <a:buClr>
                <a:srgbClr val="524B48"/>
              </a:buClr>
              <a:buSzPts val="600"/>
              <a:buFont typeface="Arial"/>
              <a:buNone/>
              <a:defRPr sz="800">
                <a:solidFill>
                  <a:srgbClr val="524B48"/>
                </a:solidFill>
                <a:latin typeface="Arial"/>
                <a:ea typeface="Arial"/>
                <a:cs typeface="Arial"/>
                <a:sym typeface="Arial"/>
              </a:defRPr>
            </a:lvl8pPr>
            <a:lvl9pPr marL="0" lvl="8" indent="0" algn="r" rtl="0">
              <a:buClr>
                <a:srgbClr val="524B48"/>
              </a:buClr>
              <a:buSzPts val="600"/>
              <a:buFont typeface="Arial"/>
              <a:buNone/>
              <a:defRPr sz="800">
                <a:solidFill>
                  <a:srgbClr val="524B48"/>
                </a:solidFill>
                <a:latin typeface="Arial"/>
                <a:ea typeface="Arial"/>
                <a:cs typeface="Arial"/>
                <a:sym typeface="Arial"/>
              </a:defRPr>
            </a:lvl9pPr>
          </a:lstStyle>
          <a:p>
            <a:fld id="{00000000-1234-1234-1234-123412341234}" type="slidenum">
              <a:rPr lang="no"/>
              <a:pPr/>
              <a:t>‹#›</a:t>
            </a:fld>
            <a:endParaRPr lang="no"/>
          </a:p>
        </p:txBody>
      </p:sp>
    </p:spTree>
    <p:extLst>
      <p:ext uri="{BB962C8B-B14F-4D97-AF65-F5344CB8AC3E}">
        <p14:creationId xmlns:p14="http://schemas.microsoft.com/office/powerpoint/2010/main" val="6349982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Innhold">
  <p:cSld name="1_Innho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80168" y="161944"/>
            <a:ext cx="11431600" cy="754400"/>
          </a:xfrm>
          <a:prstGeom prst="rect">
            <a:avLst/>
          </a:prstGeom>
          <a:noFill/>
          <a:ln>
            <a:noFill/>
          </a:ln>
        </p:spPr>
        <p:txBody>
          <a:bodyPr spcFirstLastPara="1" wrap="square" lIns="0" tIns="0" rIns="0" bIns="0" anchor="t" anchorCtr="0">
            <a:noAutofit/>
          </a:bodyPr>
          <a:lstStyle>
            <a:lvl1pPr lvl="0" algn="l" rtl="0">
              <a:lnSpc>
                <a:spcPct val="90000"/>
              </a:lnSpc>
              <a:spcBef>
                <a:spcPts val="0"/>
              </a:spcBef>
              <a:spcAft>
                <a:spcPts val="0"/>
              </a:spcAft>
              <a:buClr>
                <a:schemeClr val="dk1"/>
              </a:buClr>
              <a:buSzPts val="2600"/>
              <a:buFont typeface="Arial"/>
              <a:buNone/>
              <a:defRPr sz="3467"/>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9" name="Google Shape;69;p15"/>
          <p:cNvSpPr txBox="1">
            <a:spLocks noGrp="1"/>
          </p:cNvSpPr>
          <p:nvPr>
            <p:ph type="body" idx="1"/>
          </p:nvPr>
        </p:nvSpPr>
        <p:spPr>
          <a:xfrm>
            <a:off x="380168" y="1180008"/>
            <a:ext cx="11431600" cy="4720000"/>
          </a:xfrm>
          <a:prstGeom prst="rect">
            <a:avLst/>
          </a:prstGeom>
          <a:noFill/>
          <a:ln>
            <a:noFill/>
          </a:ln>
        </p:spPr>
        <p:txBody>
          <a:bodyPr spcFirstLastPara="1" wrap="square" lIns="0" tIns="0" rIns="0" bIns="0" anchor="t" anchorCtr="0">
            <a:noAutofit/>
          </a:bodyPr>
          <a:lstStyle>
            <a:lvl1pPr marL="609585" lvl="0" indent="-304792" algn="l" rtl="0">
              <a:lnSpc>
                <a:spcPct val="100000"/>
              </a:lnSpc>
              <a:spcBef>
                <a:spcPts val="1200"/>
              </a:spcBef>
              <a:spcAft>
                <a:spcPts val="0"/>
              </a:spcAft>
              <a:buClr>
                <a:srgbClr val="000000"/>
              </a:buClr>
              <a:buSzPts val="1400"/>
              <a:buFont typeface="Arial"/>
              <a:buNone/>
              <a:defRPr sz="1867" b="0" i="0" u="none" cap="none">
                <a:solidFill>
                  <a:srgbClr val="000000"/>
                </a:solidFill>
                <a:latin typeface="Arial"/>
                <a:ea typeface="Arial"/>
                <a:cs typeface="Arial"/>
                <a:sym typeface="Arial"/>
              </a:defRPr>
            </a:lvl1pPr>
            <a:lvl2pPr marL="1219170" lvl="1" indent="-423323" algn="l" rtl="0">
              <a:lnSpc>
                <a:spcPct val="100000"/>
              </a:lnSpc>
              <a:spcBef>
                <a:spcPts val="533"/>
              </a:spcBef>
              <a:spcAft>
                <a:spcPts val="0"/>
              </a:spcAft>
              <a:buClr>
                <a:schemeClr val="dk1"/>
              </a:buClr>
              <a:buSzPts val="1400"/>
              <a:buChar char="•"/>
              <a:defRPr/>
            </a:lvl2pPr>
            <a:lvl3pPr marL="1828754" lvl="2" indent="-423323" algn="l" rtl="0">
              <a:lnSpc>
                <a:spcPct val="100000"/>
              </a:lnSpc>
              <a:spcBef>
                <a:spcPts val="533"/>
              </a:spcBef>
              <a:spcAft>
                <a:spcPts val="0"/>
              </a:spcAft>
              <a:buClr>
                <a:schemeClr val="dk1"/>
              </a:buClr>
              <a:buSzPts val="1400"/>
              <a:buChar char="•"/>
              <a:defRPr/>
            </a:lvl3pPr>
            <a:lvl4pPr marL="2438339" lvl="3" indent="-423323" algn="l" rtl="0">
              <a:lnSpc>
                <a:spcPct val="100000"/>
              </a:lnSpc>
              <a:spcBef>
                <a:spcPts val="533"/>
              </a:spcBef>
              <a:spcAft>
                <a:spcPts val="0"/>
              </a:spcAft>
              <a:buClr>
                <a:schemeClr val="dk1"/>
              </a:buClr>
              <a:buSzPts val="1400"/>
              <a:buChar char="•"/>
              <a:defRPr/>
            </a:lvl4pPr>
            <a:lvl5pPr marL="3047924" lvl="4" indent="-423323" algn="l" rtl="0">
              <a:lnSpc>
                <a:spcPct val="10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70" name="Google Shape;70;p15"/>
          <p:cNvSpPr txBox="1">
            <a:spLocks noGrp="1"/>
          </p:cNvSpPr>
          <p:nvPr>
            <p:ph type="ftr" idx="11"/>
          </p:nvPr>
        </p:nvSpPr>
        <p:spPr>
          <a:xfrm>
            <a:off x="1837732" y="6243181"/>
            <a:ext cx="1501200" cy="259200"/>
          </a:xfrm>
          <a:prstGeom prst="rect">
            <a:avLst/>
          </a:prstGeom>
          <a:noFill/>
          <a:ln>
            <a:noFill/>
          </a:ln>
        </p:spPr>
        <p:txBody>
          <a:bodyPr spcFirstLastPara="1" wrap="square" lIns="0" tIns="0" rIns="0" bIns="0" anchor="b" anchorCtr="0">
            <a:noAutofit/>
          </a:bodyPr>
          <a:lstStyle>
            <a:lvl1pPr lvl="0" algn="l" rtl="0">
              <a:spcBef>
                <a:spcPts val="0"/>
              </a:spcBef>
              <a:spcAft>
                <a:spcPts val="0"/>
              </a:spcAft>
              <a:buSzPts val="1100"/>
              <a:buNone/>
              <a:defRPr sz="800">
                <a:solidFill>
                  <a:schemeClr val="dk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1" name="Google Shape;71;p15"/>
          <p:cNvSpPr txBox="1">
            <a:spLocks noGrp="1"/>
          </p:cNvSpPr>
          <p:nvPr>
            <p:ph type="sldNum" idx="12"/>
          </p:nvPr>
        </p:nvSpPr>
        <p:spPr>
          <a:xfrm>
            <a:off x="11266367" y="6263528"/>
            <a:ext cx="5996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r>
              <a:rPr lang="en-GB"/>
              <a:t>Side </a:t>
            </a:r>
            <a:fld id="{00000000-1234-1234-1234-123412341234}" type="slidenum">
              <a:rPr lang="no"/>
              <a:pPr/>
              <a:t>‹#›</a:t>
            </a:fld>
            <a:endParaRPr/>
          </a:p>
        </p:txBody>
      </p:sp>
    </p:spTree>
    <p:extLst>
      <p:ext uri="{BB962C8B-B14F-4D97-AF65-F5344CB8AC3E}">
        <p14:creationId xmlns:p14="http://schemas.microsoft.com/office/powerpoint/2010/main" val="1543055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title and description">
  <p:cSld name="1_Section title and description">
    <p:spTree>
      <p:nvGrpSpPr>
        <p:cNvPr id="1" name="Shape 76"/>
        <p:cNvGrpSpPr/>
        <p:nvPr/>
      </p:nvGrpSpPr>
      <p:grpSpPr>
        <a:xfrm>
          <a:off x="0" y="0"/>
          <a:ext cx="0" cy="0"/>
          <a:chOff x="0" y="0"/>
          <a:chExt cx="0" cy="0"/>
        </a:xfrm>
      </p:grpSpPr>
      <p:sp>
        <p:nvSpPr>
          <p:cNvPr id="77" name="Google Shape;77;p17"/>
          <p:cNvSpPr/>
          <p:nvPr/>
        </p:nvSpPr>
        <p:spPr>
          <a:xfrm flipH="1">
            <a:off x="0" y="-167"/>
            <a:ext cx="6096000" cy="6858000"/>
          </a:xfrm>
          <a:prstGeom prst="rect">
            <a:avLst/>
          </a:prstGeom>
          <a:solidFill>
            <a:srgbClr val="E5EBFE"/>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900"/>
              <a:buFont typeface="Arial"/>
              <a:buNone/>
            </a:pPr>
            <a:endParaRPr sz="1200">
              <a:solidFill>
                <a:schemeClr val="dk1"/>
              </a:solidFill>
              <a:latin typeface="Arial"/>
              <a:ea typeface="Arial"/>
              <a:cs typeface="Arial"/>
              <a:sym typeface="Arial"/>
            </a:endParaRPr>
          </a:p>
        </p:txBody>
      </p:sp>
      <p:sp>
        <p:nvSpPr>
          <p:cNvPr id="78" name="Google Shape;78;p17"/>
          <p:cNvSpPr txBox="1">
            <a:spLocks noGrp="1"/>
          </p:cNvSpPr>
          <p:nvPr>
            <p:ph type="title"/>
          </p:nvPr>
        </p:nvSpPr>
        <p:spPr>
          <a:xfrm>
            <a:off x="351652" y="3082672"/>
            <a:ext cx="5358800" cy="692487"/>
          </a:xfrm>
          <a:prstGeom prst="rect">
            <a:avLst/>
          </a:prstGeom>
          <a:noFill/>
          <a:ln>
            <a:noFill/>
          </a:ln>
        </p:spPr>
        <p:txBody>
          <a:bodyPr spcFirstLastPara="1" wrap="square" lIns="68575" tIns="68575" rIns="68575" bIns="68575" anchor="ctr" anchorCtr="0">
            <a:spAutoFit/>
          </a:bodyPr>
          <a:lstStyle>
            <a:lvl1pPr lvl="0" algn="ctr" rtl="0">
              <a:lnSpc>
                <a:spcPct val="90000"/>
              </a:lnSpc>
              <a:spcBef>
                <a:spcPts val="0"/>
              </a:spcBef>
              <a:spcAft>
                <a:spcPts val="0"/>
              </a:spcAft>
              <a:buClr>
                <a:schemeClr val="dk1"/>
              </a:buClr>
              <a:buSzPts val="3200"/>
              <a:buFont typeface="Arial"/>
              <a:buNone/>
              <a:defRPr sz="4000"/>
            </a:lvl1pPr>
            <a:lvl2pPr lvl="1" algn="ctr" rtl="0">
              <a:spcBef>
                <a:spcPts val="0"/>
              </a:spcBef>
              <a:spcAft>
                <a:spcPts val="0"/>
              </a:spcAft>
              <a:buSzPts val="3200"/>
              <a:buNone/>
              <a:defRPr sz="5600"/>
            </a:lvl2pPr>
            <a:lvl3pPr lvl="2" algn="ctr" rtl="0">
              <a:spcBef>
                <a:spcPts val="0"/>
              </a:spcBef>
              <a:spcAft>
                <a:spcPts val="0"/>
              </a:spcAft>
              <a:buSzPts val="3200"/>
              <a:buNone/>
              <a:defRPr sz="5600"/>
            </a:lvl3pPr>
            <a:lvl4pPr lvl="3" algn="ctr" rtl="0">
              <a:spcBef>
                <a:spcPts val="0"/>
              </a:spcBef>
              <a:spcAft>
                <a:spcPts val="0"/>
              </a:spcAft>
              <a:buSzPts val="3200"/>
              <a:buNone/>
              <a:defRPr sz="5600"/>
            </a:lvl4pPr>
            <a:lvl5pPr lvl="4" algn="ctr" rtl="0">
              <a:spcBef>
                <a:spcPts val="0"/>
              </a:spcBef>
              <a:spcAft>
                <a:spcPts val="0"/>
              </a:spcAft>
              <a:buSzPts val="3200"/>
              <a:buNone/>
              <a:defRPr sz="5600"/>
            </a:lvl5pPr>
            <a:lvl6pPr lvl="5" algn="ctr" rtl="0">
              <a:spcBef>
                <a:spcPts val="0"/>
              </a:spcBef>
              <a:spcAft>
                <a:spcPts val="0"/>
              </a:spcAft>
              <a:buSzPts val="3200"/>
              <a:buNone/>
              <a:defRPr sz="5600"/>
            </a:lvl6pPr>
            <a:lvl7pPr lvl="6" algn="ctr" rtl="0">
              <a:spcBef>
                <a:spcPts val="0"/>
              </a:spcBef>
              <a:spcAft>
                <a:spcPts val="0"/>
              </a:spcAft>
              <a:buSzPts val="3200"/>
              <a:buNone/>
              <a:defRPr sz="5600"/>
            </a:lvl7pPr>
            <a:lvl8pPr lvl="7" algn="ctr" rtl="0">
              <a:spcBef>
                <a:spcPts val="0"/>
              </a:spcBef>
              <a:spcAft>
                <a:spcPts val="0"/>
              </a:spcAft>
              <a:buSzPts val="3200"/>
              <a:buNone/>
              <a:defRPr sz="5600"/>
            </a:lvl8pPr>
            <a:lvl9pPr lvl="8" algn="ctr" rtl="0">
              <a:spcBef>
                <a:spcPts val="0"/>
              </a:spcBef>
              <a:spcAft>
                <a:spcPts val="0"/>
              </a:spcAft>
              <a:buSzPts val="3200"/>
              <a:buNone/>
              <a:defRPr sz="5600"/>
            </a:lvl9pPr>
          </a:lstStyle>
          <a:p>
            <a:endParaRPr/>
          </a:p>
        </p:txBody>
      </p:sp>
      <p:sp>
        <p:nvSpPr>
          <p:cNvPr id="79" name="Google Shape;79;p17"/>
          <p:cNvSpPr txBox="1">
            <a:spLocks noGrp="1"/>
          </p:cNvSpPr>
          <p:nvPr>
            <p:ph type="body" idx="1"/>
          </p:nvPr>
        </p:nvSpPr>
        <p:spPr>
          <a:xfrm>
            <a:off x="6586000" y="965433"/>
            <a:ext cx="5116000" cy="4926800"/>
          </a:xfrm>
          <a:prstGeom prst="rect">
            <a:avLst/>
          </a:prstGeom>
          <a:noFill/>
          <a:ln>
            <a:noFill/>
          </a:ln>
        </p:spPr>
        <p:txBody>
          <a:bodyPr spcFirstLastPara="1" wrap="square" lIns="68575" tIns="68575" rIns="68575" bIns="68575" anchor="ctr" anchorCtr="0">
            <a:normAutofit/>
          </a:bodyPr>
          <a:lstStyle>
            <a:lvl1pPr marL="609585" lvl="0" indent="-423323" algn="l" rtl="0">
              <a:lnSpc>
                <a:spcPct val="100000"/>
              </a:lnSpc>
              <a:spcBef>
                <a:spcPts val="0"/>
              </a:spcBef>
              <a:spcAft>
                <a:spcPts val="0"/>
              </a:spcAft>
              <a:buClr>
                <a:srgbClr val="0C0C0C"/>
              </a:buClr>
              <a:buSzPts val="1400"/>
              <a:buChar char="●"/>
              <a:defRPr sz="2133">
                <a:solidFill>
                  <a:srgbClr val="0C0C0C"/>
                </a:solidFill>
              </a:defRPr>
            </a:lvl1pPr>
            <a:lvl2pPr marL="1219170" lvl="1" indent="-397923" algn="l" rtl="0">
              <a:lnSpc>
                <a:spcPct val="100000"/>
              </a:lnSpc>
              <a:spcBef>
                <a:spcPts val="800"/>
              </a:spcBef>
              <a:spcAft>
                <a:spcPts val="0"/>
              </a:spcAft>
              <a:buClr>
                <a:schemeClr val="dk1"/>
              </a:buClr>
              <a:buSzPts val="1100"/>
              <a:buChar char="○"/>
              <a:defRPr/>
            </a:lvl2pPr>
            <a:lvl3pPr marL="1828754" lvl="2" indent="-397923" algn="l" rtl="0">
              <a:lnSpc>
                <a:spcPct val="100000"/>
              </a:lnSpc>
              <a:spcBef>
                <a:spcPts val="0"/>
              </a:spcBef>
              <a:spcAft>
                <a:spcPts val="0"/>
              </a:spcAft>
              <a:buClr>
                <a:schemeClr val="dk1"/>
              </a:buClr>
              <a:buSzPts val="1100"/>
              <a:buChar char="■"/>
              <a:defRPr/>
            </a:lvl3pPr>
            <a:lvl4pPr marL="2438339" lvl="3" indent="-397923" algn="l" rtl="0">
              <a:lnSpc>
                <a:spcPct val="100000"/>
              </a:lnSpc>
              <a:spcBef>
                <a:spcPts val="0"/>
              </a:spcBef>
              <a:spcAft>
                <a:spcPts val="0"/>
              </a:spcAft>
              <a:buClr>
                <a:schemeClr val="dk1"/>
              </a:buClr>
              <a:buSzPts val="1100"/>
              <a:buChar char="●"/>
              <a:defRPr/>
            </a:lvl4pPr>
            <a:lvl5pPr marL="3047924" lvl="4" indent="-397923" algn="l" rtl="0">
              <a:lnSpc>
                <a:spcPct val="100000"/>
              </a:lnSpc>
              <a:spcBef>
                <a:spcPts val="0"/>
              </a:spcBef>
              <a:spcAft>
                <a:spcPts val="0"/>
              </a:spcAft>
              <a:buClr>
                <a:schemeClr val="dk1"/>
              </a:buClr>
              <a:buSzPts val="1100"/>
              <a:buChar char="○"/>
              <a:defRPr/>
            </a:lvl5pPr>
            <a:lvl6pPr marL="3657509" lvl="5" indent="-397923" algn="l" rtl="0">
              <a:lnSpc>
                <a:spcPct val="90000"/>
              </a:lnSpc>
              <a:spcBef>
                <a:spcPts val="0"/>
              </a:spcBef>
              <a:spcAft>
                <a:spcPts val="0"/>
              </a:spcAft>
              <a:buClr>
                <a:schemeClr val="dk1"/>
              </a:buClr>
              <a:buSzPts val="1100"/>
              <a:buChar char="■"/>
              <a:defRPr/>
            </a:lvl6pPr>
            <a:lvl7pPr marL="4267093" lvl="6" indent="-397923" algn="l" rtl="0">
              <a:lnSpc>
                <a:spcPct val="90000"/>
              </a:lnSpc>
              <a:spcBef>
                <a:spcPts val="0"/>
              </a:spcBef>
              <a:spcAft>
                <a:spcPts val="0"/>
              </a:spcAft>
              <a:buClr>
                <a:schemeClr val="dk1"/>
              </a:buClr>
              <a:buSzPts val="1100"/>
              <a:buChar char="●"/>
              <a:defRPr/>
            </a:lvl7pPr>
            <a:lvl8pPr marL="4876678" lvl="7" indent="-397923" algn="l" rtl="0">
              <a:lnSpc>
                <a:spcPct val="90000"/>
              </a:lnSpc>
              <a:spcBef>
                <a:spcPts val="0"/>
              </a:spcBef>
              <a:spcAft>
                <a:spcPts val="0"/>
              </a:spcAft>
              <a:buClr>
                <a:schemeClr val="dk1"/>
              </a:buClr>
              <a:buSzPts val="1100"/>
              <a:buChar char="○"/>
              <a:defRPr/>
            </a:lvl8pPr>
            <a:lvl9pPr marL="5486263" lvl="8" indent="-397923" algn="l" rtl="0">
              <a:lnSpc>
                <a:spcPct val="90000"/>
              </a:lnSpc>
              <a:spcBef>
                <a:spcPts val="0"/>
              </a:spcBef>
              <a:spcAft>
                <a:spcPts val="0"/>
              </a:spcAft>
              <a:buClr>
                <a:schemeClr val="dk1"/>
              </a:buClr>
              <a:buSzPts val="1100"/>
              <a:buChar char="■"/>
              <a:defRPr/>
            </a:lvl9pPr>
          </a:lstStyle>
          <a:p>
            <a:endParaRPr/>
          </a:p>
        </p:txBody>
      </p:sp>
      <p:sp>
        <p:nvSpPr>
          <p:cNvPr id="80" name="Google Shape;80;p17"/>
          <p:cNvSpPr txBox="1">
            <a:spLocks noGrp="1"/>
          </p:cNvSpPr>
          <p:nvPr>
            <p:ph type="sldNum" idx="12"/>
          </p:nvPr>
        </p:nvSpPr>
        <p:spPr>
          <a:xfrm>
            <a:off x="11296611" y="6217623"/>
            <a:ext cx="731600" cy="524800"/>
          </a:xfrm>
          <a:prstGeom prst="rect">
            <a:avLst/>
          </a:prstGeom>
          <a:noFill/>
          <a:ln>
            <a:noFill/>
          </a:ln>
        </p:spPr>
        <p:txBody>
          <a:bodyPr spcFirstLastPara="1" wrap="square" lIns="68575" tIns="68575" rIns="68575" bIns="68575" anchor="ctr" anchorCtr="0">
            <a:normAutofit/>
          </a:bodyPr>
          <a:lstStyle>
            <a:lvl1pPr marL="0" lvl="0" indent="0" algn="r" rtl="0">
              <a:buClr>
                <a:srgbClr val="524B48"/>
              </a:buClr>
              <a:buSzPts val="600"/>
              <a:buFont typeface="Arial"/>
              <a:buNone/>
              <a:defRPr sz="800">
                <a:solidFill>
                  <a:srgbClr val="524B48"/>
                </a:solidFill>
                <a:latin typeface="Arial"/>
                <a:ea typeface="Arial"/>
                <a:cs typeface="Arial"/>
                <a:sym typeface="Arial"/>
              </a:defRPr>
            </a:lvl1pPr>
            <a:lvl2pPr marL="0" lvl="1" indent="0" algn="r" rtl="0">
              <a:buClr>
                <a:srgbClr val="524B48"/>
              </a:buClr>
              <a:buSzPts val="600"/>
              <a:buFont typeface="Arial"/>
              <a:buNone/>
              <a:defRPr sz="800">
                <a:solidFill>
                  <a:srgbClr val="524B48"/>
                </a:solidFill>
                <a:latin typeface="Arial"/>
                <a:ea typeface="Arial"/>
                <a:cs typeface="Arial"/>
                <a:sym typeface="Arial"/>
              </a:defRPr>
            </a:lvl2pPr>
            <a:lvl3pPr marL="0" lvl="2" indent="0" algn="r" rtl="0">
              <a:buClr>
                <a:srgbClr val="524B48"/>
              </a:buClr>
              <a:buSzPts val="600"/>
              <a:buFont typeface="Arial"/>
              <a:buNone/>
              <a:defRPr sz="800">
                <a:solidFill>
                  <a:srgbClr val="524B48"/>
                </a:solidFill>
                <a:latin typeface="Arial"/>
                <a:ea typeface="Arial"/>
                <a:cs typeface="Arial"/>
                <a:sym typeface="Arial"/>
              </a:defRPr>
            </a:lvl3pPr>
            <a:lvl4pPr marL="0" lvl="3" indent="0" algn="r" rtl="0">
              <a:buClr>
                <a:srgbClr val="524B48"/>
              </a:buClr>
              <a:buSzPts val="600"/>
              <a:buFont typeface="Arial"/>
              <a:buNone/>
              <a:defRPr sz="800">
                <a:solidFill>
                  <a:srgbClr val="524B48"/>
                </a:solidFill>
                <a:latin typeface="Arial"/>
                <a:ea typeface="Arial"/>
                <a:cs typeface="Arial"/>
                <a:sym typeface="Arial"/>
              </a:defRPr>
            </a:lvl4pPr>
            <a:lvl5pPr marL="0" lvl="4" indent="0" algn="r" rtl="0">
              <a:buClr>
                <a:srgbClr val="524B48"/>
              </a:buClr>
              <a:buSzPts val="600"/>
              <a:buFont typeface="Arial"/>
              <a:buNone/>
              <a:defRPr sz="800">
                <a:solidFill>
                  <a:srgbClr val="524B48"/>
                </a:solidFill>
                <a:latin typeface="Arial"/>
                <a:ea typeface="Arial"/>
                <a:cs typeface="Arial"/>
                <a:sym typeface="Arial"/>
              </a:defRPr>
            </a:lvl5pPr>
            <a:lvl6pPr marL="0" lvl="5" indent="0" algn="r" rtl="0">
              <a:buClr>
                <a:srgbClr val="524B48"/>
              </a:buClr>
              <a:buSzPts val="600"/>
              <a:buFont typeface="Arial"/>
              <a:buNone/>
              <a:defRPr sz="800">
                <a:solidFill>
                  <a:srgbClr val="524B48"/>
                </a:solidFill>
                <a:latin typeface="Arial"/>
                <a:ea typeface="Arial"/>
                <a:cs typeface="Arial"/>
                <a:sym typeface="Arial"/>
              </a:defRPr>
            </a:lvl6pPr>
            <a:lvl7pPr marL="0" lvl="6" indent="0" algn="r" rtl="0">
              <a:buClr>
                <a:srgbClr val="524B48"/>
              </a:buClr>
              <a:buSzPts val="600"/>
              <a:buFont typeface="Arial"/>
              <a:buNone/>
              <a:defRPr sz="800">
                <a:solidFill>
                  <a:srgbClr val="524B48"/>
                </a:solidFill>
                <a:latin typeface="Arial"/>
                <a:ea typeface="Arial"/>
                <a:cs typeface="Arial"/>
                <a:sym typeface="Arial"/>
              </a:defRPr>
            </a:lvl7pPr>
            <a:lvl8pPr marL="0" lvl="7" indent="0" algn="r" rtl="0">
              <a:buClr>
                <a:srgbClr val="524B48"/>
              </a:buClr>
              <a:buSzPts val="600"/>
              <a:buFont typeface="Arial"/>
              <a:buNone/>
              <a:defRPr sz="800">
                <a:solidFill>
                  <a:srgbClr val="524B48"/>
                </a:solidFill>
                <a:latin typeface="Arial"/>
                <a:ea typeface="Arial"/>
                <a:cs typeface="Arial"/>
                <a:sym typeface="Arial"/>
              </a:defRPr>
            </a:lvl8pPr>
            <a:lvl9pPr marL="0" lvl="8" indent="0" algn="r" rtl="0">
              <a:buClr>
                <a:srgbClr val="524B48"/>
              </a:buClr>
              <a:buSzPts val="600"/>
              <a:buFont typeface="Arial"/>
              <a:buNone/>
              <a:defRPr sz="800">
                <a:solidFill>
                  <a:srgbClr val="524B48"/>
                </a:solidFill>
                <a:latin typeface="Arial"/>
                <a:ea typeface="Arial"/>
                <a:cs typeface="Arial"/>
                <a:sym typeface="Arial"/>
              </a:defRPr>
            </a:lvl9pPr>
          </a:lstStyle>
          <a:p>
            <a:fld id="{00000000-1234-1234-1234-123412341234}" type="slidenum">
              <a:rPr lang="no"/>
              <a:pPr/>
              <a:t>‹#›</a:t>
            </a:fld>
            <a:endParaRPr lang="no"/>
          </a:p>
        </p:txBody>
      </p:sp>
      <p:sp>
        <p:nvSpPr>
          <p:cNvPr id="81" name="Google Shape;81;p17"/>
          <p:cNvSpPr txBox="1">
            <a:spLocks noGrp="1"/>
          </p:cNvSpPr>
          <p:nvPr>
            <p:ph type="body" idx="2"/>
          </p:nvPr>
        </p:nvSpPr>
        <p:spPr>
          <a:xfrm>
            <a:off x="381001" y="6280143"/>
            <a:ext cx="1021200" cy="203200"/>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lvl1pPr marL="609585" lvl="0" indent="-304792" algn="l" rtl="0">
              <a:lnSpc>
                <a:spcPct val="100000"/>
              </a:lnSpc>
              <a:spcBef>
                <a:spcPts val="1200"/>
              </a:spcBef>
              <a:spcAft>
                <a:spcPts val="0"/>
              </a:spcAft>
              <a:buClr>
                <a:schemeClr val="dk1"/>
              </a:buClr>
              <a:buSzPts val="1100"/>
              <a:buNone/>
              <a:defRPr/>
            </a:lvl1pPr>
            <a:lvl2pPr marL="1219170" lvl="1" indent="-423323" algn="l" rtl="0">
              <a:lnSpc>
                <a:spcPct val="100000"/>
              </a:lnSpc>
              <a:spcBef>
                <a:spcPts val="533"/>
              </a:spcBef>
              <a:spcAft>
                <a:spcPts val="0"/>
              </a:spcAft>
              <a:buClr>
                <a:schemeClr val="dk1"/>
              </a:buClr>
              <a:buSzPts val="1400"/>
              <a:buChar char="•"/>
              <a:defRPr/>
            </a:lvl2pPr>
            <a:lvl3pPr marL="1828754" lvl="2" indent="-423323" algn="l" rtl="0">
              <a:lnSpc>
                <a:spcPct val="100000"/>
              </a:lnSpc>
              <a:spcBef>
                <a:spcPts val="533"/>
              </a:spcBef>
              <a:spcAft>
                <a:spcPts val="0"/>
              </a:spcAft>
              <a:buClr>
                <a:schemeClr val="dk1"/>
              </a:buClr>
              <a:buSzPts val="1400"/>
              <a:buChar char="•"/>
              <a:defRPr/>
            </a:lvl3pPr>
            <a:lvl4pPr marL="2438339" lvl="3" indent="-423323" algn="l" rtl="0">
              <a:lnSpc>
                <a:spcPct val="100000"/>
              </a:lnSpc>
              <a:spcBef>
                <a:spcPts val="533"/>
              </a:spcBef>
              <a:spcAft>
                <a:spcPts val="0"/>
              </a:spcAft>
              <a:buClr>
                <a:schemeClr val="dk1"/>
              </a:buClr>
              <a:buSzPts val="1400"/>
              <a:buChar char="•"/>
              <a:defRPr/>
            </a:lvl4pPr>
            <a:lvl5pPr marL="3047924" lvl="4" indent="-423323" algn="l" rtl="0">
              <a:lnSpc>
                <a:spcPct val="10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207156407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3.svg"/><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oleObject" Target="../embeddings/oleObject1.bin"/><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ags" Target="../tags/tag2.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35"/>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6" imgW="339" imgH="343" progId="TCLayout.ActiveDocument.1">
                  <p:embed/>
                </p:oleObj>
              </mc:Choice>
              <mc:Fallback>
                <p:oleObj name="think-cell Slide" r:id="rId36" imgW="339" imgH="343" progId="TCLayout.ActiveDocument.1">
                  <p:embed/>
                  <p:pic>
                    <p:nvPicPr>
                      <p:cNvPr id="7" name="Object 6" hidden="1">
                        <a:extLst>
                          <a:ext uri="{FF2B5EF4-FFF2-40B4-BE49-F238E27FC236}">
                            <a16:creationId xmlns:a16="http://schemas.microsoft.com/office/drawing/2014/main" id="{A22D069C-C025-484F-B809-F6C0328593D2}"/>
                          </a:ext>
                        </a:extLst>
                      </p:cNvPr>
                      <p:cNvPicPr/>
                      <p:nvPr/>
                    </p:nvPicPr>
                    <p:blipFill>
                      <a:blip r:embed="rId37"/>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a:t>Side </a:t>
            </a:r>
            <a:fld id="{5251F420-7306-4E7C-A79E-F31A38F7D392}" type="slidenum">
              <a:rPr lang="en-US" smtClean="0"/>
              <a:pPr/>
              <a:t>‹#›</a:t>
            </a:fld>
            <a:endParaRPr lang="en-US"/>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8">
            <a:extLst>
              <a:ext uri="{96DAC541-7B7A-43D3-8B79-37D633B846F1}">
                <asvg:svgBlip xmlns:asvg="http://schemas.microsoft.com/office/drawing/2016/SVG/main" r:embed="rId39"/>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 id="2147483734" r:id="rId28"/>
    <p:sldLayoutId id="2147483735" r:id="rId29"/>
    <p:sldLayoutId id="2147483738" r:id="rId30"/>
    <p:sldLayoutId id="2147483740" r:id="rId31"/>
    <p:sldLayoutId id="2147483741" r:id="rId32"/>
    <p:sldLayoutId id="2147483742" r:id="rId33"/>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1.xml"/><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32.xml"/><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0.png"/><Relationship Id="rId5" Type="http://schemas.microsoft.com/office/2017/04/relationships/track" Target="../media/track1.vtt"/><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7.xml"/><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kjermbilde av nye autotekst som viser hvordan du laster opp og køen med transkriberte filer">
            <a:extLst>
              <a:ext uri="{FF2B5EF4-FFF2-40B4-BE49-F238E27FC236}">
                <a16:creationId xmlns:a16="http://schemas.microsoft.com/office/drawing/2014/main" id="{E5C167B2-C4BF-E514-0E31-5E1819E3D2BE}"/>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5031" r="503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9" name="Text Placeholder 7">
            <a:extLst>
              <a:ext uri="{FF2B5EF4-FFF2-40B4-BE49-F238E27FC236}">
                <a16:creationId xmlns:a16="http://schemas.microsoft.com/office/drawing/2014/main" id="{027AD296-9E41-BB4E-174B-5E86752822CB}"/>
              </a:ext>
            </a:extLst>
          </p:cNvPr>
          <p:cNvSpPr>
            <a:spLocks noGrp="1"/>
          </p:cNvSpPr>
          <p:nvPr>
            <p:ph type="body" sz="quarter" idx="17"/>
          </p:nvPr>
        </p:nvSpPr>
        <p:spPr>
          <a:xfrm>
            <a:off x="379037" y="5020045"/>
            <a:ext cx="5075367" cy="226283"/>
          </a:xfrm>
        </p:spPr>
        <p:txBody>
          <a:bodyPr/>
          <a:lstStyle/>
          <a:p>
            <a:r>
              <a:rPr lang="en-US"/>
              <a:t>Allmøte, IT-avdelingen den </a:t>
            </a:r>
            <a:r>
              <a:rPr lang="en-US">
                <a:highlight>
                  <a:srgbClr val="FFFFFF"/>
                </a:highlight>
              </a:rPr>
              <a:t>13.04.2023</a:t>
            </a:r>
          </a:p>
          <a:p>
            <a:endParaRPr lang="en-US"/>
          </a:p>
        </p:txBody>
      </p:sp>
      <p:sp>
        <p:nvSpPr>
          <p:cNvPr id="55" name="Subtitle 5">
            <a:extLst>
              <a:ext uri="{FF2B5EF4-FFF2-40B4-BE49-F238E27FC236}">
                <a16:creationId xmlns:a16="http://schemas.microsoft.com/office/drawing/2014/main" id="{1A9E62E1-454B-38B4-544A-7C32510DAF2B}"/>
              </a:ext>
            </a:extLst>
          </p:cNvPr>
          <p:cNvSpPr>
            <a:spLocks noGrp="1"/>
          </p:cNvSpPr>
          <p:nvPr>
            <p:ph type="body" sz="quarter" idx="22"/>
          </p:nvPr>
        </p:nvSpPr>
        <p:spPr>
          <a:xfrm>
            <a:off x="379038" y="3334512"/>
            <a:ext cx="5571740" cy="808025"/>
          </a:xfrm>
        </p:spPr>
        <p:txBody>
          <a:bodyPr vert="horz" lIns="0" tIns="0" rIns="0" bIns="0" rtlCol="0" anchor="t">
            <a:noAutofit/>
          </a:bodyPr>
          <a:lstStyle/>
          <a:p>
            <a:r>
              <a:rPr lang="en-US" sz="1600"/>
              <a:t>Dagfinn Bergsager</a:t>
            </a:r>
          </a:p>
          <a:p>
            <a:r>
              <a:rPr lang="en-US" sz="1600"/>
              <a:t>Tomm Eriksen</a:t>
            </a:r>
          </a:p>
          <a:p>
            <a:br>
              <a:rPr lang="en-US" sz="1600"/>
            </a:br>
            <a:endParaRPr lang="en-US" sz="1600">
              <a:cs typeface="Arial"/>
            </a:endParaRPr>
          </a:p>
        </p:txBody>
      </p:sp>
      <p:sp>
        <p:nvSpPr>
          <p:cNvPr id="65" name="Text Placeholder 10">
            <a:extLst>
              <a:ext uri="{FF2B5EF4-FFF2-40B4-BE49-F238E27FC236}">
                <a16:creationId xmlns:a16="http://schemas.microsoft.com/office/drawing/2014/main" id="{6411A104-9CFE-DAE7-30C9-121C1BB6E90A}"/>
              </a:ext>
            </a:extLst>
          </p:cNvPr>
          <p:cNvSpPr>
            <a:spLocks noGrp="1"/>
          </p:cNvSpPr>
          <p:nvPr>
            <p:ph type="body" sz="quarter" idx="16"/>
          </p:nvPr>
        </p:nvSpPr>
        <p:spPr>
          <a:xfrm>
            <a:off x="379038" y="1761229"/>
            <a:ext cx="4345969" cy="1383684"/>
          </a:xfrm>
        </p:spPr>
        <p:txBody>
          <a:bodyPr vert="horz" lIns="0" tIns="0" rIns="0" bIns="0" rtlCol="0" anchor="t">
            <a:noAutofit/>
          </a:bodyPr>
          <a:lstStyle/>
          <a:p>
            <a:r>
              <a:rPr lang="en-US" sz="2800" dirty="0" err="1"/>
              <a:t>Endelig en tale til tekst-løsning som er god på norsk</a:t>
            </a:r>
            <a:endParaRPr lang="en-US" sz="2800" dirty="0">
              <a:cs typeface="Arial"/>
            </a:endParaRPr>
          </a:p>
        </p:txBody>
      </p:sp>
      <p:sp>
        <p:nvSpPr>
          <p:cNvPr id="4" name="Title 3">
            <a:extLst>
              <a:ext uri="{FF2B5EF4-FFF2-40B4-BE49-F238E27FC236}">
                <a16:creationId xmlns:a16="http://schemas.microsoft.com/office/drawing/2014/main" id="{94BBA422-9688-49CC-9281-C1887C42F187}"/>
              </a:ext>
            </a:extLst>
          </p:cNvPr>
          <p:cNvSpPr>
            <a:spLocks noGrp="1"/>
          </p:cNvSpPr>
          <p:nvPr>
            <p:ph type="ctrTitle"/>
          </p:nvPr>
        </p:nvSpPr>
        <p:spPr/>
        <p:txBody>
          <a:bodyPr anchor="t">
            <a:normAutofit/>
          </a:bodyPr>
          <a:lstStyle/>
          <a:p>
            <a:r>
              <a:rPr lang="nb-NO"/>
              <a:t>Autotekst</a:t>
            </a:r>
            <a:endParaRPr lang="en-GB"/>
          </a:p>
        </p:txBody>
      </p:sp>
    </p:spTree>
    <p:extLst>
      <p:ext uri="{BB962C8B-B14F-4D97-AF65-F5344CB8AC3E}">
        <p14:creationId xmlns:p14="http://schemas.microsoft.com/office/powerpoint/2010/main" val="2987306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46442A-C08F-48E8-8EF4-FDE863CD0989}"/>
              </a:ext>
            </a:extLst>
          </p:cNvPr>
          <p:cNvSpPr>
            <a:spLocks noGrp="1"/>
          </p:cNvSpPr>
          <p:nvPr>
            <p:ph type="ctrTitle"/>
          </p:nvPr>
        </p:nvSpPr>
        <p:spPr>
          <a:xfrm>
            <a:off x="1540042" y="2905245"/>
            <a:ext cx="9127958" cy="2124537"/>
          </a:xfrm>
        </p:spPr>
        <p:txBody>
          <a:bodyPr/>
          <a:lstStyle/>
          <a:p>
            <a:r>
              <a:rPr lang="nb-NO"/>
              <a:t>24.000 x 2,5 timer = 60.000 timer</a:t>
            </a:r>
            <a:endParaRPr lang="nb-NO" b="1"/>
          </a:p>
        </p:txBody>
      </p:sp>
      <p:sp>
        <p:nvSpPr>
          <p:cNvPr id="5" name="Text Placeholder 4">
            <a:extLst>
              <a:ext uri="{FF2B5EF4-FFF2-40B4-BE49-F238E27FC236}">
                <a16:creationId xmlns:a16="http://schemas.microsoft.com/office/drawing/2014/main" id="{31FC769E-C2F8-4EBF-AB69-44F9A08C575C}"/>
              </a:ext>
            </a:extLst>
          </p:cNvPr>
          <p:cNvSpPr>
            <a:spLocks noGrp="1"/>
          </p:cNvSpPr>
          <p:nvPr>
            <p:ph type="body" sz="quarter" idx="15"/>
          </p:nvPr>
        </p:nvSpPr>
        <p:spPr/>
        <p:txBody>
          <a:bodyPr/>
          <a:lstStyle/>
          <a:p>
            <a:endParaRPr lang="en-US"/>
          </a:p>
        </p:txBody>
      </p:sp>
      <p:sp>
        <p:nvSpPr>
          <p:cNvPr id="7" name="Slide Number Placeholder 6">
            <a:extLst>
              <a:ext uri="{FF2B5EF4-FFF2-40B4-BE49-F238E27FC236}">
                <a16:creationId xmlns:a16="http://schemas.microsoft.com/office/drawing/2014/main" id="{A2BE1FDF-F69C-4B88-B398-D5E79B3B910D}"/>
              </a:ext>
            </a:extLst>
          </p:cNvPr>
          <p:cNvSpPr>
            <a:spLocks noGrp="1"/>
          </p:cNvSpPr>
          <p:nvPr>
            <p:ph type="sldNum" sz="quarter" idx="12"/>
          </p:nvPr>
        </p:nvSpPr>
        <p:spPr/>
        <p:txBody>
          <a:bodyPr/>
          <a:lstStyle/>
          <a:p>
            <a:r>
              <a:rPr lang="en-US"/>
              <a:t>Side </a:t>
            </a:r>
            <a:fld id="{5251F420-7306-4E7C-A79E-F31A38F7D392}" type="slidenum">
              <a:rPr lang="en-US" smtClean="0"/>
              <a:pPr/>
              <a:t>2</a:t>
            </a:fld>
            <a:endParaRPr lang="en-US"/>
          </a:p>
        </p:txBody>
      </p:sp>
    </p:spTree>
    <p:extLst>
      <p:ext uri="{BB962C8B-B14F-4D97-AF65-F5344CB8AC3E}">
        <p14:creationId xmlns:p14="http://schemas.microsoft.com/office/powerpoint/2010/main" val="195118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53"/>
          <p:cNvSpPr txBox="1">
            <a:spLocks noGrp="1"/>
          </p:cNvSpPr>
          <p:nvPr>
            <p:ph type="title"/>
          </p:nvPr>
        </p:nvSpPr>
        <p:spPr>
          <a:xfrm>
            <a:off x="351652" y="2228597"/>
            <a:ext cx="5358800" cy="1846645"/>
          </a:xfrm>
          <a:prstGeom prst="rect">
            <a:avLst/>
          </a:prstGeom>
          <a:noFill/>
          <a:ln>
            <a:noFill/>
          </a:ln>
        </p:spPr>
        <p:txBody>
          <a:bodyPr spcFirstLastPara="1" vert="horz" wrap="square" lIns="91433" tIns="91433" rIns="91433" bIns="91433" rtlCol="0" anchor="ctr" anchorCtr="0">
            <a:spAutoFit/>
          </a:bodyPr>
          <a:lstStyle/>
          <a:p>
            <a:r>
              <a:rPr lang="nb-NO"/>
              <a:t>En del av et større arbeid med universell utforming</a:t>
            </a:r>
            <a:endParaRPr/>
          </a:p>
        </p:txBody>
      </p:sp>
      <p:sp>
        <p:nvSpPr>
          <p:cNvPr id="426" name="Google Shape;426;p53"/>
          <p:cNvSpPr txBox="1">
            <a:spLocks noGrp="1"/>
          </p:cNvSpPr>
          <p:nvPr>
            <p:ph type="body" idx="1"/>
          </p:nvPr>
        </p:nvSpPr>
        <p:spPr>
          <a:xfrm>
            <a:off x="6546411" y="2265578"/>
            <a:ext cx="5116000" cy="4298564"/>
          </a:xfrm>
          <a:prstGeom prst="rect">
            <a:avLst/>
          </a:prstGeom>
          <a:noFill/>
          <a:ln>
            <a:noFill/>
          </a:ln>
        </p:spPr>
        <p:txBody>
          <a:bodyPr spcFirstLastPara="1" vert="horz" wrap="square" lIns="91433" tIns="91433" rIns="91433" bIns="91433" rtlCol="0" anchor="ctr" anchorCtr="0">
            <a:normAutofit/>
          </a:bodyPr>
          <a:lstStyle/>
          <a:p>
            <a:pPr indent="-457189"/>
            <a:r>
              <a:rPr lang="en-GB"/>
              <a:t>Etablert et dedikert UU-team</a:t>
            </a:r>
          </a:p>
          <a:p>
            <a:pPr indent="-457189">
              <a:spcBef>
                <a:spcPts val="800"/>
              </a:spcBef>
            </a:pPr>
            <a:r>
              <a:rPr lang="nb-NO"/>
              <a:t>Informerer, rådgir og holder kurs</a:t>
            </a:r>
          </a:p>
          <a:p>
            <a:pPr indent="-457189">
              <a:spcBef>
                <a:spcPts val="800"/>
              </a:spcBef>
            </a:pPr>
            <a:r>
              <a:rPr lang="nb-NO"/>
              <a:t>Tilgjengelighetserklæringer</a:t>
            </a:r>
          </a:p>
          <a:p>
            <a:pPr indent="-457189">
              <a:spcBef>
                <a:spcPts val="800"/>
              </a:spcBef>
            </a:pPr>
            <a:r>
              <a:rPr lang="nb-NO"/>
              <a:t>Innkjøp</a:t>
            </a:r>
          </a:p>
          <a:p>
            <a:pPr indent="-457189">
              <a:spcBef>
                <a:spcPts val="800"/>
              </a:spcBef>
            </a:pPr>
            <a:r>
              <a:rPr lang="nb-NO"/>
              <a:t>Brukerpanel med funksjonsnedsatte studenter</a:t>
            </a:r>
          </a:p>
          <a:p>
            <a:pPr indent="-457189">
              <a:spcBef>
                <a:spcPts val="800"/>
              </a:spcBef>
            </a:pPr>
            <a:r>
              <a:rPr lang="nb-NO"/>
              <a:t>Nettverk for UU på fakulteter</a:t>
            </a:r>
          </a:p>
          <a:p>
            <a:pPr indent="-457189">
              <a:spcBef>
                <a:spcPts val="800"/>
              </a:spcBef>
            </a:pPr>
            <a:r>
              <a:rPr lang="nb-NO"/>
              <a:t>Støtteverktøy for områder med størst behov</a:t>
            </a:r>
            <a:endParaRPr/>
          </a:p>
        </p:txBody>
      </p:sp>
      <p:sp>
        <p:nvSpPr>
          <p:cNvPr id="427" name="Google Shape;427;p53"/>
          <p:cNvSpPr txBox="1">
            <a:spLocks noGrp="1"/>
          </p:cNvSpPr>
          <p:nvPr>
            <p:ph type="sldNum" idx="12"/>
          </p:nvPr>
        </p:nvSpPr>
        <p:spPr>
          <a:xfrm>
            <a:off x="11296611" y="6217623"/>
            <a:ext cx="731600" cy="524800"/>
          </a:xfrm>
          <a:prstGeom prst="rect">
            <a:avLst/>
          </a:prstGeom>
          <a:noFill/>
          <a:ln>
            <a:noFill/>
          </a:ln>
        </p:spPr>
        <p:txBody>
          <a:bodyPr spcFirstLastPara="1" vert="horz" wrap="square" lIns="91433" tIns="91433" rIns="91433" bIns="91433" rtlCol="0" anchor="ctr" anchorCtr="0">
            <a:normAutofit/>
          </a:bodyPr>
          <a:lstStyle/>
          <a:p>
            <a:pPr>
              <a:buSzPts val="500"/>
            </a:pPr>
            <a:fld id="{00000000-1234-1234-1234-123412341234}" type="slidenum">
              <a:rPr lang="no"/>
              <a:pPr>
                <a:buSzPts val="500"/>
              </a:pPr>
              <a:t>3</a:t>
            </a:fld>
            <a:endParaRPr/>
          </a:p>
        </p:txBody>
      </p:sp>
      <p:grpSp>
        <p:nvGrpSpPr>
          <p:cNvPr id="6" name="Group 5" descr="Ida Meland, Jørgen Kjeldgård og Ida Solås">
            <a:extLst>
              <a:ext uri="{FF2B5EF4-FFF2-40B4-BE49-F238E27FC236}">
                <a16:creationId xmlns:a16="http://schemas.microsoft.com/office/drawing/2014/main" id="{112587C6-83A4-96B4-B9D3-AD3B5E6BC0BF}"/>
              </a:ext>
            </a:extLst>
          </p:cNvPr>
          <p:cNvGrpSpPr/>
          <p:nvPr/>
        </p:nvGrpSpPr>
        <p:grpSpPr>
          <a:xfrm>
            <a:off x="6362655" y="701493"/>
            <a:ext cx="5573716" cy="1536700"/>
            <a:chOff x="6441032" y="691897"/>
            <a:chExt cx="5573716" cy="1536700"/>
          </a:xfrm>
        </p:grpSpPr>
        <p:pic>
          <p:nvPicPr>
            <p:cNvPr id="3" name="Picture 2">
              <a:extLst>
                <a:ext uri="{FF2B5EF4-FFF2-40B4-BE49-F238E27FC236}">
                  <a16:creationId xmlns:a16="http://schemas.microsoft.com/office/drawing/2014/main" id="{E49142E5-BDAA-7CE3-ACF6-DD7BAD028390}"/>
                </a:ext>
              </a:extLst>
            </p:cNvPr>
            <p:cNvPicPr>
              <a:picLocks noChangeAspect="1"/>
            </p:cNvPicPr>
            <p:nvPr/>
          </p:nvPicPr>
          <p:blipFill>
            <a:blip r:embed="rId3"/>
            <a:stretch>
              <a:fillRect/>
            </a:stretch>
          </p:blipFill>
          <p:spPr>
            <a:xfrm>
              <a:off x="6441032" y="691897"/>
              <a:ext cx="1708092" cy="1525082"/>
            </a:xfrm>
            <a:prstGeom prst="rect">
              <a:avLst/>
            </a:prstGeom>
          </p:spPr>
        </p:pic>
        <p:pic>
          <p:nvPicPr>
            <p:cNvPr id="4" name="Picture 3">
              <a:extLst>
                <a:ext uri="{FF2B5EF4-FFF2-40B4-BE49-F238E27FC236}">
                  <a16:creationId xmlns:a16="http://schemas.microsoft.com/office/drawing/2014/main" id="{6E964459-9AC9-2495-FB20-D107D2ADCCA1}"/>
                </a:ext>
              </a:extLst>
            </p:cNvPr>
            <p:cNvPicPr>
              <a:picLocks noChangeAspect="1"/>
            </p:cNvPicPr>
            <p:nvPr/>
          </p:nvPicPr>
          <p:blipFill>
            <a:blip r:embed="rId4"/>
            <a:stretch>
              <a:fillRect/>
            </a:stretch>
          </p:blipFill>
          <p:spPr>
            <a:xfrm>
              <a:off x="8399841" y="691897"/>
              <a:ext cx="1689100" cy="1536700"/>
            </a:xfrm>
            <a:prstGeom prst="rect">
              <a:avLst/>
            </a:prstGeom>
          </p:spPr>
        </p:pic>
        <p:pic>
          <p:nvPicPr>
            <p:cNvPr id="5" name="Picture 4">
              <a:extLst>
                <a:ext uri="{FF2B5EF4-FFF2-40B4-BE49-F238E27FC236}">
                  <a16:creationId xmlns:a16="http://schemas.microsoft.com/office/drawing/2014/main" id="{53607EB1-3B38-690E-9019-71BAB6DBEE27}"/>
                </a:ext>
              </a:extLst>
            </p:cNvPr>
            <p:cNvPicPr>
              <a:picLocks noChangeAspect="1"/>
            </p:cNvPicPr>
            <p:nvPr/>
          </p:nvPicPr>
          <p:blipFill>
            <a:blip r:embed="rId5"/>
            <a:stretch>
              <a:fillRect/>
            </a:stretch>
          </p:blipFill>
          <p:spPr>
            <a:xfrm>
              <a:off x="10339658" y="691897"/>
              <a:ext cx="1675090" cy="1525082"/>
            </a:xfrm>
            <a:prstGeom prst="rect">
              <a:avLst/>
            </a:prstGeom>
          </p:spPr>
        </p:pic>
      </p:grpSp>
      <p:cxnSp>
        <p:nvCxnSpPr>
          <p:cNvPr id="8" name="Straight Connector 7">
            <a:extLst>
              <a:ext uri="{FF2B5EF4-FFF2-40B4-BE49-F238E27FC236}">
                <a16:creationId xmlns:a16="http://schemas.microsoft.com/office/drawing/2014/main" id="{00271565-5698-5D57-E103-54FAEA81831B}"/>
              </a:ext>
              <a:ext uri="{C183D7F6-B498-43B3-948B-1728B52AA6E4}">
                <adec:decorative xmlns:adec="http://schemas.microsoft.com/office/drawing/2017/decorative" val="1"/>
              </a:ext>
            </a:extLst>
          </p:cNvPr>
          <p:cNvCxnSpPr/>
          <p:nvPr/>
        </p:nvCxnSpPr>
        <p:spPr>
          <a:xfrm>
            <a:off x="7239065" y="5849844"/>
            <a:ext cx="1567543" cy="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2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2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26">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26">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checkerboard(across)">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6"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3A503-7CBC-2DAE-44A2-888D9C6E3405}"/>
              </a:ext>
            </a:extLst>
          </p:cNvPr>
          <p:cNvSpPr>
            <a:spLocks noGrp="1"/>
          </p:cNvSpPr>
          <p:nvPr>
            <p:ph type="title"/>
          </p:nvPr>
        </p:nvSpPr>
        <p:spPr/>
        <p:txBody>
          <a:bodyPr/>
          <a:lstStyle/>
          <a:p>
            <a:r>
              <a:rPr lang="nb-NO"/>
              <a:t>Tidslinje: arbeidet vårt med Autotekst</a:t>
            </a:r>
          </a:p>
        </p:txBody>
      </p:sp>
      <p:sp>
        <p:nvSpPr>
          <p:cNvPr id="3" name="Text Placeholder 2">
            <a:extLst>
              <a:ext uri="{FF2B5EF4-FFF2-40B4-BE49-F238E27FC236}">
                <a16:creationId xmlns:a16="http://schemas.microsoft.com/office/drawing/2014/main" id="{46A52ECA-1433-EC6E-04E6-42693A475E96}"/>
              </a:ext>
            </a:extLst>
          </p:cNvPr>
          <p:cNvSpPr>
            <a:spLocks noGrp="1"/>
          </p:cNvSpPr>
          <p:nvPr>
            <p:ph type="body" idx="1"/>
          </p:nvPr>
        </p:nvSpPr>
        <p:spPr/>
        <p:txBody>
          <a:bodyPr/>
          <a:lstStyle/>
          <a:p>
            <a:r>
              <a:rPr lang="nb-NO" sz="2600"/>
              <a:t>Testing av ulike tale-til tekst løsninger høsten 2020</a:t>
            </a:r>
          </a:p>
          <a:p>
            <a:r>
              <a:rPr lang="nb-NO" sz="2600"/>
              <a:t>Vurdert både teknisk og mtp. verdi for sluttbruker</a:t>
            </a:r>
          </a:p>
          <a:p>
            <a:r>
              <a:rPr lang="nb-NO" sz="2600"/>
              <a:t>Konklusjon: Vi ønsket å etablere en tjeneste</a:t>
            </a:r>
          </a:p>
          <a:p>
            <a:r>
              <a:rPr lang="nb-NO" sz="2600"/>
              <a:t>Valgte Googles speech-to-text løsning (skyløsning i EU)</a:t>
            </a:r>
          </a:p>
          <a:p>
            <a:r>
              <a:rPr lang="nb-NO" sz="2600"/>
              <a:t>Søkte og fikk finansiering både internt og hos Bufdir</a:t>
            </a:r>
          </a:p>
          <a:p>
            <a:r>
              <a:rPr lang="nb-NO" sz="2600"/>
              <a:t>Lansert for UiO og for UH-sektor i 2021</a:t>
            </a:r>
          </a:p>
          <a:p>
            <a:r>
              <a:rPr lang="nb-NO" sz="2600"/>
              <a:t>Vært UiOs hovedløsning for tale-til-tekst siden lansering og frem til i dag</a:t>
            </a:r>
          </a:p>
          <a:p>
            <a:r>
              <a:rPr lang="nb-NO" sz="2600"/>
              <a:t>Hovederfaring: sparer en del tid, men fortsatt mye etterarbeid spesielt på norsk</a:t>
            </a:r>
          </a:p>
          <a:p>
            <a:endParaRPr lang="nb-NO"/>
          </a:p>
        </p:txBody>
      </p:sp>
      <p:sp>
        <p:nvSpPr>
          <p:cNvPr id="4" name="Slide Number Placeholder 3">
            <a:extLst>
              <a:ext uri="{FF2B5EF4-FFF2-40B4-BE49-F238E27FC236}">
                <a16:creationId xmlns:a16="http://schemas.microsoft.com/office/drawing/2014/main" id="{1C92C224-680E-E4F7-737D-DD578A00A387}"/>
              </a:ext>
            </a:extLst>
          </p:cNvPr>
          <p:cNvSpPr>
            <a:spLocks noGrp="1"/>
          </p:cNvSpPr>
          <p:nvPr>
            <p:ph type="sldNum" idx="12"/>
          </p:nvPr>
        </p:nvSpPr>
        <p:spPr/>
        <p:txBody>
          <a:bodyPr/>
          <a:lstStyle/>
          <a:p>
            <a:fld id="{00000000-1234-1234-1234-123412341234}" type="slidenum">
              <a:rPr lang="no" smtClean="0"/>
              <a:pPr/>
              <a:t>4</a:t>
            </a:fld>
            <a:endParaRPr lang="no"/>
          </a:p>
        </p:txBody>
      </p:sp>
    </p:spTree>
    <p:extLst>
      <p:ext uri="{BB962C8B-B14F-4D97-AF65-F5344CB8AC3E}">
        <p14:creationId xmlns:p14="http://schemas.microsoft.com/office/powerpoint/2010/main" val="386291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46442A-C08F-48E8-8EF4-FDE863CD0989}"/>
              </a:ext>
            </a:extLst>
          </p:cNvPr>
          <p:cNvSpPr>
            <a:spLocks noGrp="1"/>
          </p:cNvSpPr>
          <p:nvPr>
            <p:ph type="ctrTitle"/>
          </p:nvPr>
        </p:nvSpPr>
        <p:spPr>
          <a:xfrm>
            <a:off x="1540042" y="2905245"/>
            <a:ext cx="9127958" cy="2124537"/>
          </a:xfrm>
        </p:spPr>
        <p:txBody>
          <a:bodyPr/>
          <a:lstStyle/>
          <a:p>
            <a:r>
              <a:rPr lang="nb-NO"/>
              <a:t>21. september 2022</a:t>
            </a:r>
            <a:endParaRPr lang="nb-NO" b="1"/>
          </a:p>
        </p:txBody>
      </p:sp>
      <p:sp>
        <p:nvSpPr>
          <p:cNvPr id="5" name="Text Placeholder 4">
            <a:extLst>
              <a:ext uri="{FF2B5EF4-FFF2-40B4-BE49-F238E27FC236}">
                <a16:creationId xmlns:a16="http://schemas.microsoft.com/office/drawing/2014/main" id="{31FC769E-C2F8-4EBF-AB69-44F9A08C575C}"/>
              </a:ext>
            </a:extLst>
          </p:cNvPr>
          <p:cNvSpPr>
            <a:spLocks noGrp="1"/>
          </p:cNvSpPr>
          <p:nvPr>
            <p:ph type="body" sz="quarter" idx="15"/>
          </p:nvPr>
        </p:nvSpPr>
        <p:spPr/>
        <p:txBody>
          <a:bodyPr/>
          <a:lstStyle/>
          <a:p>
            <a:endParaRPr lang="en-US"/>
          </a:p>
        </p:txBody>
      </p:sp>
      <p:sp>
        <p:nvSpPr>
          <p:cNvPr id="7" name="Slide Number Placeholder 6">
            <a:extLst>
              <a:ext uri="{FF2B5EF4-FFF2-40B4-BE49-F238E27FC236}">
                <a16:creationId xmlns:a16="http://schemas.microsoft.com/office/drawing/2014/main" id="{A2BE1FDF-F69C-4B88-B398-D5E79B3B910D}"/>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a:p>
        </p:txBody>
      </p:sp>
    </p:spTree>
    <p:extLst>
      <p:ext uri="{BB962C8B-B14F-4D97-AF65-F5344CB8AC3E}">
        <p14:creationId xmlns:p14="http://schemas.microsoft.com/office/powerpoint/2010/main" val="3791461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2" name="Title 1">
            <a:extLst>
              <a:ext uri="{FF2B5EF4-FFF2-40B4-BE49-F238E27FC236}">
                <a16:creationId xmlns:a16="http://schemas.microsoft.com/office/drawing/2014/main" id="{92606E08-4CFB-77B3-5C9E-C8500FA3959E}"/>
              </a:ext>
            </a:extLst>
          </p:cNvPr>
          <p:cNvSpPr>
            <a:spLocks noGrp="1"/>
          </p:cNvSpPr>
          <p:nvPr>
            <p:ph type="title"/>
          </p:nvPr>
        </p:nvSpPr>
        <p:spPr/>
        <p:txBody>
          <a:bodyPr/>
          <a:lstStyle/>
          <a:p>
            <a:r>
              <a:rPr lang="nb-NO"/>
              <a:t>Lansering</a:t>
            </a:r>
            <a:r>
              <a:rPr lang="nb-NO" baseline="0"/>
              <a:t> av Whisper</a:t>
            </a:r>
            <a:endParaRPr lang="nb-NO"/>
          </a:p>
        </p:txBody>
      </p:sp>
      <p:sp>
        <p:nvSpPr>
          <p:cNvPr id="462" name="Google Shape;462;p57"/>
          <p:cNvSpPr txBox="1">
            <a:spLocks noGrp="1"/>
          </p:cNvSpPr>
          <p:nvPr>
            <p:ph type="ftr" idx="11"/>
          </p:nvPr>
        </p:nvSpPr>
        <p:spPr>
          <a:xfrm>
            <a:off x="1837732" y="6243181"/>
            <a:ext cx="1501200" cy="259200"/>
          </a:xfrm>
          <a:prstGeom prst="rect">
            <a:avLst/>
          </a:prstGeom>
          <a:noFill/>
          <a:ln>
            <a:noFill/>
          </a:ln>
        </p:spPr>
        <p:txBody>
          <a:bodyPr spcFirstLastPara="1" wrap="square" lIns="0" tIns="0" rIns="0" bIns="0" anchor="b" anchorCtr="0">
            <a:noAutofit/>
          </a:bodyPr>
          <a:lstStyle/>
          <a:p>
            <a:endParaRPr/>
          </a:p>
        </p:txBody>
      </p:sp>
      <p:sp>
        <p:nvSpPr>
          <p:cNvPr id="463" name="Google Shape;463;p57"/>
          <p:cNvSpPr txBox="1">
            <a:spLocks noGrp="1"/>
          </p:cNvSpPr>
          <p:nvPr>
            <p:ph type="sldNum" idx="12"/>
          </p:nvPr>
        </p:nvSpPr>
        <p:spPr>
          <a:xfrm>
            <a:off x="11266367" y="6263528"/>
            <a:ext cx="599600" cy="365200"/>
          </a:xfrm>
          <a:prstGeom prst="rect">
            <a:avLst/>
          </a:prstGeom>
          <a:noFill/>
          <a:ln>
            <a:noFill/>
          </a:ln>
        </p:spPr>
        <p:txBody>
          <a:bodyPr spcFirstLastPara="1" vert="horz" wrap="square" lIns="91433" tIns="45700" rIns="91433" bIns="45700" rtlCol="0" anchor="ctr" anchorCtr="0">
            <a:noAutofit/>
          </a:bodyPr>
          <a:lstStyle/>
          <a:p>
            <a:r>
              <a:rPr lang="no"/>
              <a:t>Side </a:t>
            </a:r>
            <a:fld id="{00000000-1234-1234-1234-123412341234}" type="slidenum">
              <a:rPr lang="no"/>
              <a:pPr/>
              <a:t>6</a:t>
            </a:fld>
            <a:endParaRPr/>
          </a:p>
        </p:txBody>
      </p:sp>
      <p:pic>
        <p:nvPicPr>
          <p:cNvPr id="464" name="Google Shape;464;p57" descr="Skjermbilde fra lanseringsbloggpost hos Open AI av Whisper"/>
          <p:cNvPicPr preferRelativeResize="0"/>
          <p:nvPr/>
        </p:nvPicPr>
        <p:blipFill rotWithShape="1">
          <a:blip r:embed="rId3">
            <a:alphaModFix/>
          </a:blip>
          <a:srcRect/>
          <a:stretch/>
        </p:blipFill>
        <p:spPr>
          <a:xfrm>
            <a:off x="1" y="0"/>
            <a:ext cx="5926452" cy="6858000"/>
          </a:xfrm>
          <a:prstGeom prst="rect">
            <a:avLst/>
          </a:prstGeom>
          <a:noFill/>
          <a:ln>
            <a:noFill/>
          </a:ln>
        </p:spPr>
      </p:pic>
      <p:pic>
        <p:nvPicPr>
          <p:cNvPr id="465" name="Google Shape;465;p57" descr="Skjermbilde av GitHub repo av Whisper"/>
          <p:cNvPicPr preferRelativeResize="0"/>
          <p:nvPr/>
        </p:nvPicPr>
        <p:blipFill rotWithShape="1">
          <a:blip r:embed="rId4">
            <a:alphaModFix/>
          </a:blip>
          <a:srcRect/>
          <a:stretch/>
        </p:blipFill>
        <p:spPr>
          <a:xfrm>
            <a:off x="3506783" y="1"/>
            <a:ext cx="6517229" cy="6857999"/>
          </a:xfrm>
          <a:prstGeom prst="rect">
            <a:avLst/>
          </a:prstGeom>
          <a:noFill/>
          <a:ln w="9525" cap="flat" cmpd="sng">
            <a:solidFill>
              <a:schemeClr val="lt2"/>
            </a:solidFill>
            <a:prstDash val="solid"/>
            <a:round/>
            <a:headEnd type="none" w="sm" len="sm"/>
            <a:tailEnd type="none" w="sm" len="sm"/>
          </a:ln>
        </p:spPr>
      </p:pic>
      <p:pic>
        <p:nvPicPr>
          <p:cNvPr id="466" name="Google Shape;466;p57" descr="Skjermbilde av forskingsartikkel om Whisper"/>
          <p:cNvPicPr preferRelativeResize="0"/>
          <p:nvPr/>
        </p:nvPicPr>
        <p:blipFill rotWithShape="1">
          <a:blip r:embed="rId5">
            <a:alphaModFix/>
          </a:blip>
          <a:srcRect/>
          <a:stretch/>
        </p:blipFill>
        <p:spPr>
          <a:xfrm>
            <a:off x="6937831" y="0"/>
            <a:ext cx="7761588" cy="6858000"/>
          </a:xfrm>
          <a:prstGeom prst="rect">
            <a:avLst/>
          </a:prstGeom>
          <a:noFill/>
          <a:ln w="9525" cap="flat" cmpd="sng">
            <a:solidFill>
              <a:schemeClr val="lt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5"/>
                                        </p:tgtEl>
                                        <p:attrNameLst>
                                          <p:attrName>style.visibility</p:attrName>
                                        </p:attrNameLst>
                                      </p:cBhvr>
                                      <p:to>
                                        <p:strVal val="visible"/>
                                      </p:to>
                                    </p:set>
                                    <p:animEffect transition="in" filter="fade">
                                      <p:cBhvr>
                                        <p:cTn id="7" dur="500"/>
                                        <p:tgtEl>
                                          <p:spTgt spid="4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6"/>
                                        </p:tgtEl>
                                        <p:attrNameLst>
                                          <p:attrName>style.visibility</p:attrName>
                                        </p:attrNameLst>
                                      </p:cBhvr>
                                      <p:to>
                                        <p:strVal val="visible"/>
                                      </p:to>
                                    </p:set>
                                    <p:animEffect transition="in" filter="fade">
                                      <p:cBhvr>
                                        <p:cTn id="12" dur="500"/>
                                        <p:tgtEl>
                                          <p:spTgt spid="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58"/>
          <p:cNvSpPr txBox="1">
            <a:spLocks noGrp="1"/>
          </p:cNvSpPr>
          <p:nvPr>
            <p:ph type="title"/>
          </p:nvPr>
        </p:nvSpPr>
        <p:spPr>
          <a:xfrm>
            <a:off x="380168" y="161944"/>
            <a:ext cx="11431600" cy="754400"/>
          </a:xfrm>
          <a:prstGeom prst="rect">
            <a:avLst/>
          </a:prstGeom>
          <a:noFill/>
          <a:ln>
            <a:noFill/>
          </a:ln>
        </p:spPr>
        <p:txBody>
          <a:bodyPr spcFirstLastPara="1" vert="horz" wrap="square" lIns="0" tIns="0" rIns="0" bIns="0" rtlCol="0" anchor="t" anchorCtr="0">
            <a:noAutofit/>
          </a:bodyPr>
          <a:lstStyle/>
          <a:p>
            <a:r>
              <a:rPr lang="no"/>
              <a:t>Hvordan </a:t>
            </a:r>
            <a:br>
              <a:rPr lang="no"/>
            </a:br>
            <a:r>
              <a:rPr lang="no"/>
              <a:t>fungerer </a:t>
            </a:r>
            <a:br>
              <a:rPr lang="no"/>
            </a:br>
            <a:r>
              <a:rPr lang="no"/>
              <a:t>Autotekst</a:t>
            </a:r>
            <a:br>
              <a:rPr lang="no"/>
            </a:br>
            <a:r>
              <a:rPr lang="no"/>
              <a:t>med </a:t>
            </a:r>
            <a:br>
              <a:rPr lang="no"/>
            </a:br>
            <a:r>
              <a:rPr lang="no"/>
              <a:t>Whisper?</a:t>
            </a:r>
            <a:endParaRPr/>
          </a:p>
        </p:txBody>
      </p:sp>
      <p:sp>
        <p:nvSpPr>
          <p:cNvPr id="473" name="Google Shape;473;p58"/>
          <p:cNvSpPr txBox="1">
            <a:spLocks noGrp="1"/>
          </p:cNvSpPr>
          <p:nvPr>
            <p:ph type="ftr" idx="11"/>
          </p:nvPr>
        </p:nvSpPr>
        <p:spPr>
          <a:xfrm>
            <a:off x="1837732" y="6243181"/>
            <a:ext cx="1501200" cy="259200"/>
          </a:xfrm>
          <a:prstGeom prst="rect">
            <a:avLst/>
          </a:prstGeom>
          <a:noFill/>
          <a:ln>
            <a:noFill/>
          </a:ln>
        </p:spPr>
        <p:txBody>
          <a:bodyPr spcFirstLastPara="1" wrap="square" lIns="0" tIns="0" rIns="0" bIns="0" anchor="b" anchorCtr="0">
            <a:noAutofit/>
          </a:bodyPr>
          <a:lstStyle/>
          <a:p>
            <a:endParaRPr/>
          </a:p>
        </p:txBody>
      </p:sp>
      <p:sp>
        <p:nvSpPr>
          <p:cNvPr id="474" name="Google Shape;474;p58"/>
          <p:cNvSpPr txBox="1">
            <a:spLocks noGrp="1"/>
          </p:cNvSpPr>
          <p:nvPr>
            <p:ph type="sldNum" idx="12"/>
          </p:nvPr>
        </p:nvSpPr>
        <p:spPr>
          <a:xfrm>
            <a:off x="11266367" y="6263528"/>
            <a:ext cx="599600" cy="365200"/>
          </a:xfrm>
          <a:prstGeom prst="rect">
            <a:avLst/>
          </a:prstGeom>
          <a:noFill/>
          <a:ln>
            <a:noFill/>
          </a:ln>
        </p:spPr>
        <p:txBody>
          <a:bodyPr spcFirstLastPara="1" vert="horz" wrap="square" lIns="91433" tIns="45700" rIns="91433" bIns="45700" rtlCol="0" anchor="ctr" anchorCtr="0">
            <a:noAutofit/>
          </a:bodyPr>
          <a:lstStyle/>
          <a:p>
            <a:r>
              <a:rPr lang="no"/>
              <a:t>Side </a:t>
            </a:r>
            <a:fld id="{00000000-1234-1234-1234-123412341234}" type="slidenum">
              <a:rPr lang="no"/>
              <a:pPr/>
              <a:t>7</a:t>
            </a:fld>
            <a:endParaRPr/>
          </a:p>
        </p:txBody>
      </p:sp>
      <p:pic>
        <p:nvPicPr>
          <p:cNvPr id="5" name="autotekst-del1-og-2.mp4" descr="Demovideo som viser opplasting av lydfil, autotranskribering og nedlasting av generert tekst i ulike formater">
            <a:hlinkClick r:id="" action="ppaction://media"/>
            <a:extLst>
              <a:ext uri="{FF2B5EF4-FFF2-40B4-BE49-F238E27FC236}">
                <a16:creationId xmlns:a16="http://schemas.microsoft.com/office/drawing/2014/main" id="{B689ABE0-76C1-0138-0380-ACAE055ED28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30914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96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D04C8D1-18CE-22B6-C180-A67F2BD96BF1}"/>
              </a:ext>
            </a:extLst>
          </p:cNvPr>
          <p:cNvSpPr>
            <a:spLocks noGrp="1"/>
          </p:cNvSpPr>
          <p:nvPr>
            <p:ph type="title" idx="4294967295"/>
          </p:nvPr>
        </p:nvSpPr>
        <p:spPr>
          <a:xfrm>
            <a:off x="278390" y="172002"/>
            <a:ext cx="10515600" cy="1325563"/>
          </a:xfrm>
        </p:spPr>
        <p:txBody>
          <a:bodyPr/>
          <a:lstStyle/>
          <a:p>
            <a:r>
              <a:rPr lang="nb-NO"/>
              <a:t>Hvor</a:t>
            </a:r>
            <a:r>
              <a:rPr lang="nb-NO" baseline="0"/>
              <a:t> bra fungerer Autotekst?</a:t>
            </a:r>
            <a:endParaRPr lang="nb-NO"/>
          </a:p>
        </p:txBody>
      </p:sp>
      <p:sp>
        <p:nvSpPr>
          <p:cNvPr id="2" name="Footer Placeholder 1">
            <a:extLst>
              <a:ext uri="{FF2B5EF4-FFF2-40B4-BE49-F238E27FC236}">
                <a16:creationId xmlns:a16="http://schemas.microsoft.com/office/drawing/2014/main" id="{632B14BC-5E94-D8FE-A88F-EB6DEA978BAF}"/>
              </a:ext>
            </a:extLst>
          </p:cNvPr>
          <p:cNvSpPr>
            <a:spLocks noGrp="1"/>
          </p:cNvSpPr>
          <p:nvPr>
            <p:ph type="ftr" sz="quarter" idx="11"/>
          </p:nvPr>
        </p:nvSpPr>
        <p:spPr/>
        <p:txBody>
          <a:bodyPr/>
          <a:lstStyle/>
          <a:p>
            <a:endParaRPr lang="nb-NO"/>
          </a:p>
        </p:txBody>
      </p:sp>
      <p:sp>
        <p:nvSpPr>
          <p:cNvPr id="3" name="Slide Number Placeholder 2">
            <a:extLst>
              <a:ext uri="{FF2B5EF4-FFF2-40B4-BE49-F238E27FC236}">
                <a16:creationId xmlns:a16="http://schemas.microsoft.com/office/drawing/2014/main" id="{3CF3C103-B193-BEAD-70FA-37D4293FEDEB}"/>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a:p>
        </p:txBody>
      </p:sp>
      <p:pic>
        <p:nvPicPr>
          <p:cNvPr id="4" name="TEK5130.mp4" descr="Første fem minutter av forelesningsvideo hvor undertekst er laget med Autotekst">
            <a:hlinkClick r:id="" action="ppaction://media"/>
            <a:extLst>
              <a:ext uri="{FF2B5EF4-FFF2-40B4-BE49-F238E27FC236}">
                <a16:creationId xmlns:a16="http://schemas.microsoft.com/office/drawing/2014/main" id="{586C37DC-9C65-3183-E9B9-7607CAD5D4EE}"/>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45B9EFB0-6B31-3C45-8DDF-842A1BEF222F}" label="TEK5130-introduction-whisper(2)" lang="" r:embed="rId5"/>
                        </p173:trackLst>
                      </p173:tracksInfo>
                    </p:ext>
                  </p14:extLst>
                </p14:media>
              </p:ext>
            </p:extLst>
          </p:nvPr>
        </p:nvPicPr>
        <p:blipFill>
          <a:blip r:embed="rId6"/>
          <a:stretch>
            <a:fillRect/>
          </a:stretch>
        </p:blipFill>
        <p:spPr>
          <a:xfrm>
            <a:off x="1524000" y="0"/>
            <a:ext cx="9144000" cy="6858000"/>
          </a:xfrm>
          <a:prstGeom prst="rect">
            <a:avLst/>
          </a:prstGeom>
        </p:spPr>
      </p:pic>
    </p:spTree>
    <p:extLst>
      <p:ext uri="{BB962C8B-B14F-4D97-AF65-F5344CB8AC3E}">
        <p14:creationId xmlns:p14="http://schemas.microsoft.com/office/powerpoint/2010/main" val="139205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4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FA98F4D-3F4C-A1D3-697B-E4974416024D}"/>
              </a:ext>
            </a:extLst>
          </p:cNvPr>
          <p:cNvSpPr>
            <a:spLocks noGrp="1"/>
          </p:cNvSpPr>
          <p:nvPr>
            <p:ph type="pic" sz="quarter" idx="14"/>
          </p:nvPr>
        </p:nvSpPr>
        <p:spPr/>
      </p:sp>
      <p:sp>
        <p:nvSpPr>
          <p:cNvPr id="3" name="Subtitle 2">
            <a:extLst>
              <a:ext uri="{FF2B5EF4-FFF2-40B4-BE49-F238E27FC236}">
                <a16:creationId xmlns:a16="http://schemas.microsoft.com/office/drawing/2014/main" id="{08197209-D1B3-2999-452F-881474288A20}"/>
              </a:ext>
            </a:extLst>
          </p:cNvPr>
          <p:cNvSpPr>
            <a:spLocks noGrp="1"/>
          </p:cNvSpPr>
          <p:nvPr>
            <p:ph type="subTitle" idx="1"/>
          </p:nvPr>
        </p:nvSpPr>
        <p:spPr/>
        <p:txBody>
          <a:bodyPr/>
          <a:lstStyle/>
          <a:p>
            <a:endParaRPr lang="nb-NO"/>
          </a:p>
        </p:txBody>
      </p:sp>
      <p:sp>
        <p:nvSpPr>
          <p:cNvPr id="4" name="Title 3">
            <a:extLst>
              <a:ext uri="{FF2B5EF4-FFF2-40B4-BE49-F238E27FC236}">
                <a16:creationId xmlns:a16="http://schemas.microsoft.com/office/drawing/2014/main" id="{868CA022-D8F2-2225-EA31-E24E91DA40C7}"/>
              </a:ext>
            </a:extLst>
          </p:cNvPr>
          <p:cNvSpPr>
            <a:spLocks noGrp="1"/>
          </p:cNvSpPr>
          <p:nvPr>
            <p:ph type="ctrTitle"/>
          </p:nvPr>
        </p:nvSpPr>
        <p:spPr/>
        <p:txBody>
          <a:bodyPr/>
          <a:lstStyle/>
          <a:p>
            <a:r>
              <a:rPr lang="nb-NO"/>
              <a:t>Tilbakemeldinger</a:t>
            </a:r>
          </a:p>
        </p:txBody>
      </p:sp>
      <p:sp>
        <p:nvSpPr>
          <p:cNvPr id="5" name="Text Placeholder 4">
            <a:extLst>
              <a:ext uri="{FF2B5EF4-FFF2-40B4-BE49-F238E27FC236}">
                <a16:creationId xmlns:a16="http://schemas.microsoft.com/office/drawing/2014/main" id="{F467EB73-79A6-41FC-99D7-22D31447BC4A}"/>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667500EC-E6A4-DFB8-C6F4-B32B7ECC9260}"/>
              </a:ext>
            </a:extLst>
          </p:cNvPr>
          <p:cNvSpPr>
            <a:spLocks noGrp="1"/>
          </p:cNvSpPr>
          <p:nvPr>
            <p:ph type="ftr" sz="quarter" idx="3"/>
          </p:nvPr>
        </p:nvSpPr>
        <p:spPr/>
        <p:txBody>
          <a:bodyPr/>
          <a:lstStyle/>
          <a:p>
            <a:endParaRPr lang="nb-NO"/>
          </a:p>
        </p:txBody>
      </p:sp>
      <p:sp>
        <p:nvSpPr>
          <p:cNvPr id="7" name="Slide Number Placeholder 6">
            <a:extLst>
              <a:ext uri="{FF2B5EF4-FFF2-40B4-BE49-F238E27FC236}">
                <a16:creationId xmlns:a16="http://schemas.microsoft.com/office/drawing/2014/main" id="{7D4E1BDC-E466-DFAE-224B-E4EB103A5DE4}"/>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a:p>
        </p:txBody>
      </p:sp>
    </p:spTree>
    <p:extLst>
      <p:ext uri="{BB962C8B-B14F-4D97-AF65-F5344CB8AC3E}">
        <p14:creationId xmlns:p14="http://schemas.microsoft.com/office/powerpoint/2010/main" val="1500290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AAEFD1F-8599-295E-D888-7D5DBC8E8607}"/>
              </a:ext>
            </a:extLst>
          </p:cNvPr>
          <p:cNvSpPr>
            <a:spLocks noGrp="1"/>
          </p:cNvSpPr>
          <p:nvPr>
            <p:ph type="title" idx="4294967295"/>
          </p:nvPr>
        </p:nvSpPr>
        <p:spPr>
          <a:xfrm>
            <a:off x="278390" y="172002"/>
            <a:ext cx="10515600" cy="1325563"/>
          </a:xfrm>
        </p:spPr>
        <p:txBody>
          <a:bodyPr/>
          <a:lstStyle/>
          <a:p>
            <a:r>
              <a:rPr lang="nb-NO"/>
              <a:t>Reaksjoner de første ukene</a:t>
            </a:r>
          </a:p>
        </p:txBody>
      </p:sp>
      <p:sp>
        <p:nvSpPr>
          <p:cNvPr id="2" name="Footer Placeholder 1">
            <a:extLst>
              <a:ext uri="{FF2B5EF4-FFF2-40B4-BE49-F238E27FC236}">
                <a16:creationId xmlns:a16="http://schemas.microsoft.com/office/drawing/2014/main" id="{C22DCFF4-4D0C-50FB-AE22-84C743EC2DB9}"/>
              </a:ext>
            </a:extLst>
          </p:cNvPr>
          <p:cNvSpPr>
            <a:spLocks noGrp="1"/>
          </p:cNvSpPr>
          <p:nvPr>
            <p:ph type="ftr" sz="quarter" idx="11"/>
          </p:nvPr>
        </p:nvSpPr>
        <p:spPr/>
        <p:txBody>
          <a:bodyPr/>
          <a:lstStyle/>
          <a:p>
            <a:endParaRPr lang="nb-NO"/>
          </a:p>
        </p:txBody>
      </p:sp>
      <p:sp>
        <p:nvSpPr>
          <p:cNvPr id="3" name="Slide Number Placeholder 2">
            <a:extLst>
              <a:ext uri="{FF2B5EF4-FFF2-40B4-BE49-F238E27FC236}">
                <a16:creationId xmlns:a16="http://schemas.microsoft.com/office/drawing/2014/main" id="{2A797F84-F083-AA51-0274-4D0B4A698730}"/>
              </a:ext>
            </a:extLst>
          </p:cNvPr>
          <p:cNvSpPr>
            <a:spLocks noGrp="1"/>
          </p:cNvSpPr>
          <p:nvPr>
            <p:ph type="sldNum" sz="quarter" idx="12"/>
          </p:nvPr>
        </p:nvSpPr>
        <p:spPr/>
        <p:txBody>
          <a:bodyPr/>
          <a:lstStyle/>
          <a:p>
            <a:r>
              <a:rPr lang="en-US"/>
              <a:t>Side </a:t>
            </a:r>
            <a:fld id="{5251F420-7306-4E7C-A79E-F31A38F7D392}" type="slidenum">
              <a:rPr lang="en-US" smtClean="0"/>
              <a:pPr/>
              <a:t>10</a:t>
            </a:fld>
            <a:endParaRPr lang="en-US"/>
          </a:p>
        </p:txBody>
      </p:sp>
      <p:pic>
        <p:nvPicPr>
          <p:cNvPr id="6" name="Picture 5" descr="Facebook post fra rektor på UiO om lansering av Autotekst">
            <a:extLst>
              <a:ext uri="{FF2B5EF4-FFF2-40B4-BE49-F238E27FC236}">
                <a16:creationId xmlns:a16="http://schemas.microsoft.com/office/drawing/2014/main" id="{CC2EC1DB-EB55-A1F5-4517-5385E6904070}"/>
              </a:ext>
            </a:extLst>
          </p:cNvPr>
          <p:cNvPicPr>
            <a:picLocks noChangeAspect="1"/>
          </p:cNvPicPr>
          <p:nvPr/>
        </p:nvPicPr>
        <p:blipFill>
          <a:blip r:embed="rId3"/>
          <a:stretch>
            <a:fillRect/>
          </a:stretch>
        </p:blipFill>
        <p:spPr>
          <a:xfrm>
            <a:off x="0" y="0"/>
            <a:ext cx="6214704" cy="6858000"/>
          </a:xfrm>
          <a:prstGeom prst="rect">
            <a:avLst/>
          </a:prstGeom>
        </p:spPr>
      </p:pic>
      <p:pic>
        <p:nvPicPr>
          <p:cNvPr id="5" name="Picture 4" descr="Utklipp fra nyhetssak om Autotekst i Digi.no">
            <a:extLst>
              <a:ext uri="{FF2B5EF4-FFF2-40B4-BE49-F238E27FC236}">
                <a16:creationId xmlns:a16="http://schemas.microsoft.com/office/drawing/2014/main" id="{9DECF843-EFC5-A840-413B-3C3726BC0ABF}"/>
              </a:ext>
            </a:extLst>
          </p:cNvPr>
          <p:cNvPicPr>
            <a:picLocks noChangeAspect="1"/>
          </p:cNvPicPr>
          <p:nvPr/>
        </p:nvPicPr>
        <p:blipFill>
          <a:blip r:embed="rId4"/>
          <a:stretch>
            <a:fillRect/>
          </a:stretch>
        </p:blipFill>
        <p:spPr>
          <a:xfrm>
            <a:off x="3594953" y="0"/>
            <a:ext cx="4533903" cy="7837756"/>
          </a:xfrm>
          <a:prstGeom prst="rect">
            <a:avLst/>
          </a:prstGeom>
        </p:spPr>
      </p:pic>
      <p:pic>
        <p:nvPicPr>
          <p:cNvPr id="4" name="Picture 3" descr="Dialog fra Jodel hvor en student tenker å melde seg opp i fag på UiO for å kunne bruke Autotekst">
            <a:extLst>
              <a:ext uri="{FF2B5EF4-FFF2-40B4-BE49-F238E27FC236}">
                <a16:creationId xmlns:a16="http://schemas.microsoft.com/office/drawing/2014/main" id="{882F073A-9B7C-E2C2-7A02-6A67E7F5C3DE}"/>
              </a:ext>
            </a:extLst>
          </p:cNvPr>
          <p:cNvPicPr>
            <a:picLocks noChangeAspect="1"/>
          </p:cNvPicPr>
          <p:nvPr/>
        </p:nvPicPr>
        <p:blipFill>
          <a:blip r:embed="rId5"/>
          <a:stretch>
            <a:fillRect/>
          </a:stretch>
        </p:blipFill>
        <p:spPr>
          <a:xfrm>
            <a:off x="7269387" y="0"/>
            <a:ext cx="4922613" cy="6858000"/>
          </a:xfrm>
          <a:prstGeom prst="rect">
            <a:avLst/>
          </a:prstGeom>
        </p:spPr>
      </p:pic>
    </p:spTree>
    <p:extLst>
      <p:ext uri="{BB962C8B-B14F-4D97-AF65-F5344CB8AC3E}">
        <p14:creationId xmlns:p14="http://schemas.microsoft.com/office/powerpoint/2010/main" val="426231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5D3991D-07F5-671E-8BC2-C3D3CAE41D53}"/>
              </a:ext>
            </a:extLst>
          </p:cNvPr>
          <p:cNvSpPr>
            <a:spLocks noGrp="1"/>
          </p:cNvSpPr>
          <p:nvPr>
            <p:ph type="pic" sz="quarter" idx="14"/>
          </p:nvPr>
        </p:nvSpPr>
        <p:spPr/>
      </p:sp>
      <p:sp>
        <p:nvSpPr>
          <p:cNvPr id="4" name="Text Placeholder 3">
            <a:extLst>
              <a:ext uri="{FF2B5EF4-FFF2-40B4-BE49-F238E27FC236}">
                <a16:creationId xmlns:a16="http://schemas.microsoft.com/office/drawing/2014/main" id="{CB72FDF3-9F71-E719-AF62-A97BC403606D}"/>
              </a:ext>
            </a:extLst>
          </p:cNvPr>
          <p:cNvSpPr>
            <a:spLocks noGrp="1"/>
          </p:cNvSpPr>
          <p:nvPr>
            <p:ph type="body" sz="quarter" idx="15"/>
          </p:nvPr>
        </p:nvSpPr>
        <p:spPr/>
        <p:txBody>
          <a:bodyPr/>
          <a:lstStyle/>
          <a:p>
            <a:endParaRPr lang="nb-NO"/>
          </a:p>
        </p:txBody>
      </p:sp>
      <p:sp>
        <p:nvSpPr>
          <p:cNvPr id="11" name="TextBox 10">
            <a:extLst>
              <a:ext uri="{FF2B5EF4-FFF2-40B4-BE49-F238E27FC236}">
                <a16:creationId xmlns:a16="http://schemas.microsoft.com/office/drawing/2014/main" id="{88A232FA-778A-7EA9-C1DA-E82F52C88D6C}"/>
              </a:ext>
            </a:extLst>
          </p:cNvPr>
          <p:cNvSpPr txBox="1"/>
          <p:nvPr/>
        </p:nvSpPr>
        <p:spPr>
          <a:xfrm>
            <a:off x="891632" y="1034179"/>
            <a:ext cx="3729912" cy="2554545"/>
          </a:xfrm>
          <a:prstGeom prst="rect">
            <a:avLst/>
          </a:prstGeom>
          <a:noFill/>
        </p:spPr>
        <p:txBody>
          <a:bodyPr wrap="square" rtlCol="0">
            <a:spAutoFit/>
          </a:bodyPr>
          <a:lstStyle/>
          <a:p>
            <a:r>
              <a:rPr lang="en-GB" sz="1600" b="0" i="0">
                <a:solidFill>
                  <a:schemeClr val="bg1"/>
                </a:solidFill>
                <a:effectLst/>
                <a:latin typeface="Open Sans" panose="020B0606030504020204" pitchFamily="34" charset="0"/>
              </a:rPr>
              <a:t>Må bare si at det strømmer inn gode ord om autoteksttjenesten etter oppgradering til whisper! Det er stor glede over hvor bra den har blitt, og så langt har jeg kun hørt om tekster som har vært så og si 100 % korrekt, så med andre ord svært lite etterarbeid. All kred til dere!!</a:t>
            </a:r>
          </a:p>
          <a:p>
            <a:endParaRPr lang="en-GB" sz="1600" b="0" i="0">
              <a:solidFill>
                <a:schemeClr val="bg1"/>
              </a:solidFill>
              <a:effectLst/>
              <a:latin typeface="Open Sans" panose="020B0606030504020204" pitchFamily="34" charset="0"/>
            </a:endParaRPr>
          </a:p>
          <a:p>
            <a:r>
              <a:rPr lang="en-GB" sz="1600">
                <a:solidFill>
                  <a:schemeClr val="bg1"/>
                </a:solidFill>
                <a:latin typeface="Open Sans" panose="020B0606030504020204" pitchFamily="34" charset="0"/>
              </a:rPr>
              <a:t>– Marte Veierød, nettredaktør UiO</a:t>
            </a:r>
            <a:endParaRPr lang="nb-NO" sz="1600">
              <a:solidFill>
                <a:schemeClr val="bg1"/>
              </a:solidFill>
            </a:endParaRPr>
          </a:p>
        </p:txBody>
      </p:sp>
      <p:sp>
        <p:nvSpPr>
          <p:cNvPr id="12" name="TextBox 11">
            <a:extLst>
              <a:ext uri="{FF2B5EF4-FFF2-40B4-BE49-F238E27FC236}">
                <a16:creationId xmlns:a16="http://schemas.microsoft.com/office/drawing/2014/main" id="{6921D94B-CC09-8ACD-D9B2-E614973CFBA1}"/>
              </a:ext>
            </a:extLst>
          </p:cNvPr>
          <p:cNvSpPr txBox="1"/>
          <p:nvPr/>
        </p:nvSpPr>
        <p:spPr>
          <a:xfrm>
            <a:off x="6473795" y="1034179"/>
            <a:ext cx="3729912" cy="2308324"/>
          </a:xfrm>
          <a:prstGeom prst="rect">
            <a:avLst/>
          </a:prstGeom>
          <a:noFill/>
        </p:spPr>
        <p:txBody>
          <a:bodyPr wrap="square" rtlCol="0">
            <a:spAutoFit/>
          </a:bodyPr>
          <a:lstStyle/>
          <a:p>
            <a:r>
              <a:rPr lang="en-GB" sz="1600">
                <a:solidFill>
                  <a:schemeClr val="bg1"/>
                </a:solidFill>
                <a:latin typeface="Open Sans" panose="020B0606030504020204" pitchFamily="34" charset="0"/>
              </a:rPr>
              <a:t>Det er virkelig helt fantastisk at dere har laget dette programmet, det letter en enorm byrde både i tid og penger fra mine og andre forskeres skuldre! </a:t>
            </a:r>
          </a:p>
          <a:p>
            <a:endParaRPr lang="en-GB" sz="1600">
              <a:solidFill>
                <a:schemeClr val="bg1"/>
              </a:solidFill>
              <a:latin typeface="Open Sans" panose="020B0606030504020204" pitchFamily="34" charset="0"/>
            </a:endParaRPr>
          </a:p>
          <a:p>
            <a:r>
              <a:rPr lang="en-GB" sz="1600">
                <a:solidFill>
                  <a:schemeClr val="bg1"/>
                </a:solidFill>
                <a:latin typeface="Open Sans" panose="020B0606030504020204" pitchFamily="34" charset="0"/>
              </a:rPr>
              <a:t>– Eva Stambøl Postdoc UiO</a:t>
            </a:r>
          </a:p>
          <a:p>
            <a:br>
              <a:rPr lang="en-GB" sz="1600">
                <a:solidFill>
                  <a:srgbClr val="3F4350"/>
                </a:solidFill>
                <a:latin typeface="Open Sans" panose="020B0606030504020204" pitchFamily="34" charset="0"/>
              </a:rPr>
            </a:br>
            <a:endParaRPr lang="nb-NO" sz="1600">
              <a:solidFill>
                <a:srgbClr val="3F4350"/>
              </a:solidFill>
              <a:latin typeface="Open Sans" panose="020B0606030504020204" pitchFamily="34" charset="0"/>
            </a:endParaRPr>
          </a:p>
        </p:txBody>
      </p:sp>
      <p:sp>
        <p:nvSpPr>
          <p:cNvPr id="15" name="AutoShape 4" descr="preview url image">
            <a:extLst>
              <a:ext uri="{FF2B5EF4-FFF2-40B4-BE49-F238E27FC236}">
                <a16:creationId xmlns:a16="http://schemas.microsoft.com/office/drawing/2014/main" id="{74A3256D-B589-78E8-9D2A-1D2FF885042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7" name="Picture 16">
            <a:extLst>
              <a:ext uri="{FF2B5EF4-FFF2-40B4-BE49-F238E27FC236}">
                <a16:creationId xmlns:a16="http://schemas.microsoft.com/office/drawing/2014/main" id="{8B1D34CD-43C7-F324-A7C7-86EEE6CFE601}"/>
              </a:ext>
            </a:extLst>
          </p:cNvPr>
          <p:cNvPicPr>
            <a:picLocks noChangeAspect="1"/>
          </p:cNvPicPr>
          <p:nvPr/>
        </p:nvPicPr>
        <p:blipFill>
          <a:blip r:embed="rId2"/>
          <a:stretch>
            <a:fillRect/>
          </a:stretch>
        </p:blipFill>
        <p:spPr>
          <a:xfrm>
            <a:off x="6494962" y="3515498"/>
            <a:ext cx="4114800" cy="2946400"/>
          </a:xfrm>
          <a:prstGeom prst="rect">
            <a:avLst/>
          </a:prstGeom>
        </p:spPr>
      </p:pic>
      <p:sp>
        <p:nvSpPr>
          <p:cNvPr id="19" name="TextBox 18">
            <a:extLst>
              <a:ext uri="{FF2B5EF4-FFF2-40B4-BE49-F238E27FC236}">
                <a16:creationId xmlns:a16="http://schemas.microsoft.com/office/drawing/2014/main" id="{9860FF24-8145-6E0B-D53A-3D597790FC3E}"/>
              </a:ext>
            </a:extLst>
          </p:cNvPr>
          <p:cNvSpPr txBox="1"/>
          <p:nvPr/>
        </p:nvSpPr>
        <p:spPr>
          <a:xfrm>
            <a:off x="891632" y="4254161"/>
            <a:ext cx="3729912" cy="1569660"/>
          </a:xfrm>
          <a:prstGeom prst="rect">
            <a:avLst/>
          </a:prstGeom>
          <a:noFill/>
        </p:spPr>
        <p:txBody>
          <a:bodyPr wrap="square">
            <a:spAutoFit/>
          </a:bodyPr>
          <a:lstStyle/>
          <a:p>
            <a:r>
              <a:rPr lang="en-GB" sz="1600" b="0" i="0">
                <a:solidFill>
                  <a:schemeClr val="bg1"/>
                </a:solidFill>
                <a:effectLst/>
                <a:latin typeface="Open Sans" panose="020B0606030504020204" pitchFamily="34" charset="0"/>
              </a:rPr>
              <a:t>Nå har jeg allerede fått testet med en video som vi har her, med dårlig lyd og møredialekt. Dette er et kvantesprang</a:t>
            </a:r>
          </a:p>
          <a:p>
            <a:endParaRPr lang="en-GB" sz="1600">
              <a:solidFill>
                <a:schemeClr val="bg1"/>
              </a:solidFill>
              <a:latin typeface="Open Sans" panose="020B0606030504020204" pitchFamily="34" charset="0"/>
            </a:endParaRPr>
          </a:p>
          <a:p>
            <a:r>
              <a:rPr lang="en-GB" sz="1600">
                <a:solidFill>
                  <a:schemeClr val="bg1"/>
                </a:solidFill>
                <a:latin typeface="Open Sans" panose="020B0606030504020204" pitchFamily="34" charset="0"/>
              </a:rPr>
              <a:t>–</a:t>
            </a:r>
            <a:r>
              <a:rPr lang="en-GB" sz="1600" b="0" i="0">
                <a:solidFill>
                  <a:schemeClr val="bg1"/>
                </a:solidFill>
                <a:effectLst/>
                <a:latin typeface="Open Sans" panose="020B0606030504020204" pitchFamily="34" charset="0"/>
              </a:rPr>
              <a:t> Kjetil Knarlag, HK-dir</a:t>
            </a:r>
            <a:endParaRPr lang="nb-NO" sz="1600">
              <a:solidFill>
                <a:schemeClr val="bg1"/>
              </a:solidFill>
            </a:endParaRPr>
          </a:p>
        </p:txBody>
      </p:sp>
    </p:spTree>
    <p:extLst>
      <p:ext uri="{BB962C8B-B14F-4D97-AF65-F5344CB8AC3E}">
        <p14:creationId xmlns:p14="http://schemas.microsoft.com/office/powerpoint/2010/main" val="2031702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3A503-7CBC-2DAE-44A2-888D9C6E3405}"/>
              </a:ext>
            </a:extLst>
          </p:cNvPr>
          <p:cNvSpPr>
            <a:spLocks noGrp="1"/>
          </p:cNvSpPr>
          <p:nvPr>
            <p:ph type="title"/>
          </p:nvPr>
        </p:nvSpPr>
        <p:spPr/>
        <p:txBody>
          <a:bodyPr/>
          <a:lstStyle/>
          <a:p>
            <a:r>
              <a:rPr lang="nb-NO"/>
              <a:t>Erfaringer med Autotekst med Whisper så langt</a:t>
            </a:r>
          </a:p>
        </p:txBody>
      </p:sp>
      <p:sp>
        <p:nvSpPr>
          <p:cNvPr id="3" name="Text Placeholder 2">
            <a:extLst>
              <a:ext uri="{FF2B5EF4-FFF2-40B4-BE49-F238E27FC236}">
                <a16:creationId xmlns:a16="http://schemas.microsoft.com/office/drawing/2014/main" id="{46A52ECA-1433-EC6E-04E6-42693A475E96}"/>
              </a:ext>
            </a:extLst>
          </p:cNvPr>
          <p:cNvSpPr>
            <a:spLocks noGrp="1"/>
          </p:cNvSpPr>
          <p:nvPr>
            <p:ph type="body" idx="1"/>
          </p:nvPr>
        </p:nvSpPr>
        <p:spPr/>
        <p:txBody>
          <a:bodyPr/>
          <a:lstStyle/>
          <a:p>
            <a:r>
              <a:rPr lang="en-GB">
                <a:effectLst/>
                <a:latin typeface="Helvetica Neue" panose="02000503000000020004" pitchFamily="2" charset="0"/>
              </a:rPr>
              <a:t>Fantastisk mye bedre på norsk enn alt vi har prøvd tidligere</a:t>
            </a:r>
          </a:p>
          <a:p>
            <a:r>
              <a:rPr lang="en-GB">
                <a:effectLst/>
                <a:latin typeface="Helvetica Neue" panose="02000503000000020004" pitchFamily="2" charset="0"/>
              </a:rPr>
              <a:t>God på mange norske dialekter, men ikke alle</a:t>
            </a:r>
          </a:p>
          <a:p>
            <a:r>
              <a:rPr lang="en-GB">
                <a:effectLst/>
                <a:latin typeface="Helvetica Neue" panose="02000503000000020004" pitchFamily="2" charset="0"/>
              </a:rPr>
              <a:t>Rydder automatisk i halvstartede setninger og pauselyder</a:t>
            </a:r>
          </a:p>
          <a:p>
            <a:r>
              <a:rPr lang="en-GB">
                <a:effectLst/>
                <a:latin typeface="Helvetica Neue" panose="02000503000000020004" pitchFamily="2" charset="0"/>
              </a:rPr>
              <a:t>Feil er ofte systematiske og enkle å fikse med “søk erstatt”</a:t>
            </a:r>
          </a:p>
          <a:p>
            <a:r>
              <a:rPr lang="en-GB">
                <a:effectLst/>
                <a:latin typeface="Helvetica Neue" panose="02000503000000020004" pitchFamily="2" charset="0"/>
              </a:rPr>
              <a:t>To første minutter viktige, blir lagt ekstra vekt på, gjetter språk bl.a. </a:t>
            </a:r>
          </a:p>
          <a:p>
            <a:r>
              <a:rPr lang="en-GB">
                <a:effectLst/>
                <a:latin typeface="Helvetica Neue" panose="02000503000000020004" pitchFamily="2" charset="0"/>
              </a:rPr>
              <a:t>Gjette språk fungerer bra</a:t>
            </a:r>
          </a:p>
          <a:p>
            <a:r>
              <a:rPr lang="en-GB">
                <a:latin typeface="Helvetica Neue" panose="02000503000000020004" pitchFamily="2" charset="0"/>
              </a:rPr>
              <a:t>Kan laste opp enten lyd eller video</a:t>
            </a:r>
          </a:p>
          <a:p>
            <a:r>
              <a:rPr lang="en-GB">
                <a:effectLst/>
                <a:latin typeface="Helvetica Neue" panose="02000503000000020004" pitchFamily="2" charset="0"/>
              </a:rPr>
              <a:t>Ved korrekt bruk er løsningen godkjent for røde data på UiO</a:t>
            </a:r>
          </a:p>
          <a:p>
            <a:r>
              <a:rPr lang="en-GB">
                <a:effectLst/>
                <a:latin typeface="Helvetica Neue" panose="02000503000000020004" pitchFamily="2" charset="0"/>
              </a:rPr>
              <a:t>Ikke støtte for å skille talere fra hverandre per nå</a:t>
            </a:r>
          </a:p>
        </p:txBody>
      </p:sp>
      <p:sp>
        <p:nvSpPr>
          <p:cNvPr id="4" name="Slide Number Placeholder 3">
            <a:extLst>
              <a:ext uri="{FF2B5EF4-FFF2-40B4-BE49-F238E27FC236}">
                <a16:creationId xmlns:a16="http://schemas.microsoft.com/office/drawing/2014/main" id="{1C92C224-680E-E4F7-737D-DD578A00A387}"/>
              </a:ext>
            </a:extLst>
          </p:cNvPr>
          <p:cNvSpPr>
            <a:spLocks noGrp="1"/>
          </p:cNvSpPr>
          <p:nvPr>
            <p:ph type="sldNum" idx="12"/>
          </p:nvPr>
        </p:nvSpPr>
        <p:spPr/>
        <p:txBody>
          <a:bodyPr/>
          <a:lstStyle/>
          <a:p>
            <a:fld id="{00000000-1234-1234-1234-123412341234}" type="slidenum">
              <a:rPr lang="no" smtClean="0"/>
              <a:pPr/>
              <a:t>12</a:t>
            </a:fld>
            <a:endParaRPr lang="no"/>
          </a:p>
        </p:txBody>
      </p:sp>
    </p:spTree>
    <p:extLst>
      <p:ext uri="{BB962C8B-B14F-4D97-AF65-F5344CB8AC3E}">
        <p14:creationId xmlns:p14="http://schemas.microsoft.com/office/powerpoint/2010/main" val="166632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59"/>
          <p:cNvSpPr txBox="1">
            <a:spLocks noGrp="1"/>
          </p:cNvSpPr>
          <p:nvPr>
            <p:ph type="title"/>
          </p:nvPr>
        </p:nvSpPr>
        <p:spPr>
          <a:xfrm>
            <a:off x="351652" y="2782594"/>
            <a:ext cx="5358800" cy="1292647"/>
          </a:xfrm>
          <a:prstGeom prst="rect">
            <a:avLst/>
          </a:prstGeom>
          <a:noFill/>
          <a:ln>
            <a:noFill/>
          </a:ln>
        </p:spPr>
        <p:txBody>
          <a:bodyPr spcFirstLastPara="1" vert="horz" wrap="square" lIns="91433" tIns="91433" rIns="91433" bIns="91433" rtlCol="0" anchor="ctr" anchorCtr="0">
            <a:spAutoFit/>
          </a:bodyPr>
          <a:lstStyle/>
          <a:p>
            <a:pPr marL="0" indent="0">
              <a:buNone/>
            </a:pPr>
            <a:r>
              <a:rPr lang="en-GB" sz="4000"/>
              <a:t>Nye features som kommer neste uke</a:t>
            </a:r>
          </a:p>
        </p:txBody>
      </p:sp>
      <p:sp>
        <p:nvSpPr>
          <p:cNvPr id="484" name="Google Shape;484;p59"/>
          <p:cNvSpPr txBox="1">
            <a:spLocks noGrp="1"/>
          </p:cNvSpPr>
          <p:nvPr>
            <p:ph type="sldNum" idx="12"/>
          </p:nvPr>
        </p:nvSpPr>
        <p:spPr>
          <a:xfrm>
            <a:off x="11296611" y="6217623"/>
            <a:ext cx="731600" cy="524800"/>
          </a:xfrm>
          <a:prstGeom prst="rect">
            <a:avLst/>
          </a:prstGeom>
          <a:noFill/>
          <a:ln>
            <a:noFill/>
          </a:ln>
        </p:spPr>
        <p:txBody>
          <a:bodyPr spcFirstLastPara="1" vert="horz" wrap="square" lIns="91433" tIns="91433" rIns="91433" bIns="91433" rtlCol="0" anchor="ctr" anchorCtr="0">
            <a:normAutofit/>
          </a:bodyPr>
          <a:lstStyle/>
          <a:p>
            <a:pPr>
              <a:buSzPts val="500"/>
            </a:pPr>
            <a:fld id="{00000000-1234-1234-1234-123412341234}" type="slidenum">
              <a:rPr lang="no"/>
              <a:pPr>
                <a:buSzPts val="500"/>
              </a:pPr>
              <a:t>13</a:t>
            </a:fld>
            <a:endParaRPr/>
          </a:p>
        </p:txBody>
      </p:sp>
      <p:sp>
        <p:nvSpPr>
          <p:cNvPr id="482" name="Google Shape;482;p59"/>
          <p:cNvSpPr txBox="1">
            <a:spLocks noGrp="1"/>
          </p:cNvSpPr>
          <p:nvPr>
            <p:ph type="body" idx="1"/>
          </p:nvPr>
        </p:nvSpPr>
        <p:spPr>
          <a:xfrm>
            <a:off x="6481550" y="965432"/>
            <a:ext cx="4916386" cy="4926800"/>
          </a:xfrm>
          <a:prstGeom prst="rect">
            <a:avLst/>
          </a:prstGeom>
          <a:noFill/>
          <a:ln>
            <a:noFill/>
          </a:ln>
        </p:spPr>
        <p:txBody>
          <a:bodyPr spcFirstLastPara="1" vert="horz" wrap="square" lIns="91433" tIns="91433" rIns="91433" bIns="91433" rtlCol="0" anchor="ctr" anchorCtr="0">
            <a:normAutofit/>
          </a:bodyPr>
          <a:lstStyle/>
          <a:p>
            <a:pPr marL="457200" indent="-457200"/>
            <a:r>
              <a:rPr lang="en-GB" sz="2400"/>
              <a:t>Innlogging for Educloudbrukere </a:t>
            </a:r>
          </a:p>
          <a:p>
            <a:pPr marL="457200" indent="-457200"/>
            <a:r>
              <a:rPr lang="en-GB" sz="2400"/>
              <a:t>Alle lydopptak som sendes Nettskjema blir videresendt til Autotekst </a:t>
            </a:r>
          </a:p>
          <a:p>
            <a:pPr marL="457200" indent="-457200"/>
            <a:r>
              <a:rPr lang="en-GB" sz="2400"/>
              <a:t>Automatisk sletting av filer</a:t>
            </a:r>
          </a:p>
          <a:p>
            <a:pPr marL="457200" indent="-457200"/>
            <a:r>
              <a:rPr lang="en-GB" sz="2400"/>
              <a:t>ROS-analyse og sikkertsvurdering </a:t>
            </a:r>
          </a:p>
          <a:p>
            <a:pPr marL="457200" indent="-457200"/>
            <a:r>
              <a:rPr lang="en-GB" sz="2400"/>
              <a:t>Mulig å transkribere til alle språk</a:t>
            </a:r>
          </a:p>
          <a:p>
            <a:pPr marL="287859" indent="-169329">
              <a:spcBef>
                <a:spcPts val="800"/>
              </a:spcBef>
              <a:spcAft>
                <a:spcPts val="800"/>
              </a:spcAft>
              <a:buNone/>
            </a:pPr>
            <a:endParaRPr sz="2000"/>
          </a:p>
        </p:txBody>
      </p:sp>
    </p:spTree>
    <p:extLst>
      <p:ext uri="{BB962C8B-B14F-4D97-AF65-F5344CB8AC3E}">
        <p14:creationId xmlns:p14="http://schemas.microsoft.com/office/powerpoint/2010/main" val="179003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3A503-7CBC-2DAE-44A2-888D9C6E3405}"/>
              </a:ext>
            </a:extLst>
          </p:cNvPr>
          <p:cNvSpPr>
            <a:spLocks noGrp="1"/>
          </p:cNvSpPr>
          <p:nvPr>
            <p:ph type="title"/>
          </p:nvPr>
        </p:nvSpPr>
        <p:spPr/>
        <p:txBody>
          <a:bodyPr/>
          <a:lstStyle/>
          <a:p>
            <a:r>
              <a:rPr lang="nb-NO"/>
              <a:t>Tilgang og priser</a:t>
            </a:r>
          </a:p>
        </p:txBody>
      </p:sp>
      <p:sp>
        <p:nvSpPr>
          <p:cNvPr id="3" name="Text Placeholder 2">
            <a:extLst>
              <a:ext uri="{FF2B5EF4-FFF2-40B4-BE49-F238E27FC236}">
                <a16:creationId xmlns:a16="http://schemas.microsoft.com/office/drawing/2014/main" id="{46A52ECA-1433-EC6E-04E6-42693A475E96}"/>
              </a:ext>
            </a:extLst>
          </p:cNvPr>
          <p:cNvSpPr>
            <a:spLocks noGrp="1"/>
          </p:cNvSpPr>
          <p:nvPr>
            <p:ph type="body" idx="1"/>
          </p:nvPr>
        </p:nvSpPr>
        <p:spPr>
          <a:xfrm>
            <a:off x="415599" y="1536633"/>
            <a:ext cx="11529473" cy="4555200"/>
          </a:xfrm>
        </p:spPr>
        <p:txBody>
          <a:bodyPr/>
          <a:lstStyle/>
          <a:p>
            <a:r>
              <a:rPr lang="nb-NO"/>
              <a:t>Gratis for alle UiO-brukere for alltid</a:t>
            </a:r>
          </a:p>
          <a:p>
            <a:r>
              <a:rPr lang="nb-NO"/>
              <a:t>Virksomheter med Feide-innlogging har fri bruk av Autotekst frem til over påske</a:t>
            </a:r>
          </a:p>
          <a:p>
            <a:r>
              <a:rPr lang="nb-NO"/>
              <a:t>Må signere en databehandleravtale</a:t>
            </a:r>
          </a:p>
          <a:p>
            <a:endParaRPr lang="nb-NO"/>
          </a:p>
          <a:p>
            <a:r>
              <a:rPr lang="nb-NO"/>
              <a:t>Etter påske blir prisene 25.000 for hver Feide-institusjon per år</a:t>
            </a:r>
          </a:p>
          <a:p>
            <a:r>
              <a:rPr lang="nb-NO"/>
              <a:t>Inkluderer 1000 timer transkribering</a:t>
            </a:r>
          </a:p>
          <a:p>
            <a:r>
              <a:rPr lang="nb-NO"/>
              <a:t>Over 1000 timer vil det koste 4 kroner per time transkribering</a:t>
            </a:r>
          </a:p>
          <a:p>
            <a:endParaRPr lang="nb-NO"/>
          </a:p>
          <a:p>
            <a:r>
              <a:rPr lang="nb-NO"/>
              <a:t>For eksterne blir det samme betingelser som over, med et tillegg på ca. 20.000 per år (for et eget Educloud-prosjekt)</a:t>
            </a:r>
          </a:p>
          <a:p>
            <a:endParaRPr lang="nb-NO"/>
          </a:p>
        </p:txBody>
      </p:sp>
      <p:sp>
        <p:nvSpPr>
          <p:cNvPr id="4" name="Slide Number Placeholder 3">
            <a:extLst>
              <a:ext uri="{FF2B5EF4-FFF2-40B4-BE49-F238E27FC236}">
                <a16:creationId xmlns:a16="http://schemas.microsoft.com/office/drawing/2014/main" id="{1C92C224-680E-E4F7-737D-DD578A00A387}"/>
              </a:ext>
            </a:extLst>
          </p:cNvPr>
          <p:cNvSpPr>
            <a:spLocks noGrp="1"/>
          </p:cNvSpPr>
          <p:nvPr>
            <p:ph type="sldNum" idx="12"/>
          </p:nvPr>
        </p:nvSpPr>
        <p:spPr/>
        <p:txBody>
          <a:bodyPr/>
          <a:lstStyle/>
          <a:p>
            <a:fld id="{00000000-1234-1234-1234-123412341234}" type="slidenum">
              <a:rPr lang="no" smtClean="0"/>
              <a:pPr/>
              <a:t>14</a:t>
            </a:fld>
            <a:endParaRPr lang="no"/>
          </a:p>
        </p:txBody>
      </p:sp>
    </p:spTree>
    <p:extLst>
      <p:ext uri="{BB962C8B-B14F-4D97-AF65-F5344CB8AC3E}">
        <p14:creationId xmlns:p14="http://schemas.microsoft.com/office/powerpoint/2010/main" val="304093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480"/>
        <p:cNvGrpSpPr/>
        <p:nvPr/>
      </p:nvGrpSpPr>
      <p:grpSpPr>
        <a:xfrm>
          <a:off x="0" y="0"/>
          <a:ext cx="0" cy="0"/>
          <a:chOff x="0" y="0"/>
          <a:chExt cx="0" cy="0"/>
        </a:xfrm>
      </p:grpSpPr>
      <p:sp>
        <p:nvSpPr>
          <p:cNvPr id="481" name="Google Shape;481;p59"/>
          <p:cNvSpPr txBox="1">
            <a:spLocks noGrp="1"/>
          </p:cNvSpPr>
          <p:nvPr>
            <p:ph type="title"/>
          </p:nvPr>
        </p:nvSpPr>
        <p:spPr>
          <a:xfrm>
            <a:off x="351652" y="3059592"/>
            <a:ext cx="5358800" cy="738650"/>
          </a:xfrm>
          <a:prstGeom prst="rect">
            <a:avLst/>
          </a:prstGeom>
          <a:noFill/>
          <a:ln>
            <a:noFill/>
          </a:ln>
        </p:spPr>
        <p:txBody>
          <a:bodyPr spcFirstLastPara="1" vert="horz" wrap="square" lIns="91433" tIns="91433" rIns="91433" bIns="91433" rtlCol="0" anchor="ctr" anchorCtr="0">
            <a:spAutoFit/>
          </a:bodyPr>
          <a:lstStyle/>
          <a:p>
            <a:r>
              <a:rPr lang="no"/>
              <a:t>Whisper på UiO</a:t>
            </a:r>
            <a:endParaRPr/>
          </a:p>
        </p:txBody>
      </p:sp>
      <p:sp>
        <p:nvSpPr>
          <p:cNvPr id="484" name="Google Shape;484;p59"/>
          <p:cNvSpPr txBox="1">
            <a:spLocks noGrp="1"/>
          </p:cNvSpPr>
          <p:nvPr>
            <p:ph type="sldNum" idx="12"/>
          </p:nvPr>
        </p:nvSpPr>
        <p:spPr>
          <a:xfrm>
            <a:off x="11296611" y="6217623"/>
            <a:ext cx="731600" cy="524800"/>
          </a:xfrm>
          <a:prstGeom prst="rect">
            <a:avLst/>
          </a:prstGeom>
          <a:noFill/>
          <a:ln>
            <a:noFill/>
          </a:ln>
        </p:spPr>
        <p:txBody>
          <a:bodyPr spcFirstLastPara="1" vert="horz" wrap="square" lIns="91433" tIns="91433" rIns="91433" bIns="91433" rtlCol="0" anchor="ctr" anchorCtr="0">
            <a:normAutofit/>
          </a:bodyPr>
          <a:lstStyle/>
          <a:p>
            <a:pPr>
              <a:buSzPts val="500"/>
            </a:pPr>
            <a:fld id="{00000000-1234-1234-1234-123412341234}" type="slidenum">
              <a:rPr lang="no"/>
              <a:pPr>
                <a:buSzPts val="500"/>
              </a:pPr>
              <a:t>15</a:t>
            </a:fld>
            <a:endParaRPr/>
          </a:p>
        </p:txBody>
      </p:sp>
      <p:pic>
        <p:nvPicPr>
          <p:cNvPr id="485" name="Google Shape;485;p5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589283" y="1155560"/>
            <a:ext cx="713876" cy="713876"/>
          </a:xfrm>
          <a:prstGeom prst="rect">
            <a:avLst/>
          </a:prstGeom>
          <a:noFill/>
          <a:ln>
            <a:noFill/>
          </a:ln>
        </p:spPr>
      </p:pic>
      <p:sp>
        <p:nvSpPr>
          <p:cNvPr id="487" name="Google Shape;487;p59"/>
          <p:cNvSpPr txBox="1"/>
          <p:nvPr/>
        </p:nvSpPr>
        <p:spPr>
          <a:xfrm>
            <a:off x="6568692" y="3523003"/>
            <a:ext cx="917200" cy="502533"/>
          </a:xfrm>
          <a:prstGeom prst="rect">
            <a:avLst/>
          </a:prstGeom>
          <a:noFill/>
          <a:ln>
            <a:noFill/>
          </a:ln>
        </p:spPr>
        <p:txBody>
          <a:bodyPr spcFirstLastPara="1" wrap="square" lIns="91433" tIns="45700" rIns="91433" bIns="45700" anchor="t" anchorCtr="0">
            <a:spAutoFit/>
          </a:bodyPr>
          <a:lstStyle/>
          <a:p>
            <a:pPr algn="ctr"/>
            <a:r>
              <a:rPr lang="no" sz="1333">
                <a:solidFill>
                  <a:schemeClr val="dk1"/>
                </a:solidFill>
                <a:latin typeface="Arial"/>
                <a:ea typeface="Arial"/>
                <a:cs typeface="Arial"/>
                <a:sym typeface="Arial"/>
              </a:rPr>
              <a:t>APR 2023</a:t>
            </a:r>
            <a:endParaRPr sz="1467"/>
          </a:p>
        </p:txBody>
      </p:sp>
      <p:sp>
        <p:nvSpPr>
          <p:cNvPr id="488" name="Google Shape;488;p59"/>
          <p:cNvSpPr txBox="1"/>
          <p:nvPr/>
        </p:nvSpPr>
        <p:spPr>
          <a:xfrm>
            <a:off x="6568692" y="4739209"/>
            <a:ext cx="917200" cy="297413"/>
          </a:xfrm>
          <a:prstGeom prst="rect">
            <a:avLst/>
          </a:prstGeom>
          <a:noFill/>
          <a:ln>
            <a:noFill/>
          </a:ln>
        </p:spPr>
        <p:txBody>
          <a:bodyPr spcFirstLastPara="1" wrap="square" lIns="91433" tIns="45700" rIns="91433" bIns="45700" anchor="t" anchorCtr="0">
            <a:spAutoFit/>
          </a:bodyPr>
          <a:lstStyle/>
          <a:p>
            <a:pPr algn="ctr"/>
            <a:r>
              <a:rPr lang="no" sz="1333">
                <a:solidFill>
                  <a:schemeClr val="dk1"/>
                </a:solidFill>
              </a:rPr>
              <a:t>?</a:t>
            </a:r>
            <a:endParaRPr sz="1467"/>
          </a:p>
        </p:txBody>
      </p:sp>
      <p:pic>
        <p:nvPicPr>
          <p:cNvPr id="2" name="Google Shape;485;p59">
            <a:extLst>
              <a:ext uri="{FF2B5EF4-FFF2-40B4-BE49-F238E27FC236}">
                <a16:creationId xmlns:a16="http://schemas.microsoft.com/office/drawing/2014/main" id="{DB045424-A2ED-B6A7-F643-D352862FA49E}"/>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642290" y="2265231"/>
            <a:ext cx="713876" cy="713876"/>
          </a:xfrm>
          <a:prstGeom prst="rect">
            <a:avLst/>
          </a:prstGeom>
          <a:noFill/>
          <a:ln>
            <a:noFill/>
          </a:ln>
        </p:spPr>
      </p:pic>
      <p:sp>
        <p:nvSpPr>
          <p:cNvPr id="482" name="Google Shape;482;p59"/>
          <p:cNvSpPr txBox="1">
            <a:spLocks noGrp="1"/>
          </p:cNvSpPr>
          <p:nvPr>
            <p:ph type="body" idx="1"/>
          </p:nvPr>
        </p:nvSpPr>
        <p:spPr>
          <a:xfrm>
            <a:off x="7552336" y="965432"/>
            <a:ext cx="3845600" cy="4926800"/>
          </a:xfrm>
          <a:prstGeom prst="rect">
            <a:avLst/>
          </a:prstGeom>
          <a:noFill/>
          <a:ln>
            <a:noFill/>
          </a:ln>
        </p:spPr>
        <p:txBody>
          <a:bodyPr spcFirstLastPara="1" vert="horz" wrap="square" lIns="91433" tIns="91433" rIns="91433" bIns="91433" rtlCol="0" anchor="ctr" anchorCtr="0">
            <a:normAutofit/>
          </a:bodyPr>
          <a:lstStyle/>
          <a:p>
            <a:pPr marL="0" indent="0">
              <a:buNone/>
            </a:pPr>
            <a:r>
              <a:rPr lang="en-GB" sz="3067"/>
              <a:t>TSD (sensitive data)</a:t>
            </a:r>
            <a:endParaRPr lang="en-GB"/>
          </a:p>
          <a:p>
            <a:pPr marL="0" indent="0">
              <a:spcBef>
                <a:spcPts val="800"/>
              </a:spcBef>
              <a:buNone/>
            </a:pPr>
            <a:endParaRPr sz="3067"/>
          </a:p>
          <a:p>
            <a:pPr marL="0" indent="0">
              <a:spcBef>
                <a:spcPts val="800"/>
              </a:spcBef>
              <a:buNone/>
            </a:pPr>
            <a:r>
              <a:rPr lang="no" sz="3067"/>
              <a:t>Autotekst</a:t>
            </a:r>
          </a:p>
          <a:p>
            <a:pPr marL="0" indent="0">
              <a:spcBef>
                <a:spcPts val="800"/>
              </a:spcBef>
              <a:buNone/>
            </a:pPr>
            <a:endParaRPr lang="en-GB" sz="3067"/>
          </a:p>
          <a:p>
            <a:pPr marL="0" indent="0">
              <a:spcBef>
                <a:spcPts val="800"/>
              </a:spcBef>
              <a:buNone/>
            </a:pPr>
            <a:r>
              <a:rPr lang="en-GB" sz="3067"/>
              <a:t>Nettskjema</a:t>
            </a:r>
            <a:endParaRPr lang="en-GB" sz="3200"/>
          </a:p>
          <a:p>
            <a:pPr marL="0" indent="0">
              <a:spcBef>
                <a:spcPts val="800"/>
              </a:spcBef>
              <a:buNone/>
            </a:pPr>
            <a:endParaRPr sz="3067"/>
          </a:p>
          <a:p>
            <a:pPr marL="0" indent="0">
              <a:spcBef>
                <a:spcPts val="800"/>
              </a:spcBef>
              <a:buNone/>
            </a:pPr>
            <a:r>
              <a:rPr lang="no" sz="3067"/>
              <a:t>Panopto</a:t>
            </a:r>
            <a:endParaRPr sz="3067"/>
          </a:p>
          <a:p>
            <a:pPr marL="287859" indent="-169329">
              <a:spcBef>
                <a:spcPts val="800"/>
              </a:spcBef>
              <a:spcAft>
                <a:spcPts val="800"/>
              </a:spcAft>
              <a:buNone/>
            </a:pPr>
            <a:endParaRPr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141F042-8935-0A78-5588-BC5FE0F9F97E}"/>
              </a:ext>
            </a:extLst>
          </p:cNvPr>
          <p:cNvSpPr>
            <a:spLocks noGrp="1"/>
          </p:cNvSpPr>
          <p:nvPr>
            <p:ph type="ftr" sz="quarter" idx="11"/>
          </p:nvPr>
        </p:nvSpPr>
        <p:spPr/>
        <p:txBody>
          <a:bodyPr/>
          <a:lstStyle/>
          <a:p>
            <a:endParaRPr lang="nb-NO"/>
          </a:p>
        </p:txBody>
      </p:sp>
      <p:sp>
        <p:nvSpPr>
          <p:cNvPr id="3" name="Slide Number Placeholder 2">
            <a:extLst>
              <a:ext uri="{FF2B5EF4-FFF2-40B4-BE49-F238E27FC236}">
                <a16:creationId xmlns:a16="http://schemas.microsoft.com/office/drawing/2014/main" id="{1587D6C1-0F1E-10FD-049A-85A5D92CB30D}"/>
              </a:ext>
            </a:extLst>
          </p:cNvPr>
          <p:cNvSpPr>
            <a:spLocks noGrp="1"/>
          </p:cNvSpPr>
          <p:nvPr>
            <p:ph type="sldNum" sz="quarter" idx="12"/>
          </p:nvPr>
        </p:nvSpPr>
        <p:spPr/>
        <p:txBody>
          <a:bodyPr/>
          <a:lstStyle/>
          <a:p>
            <a:r>
              <a:rPr lang="en-US"/>
              <a:t>Side </a:t>
            </a:r>
            <a:fld id="{5251F420-7306-4E7C-A79E-F31A38F7D392}" type="slidenum">
              <a:rPr lang="en-US" smtClean="0"/>
              <a:pPr/>
              <a:t>16</a:t>
            </a:fld>
            <a:endParaRPr lang="en-US"/>
          </a:p>
        </p:txBody>
      </p:sp>
      <p:pic>
        <p:nvPicPr>
          <p:cNvPr id="4" name="Picture 3" descr="Promobilde for Autotekst ">
            <a:extLst>
              <a:ext uri="{FF2B5EF4-FFF2-40B4-BE49-F238E27FC236}">
                <a16:creationId xmlns:a16="http://schemas.microsoft.com/office/drawing/2014/main" id="{99EB009D-1FBD-6A2E-D4C0-BC0DB516940C}"/>
              </a:ext>
            </a:extLst>
          </p:cNvPr>
          <p:cNvPicPr>
            <a:picLocks noChangeAspect="1"/>
          </p:cNvPicPr>
          <p:nvPr/>
        </p:nvPicPr>
        <p:blipFill>
          <a:blip r:embed="rId3"/>
          <a:stretch>
            <a:fillRect/>
          </a:stretch>
        </p:blipFill>
        <p:spPr>
          <a:xfrm>
            <a:off x="-199565" y="-109360"/>
            <a:ext cx="12591130" cy="7318902"/>
          </a:xfrm>
          <a:prstGeom prst="rect">
            <a:avLst/>
          </a:prstGeom>
        </p:spPr>
      </p:pic>
      <p:sp>
        <p:nvSpPr>
          <p:cNvPr id="6" name="Title 5">
            <a:extLst>
              <a:ext uri="{FF2B5EF4-FFF2-40B4-BE49-F238E27FC236}">
                <a16:creationId xmlns:a16="http://schemas.microsoft.com/office/drawing/2014/main" id="{6089F3BF-B6ED-E09B-74B9-02C2D6F258AE}"/>
              </a:ext>
            </a:extLst>
          </p:cNvPr>
          <p:cNvSpPr>
            <a:spLocks noGrp="1"/>
          </p:cNvSpPr>
          <p:nvPr>
            <p:ph type="title" idx="4294967295"/>
          </p:nvPr>
        </p:nvSpPr>
        <p:spPr>
          <a:xfrm>
            <a:off x="9131442" y="6106956"/>
            <a:ext cx="3060558" cy="751044"/>
          </a:xfrm>
        </p:spPr>
        <p:txBody>
          <a:bodyPr/>
          <a:lstStyle/>
          <a:p>
            <a:r>
              <a:rPr lang="nb-NO"/>
              <a:t>Takk for oss!</a:t>
            </a:r>
          </a:p>
        </p:txBody>
      </p:sp>
    </p:spTree>
    <p:extLst>
      <p:ext uri="{BB962C8B-B14F-4D97-AF65-F5344CB8AC3E}">
        <p14:creationId xmlns:p14="http://schemas.microsoft.com/office/powerpoint/2010/main" val="33564475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4A3461D5-36ED-4665-B3FE-2BAD1DA8EADD}" vid="{585C287C-E974-4785-BD2C-7F401461D4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2" ma:contentTypeDescription="Opprett et nytt dokument." ma:contentTypeScope="" ma:versionID="40820e0ad83be9a9961789050f7f0561">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0d622c3afd3d445bea522ad461dd9299"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Props1.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2.xml><?xml version="1.0" encoding="utf-8"?>
<ds:datastoreItem xmlns:ds="http://schemas.openxmlformats.org/officeDocument/2006/customXml" ds:itemID="{2E911B26-910F-441A-86DA-EE10B465B6D6}">
  <ds:schemaRefs>
    <ds:schemaRef ds:uri="http://schemas.microsoft.com/sharepoint/events"/>
  </ds:schemaRefs>
</ds:datastoreItem>
</file>

<file path=customXml/itemProps3.xml><?xml version="1.0" encoding="utf-8"?>
<ds:datastoreItem xmlns:ds="http://schemas.openxmlformats.org/officeDocument/2006/customXml" ds:itemID="{CD1D2A2B-90F2-4F7A-A7C8-3D551B2C6161}">
  <ds:schemaRefs>
    <ds:schemaRef ds:uri="45a9c032-1c21-4297-bc4a-1b0e359a6c15"/>
    <ds:schemaRef ds:uri="e5e35b8c-bb2a-40e7-acd7-beed1d1f14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89B9CF10-6C6A-444C-B05E-E78C1785A52C}">
  <ds:schemaRefs>
    <ds:schemaRef ds:uri="http://www.w3.org/XML/1998/namespace"/>
    <ds:schemaRef ds:uri="http://purl.org/dc/dcmitype/"/>
    <ds:schemaRef ds:uri="http://purl.org/dc/terms/"/>
    <ds:schemaRef ds:uri="e5e35b8c-bb2a-40e7-acd7-beed1d1f14b8"/>
    <ds:schemaRef ds:uri="http://schemas.microsoft.com/office/2006/documentManagement/types"/>
    <ds:schemaRef ds:uri="http://schemas.openxmlformats.org/package/2006/metadata/core-properties"/>
    <ds:schemaRef ds:uri="http://schemas.microsoft.com/office/infopath/2007/PartnerControls"/>
    <ds:schemaRef ds:uri="45a9c032-1c21-4297-bc4a-1b0e359a6c15"/>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UiO Norsk</Template>
  <TotalTime>4660</TotalTime>
  <Words>616</Words>
  <Application>Microsoft Macintosh PowerPoint</Application>
  <PresentationFormat>Widescreen</PresentationFormat>
  <Paragraphs>125</Paragraphs>
  <Slides>16</Slides>
  <Notes>14</Notes>
  <HiddenSlides>1</HiddenSlides>
  <MMClips>2</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Arial</vt:lpstr>
      <vt:lpstr>Arial, sans-serif</vt:lpstr>
      <vt:lpstr>Calibri</vt:lpstr>
      <vt:lpstr>Helvetica Neue</vt:lpstr>
      <vt:lpstr>Open Sans</vt:lpstr>
      <vt:lpstr>Wingdings</vt:lpstr>
      <vt:lpstr>Office Theme</vt:lpstr>
      <vt:lpstr>think-cell Slide</vt:lpstr>
      <vt:lpstr>Autotekst</vt:lpstr>
      <vt:lpstr>24.000 x 2,5 timer = 60.000 timer</vt:lpstr>
      <vt:lpstr>En del av et større arbeid med universell utforming</vt:lpstr>
      <vt:lpstr>Tidslinje: arbeidet vårt med Autotekst</vt:lpstr>
      <vt:lpstr>21. september 2022</vt:lpstr>
      <vt:lpstr>Lansering av Whisper</vt:lpstr>
      <vt:lpstr>Hvordan  fungerer  Autotekst med  Whisper?</vt:lpstr>
      <vt:lpstr>Hvor bra fungerer Autotekst?</vt:lpstr>
      <vt:lpstr>Tilbakemeldinger</vt:lpstr>
      <vt:lpstr>Reaksjoner de første ukene</vt:lpstr>
      <vt:lpstr>PowerPoint Presentation</vt:lpstr>
      <vt:lpstr>Erfaringer med Autotekst med Whisper så langt</vt:lpstr>
      <vt:lpstr>Nye features som kommer neste uke</vt:lpstr>
      <vt:lpstr>Tilgang og priser</vt:lpstr>
      <vt:lpstr>Whisper på UiO</vt:lpstr>
      <vt:lpstr>Takk for oss!</vt:lpstr>
    </vt:vector>
  </TitlesOfParts>
  <Manager/>
  <Company>University of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Tomm Eriksen</dc:creator>
  <cp:keywords/>
  <dc:description/>
  <cp:lastModifiedBy>Tomm Eriksen</cp:lastModifiedBy>
  <cp:revision>169</cp:revision>
  <cp:lastPrinted>2022-06-07T13:30:25Z</cp:lastPrinted>
  <dcterms:created xsi:type="dcterms:W3CDTF">2022-05-31T12:24:25Z</dcterms:created>
  <dcterms:modified xsi:type="dcterms:W3CDTF">2023-04-13T10:14:53Z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