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1" r:id="rId2"/>
    <p:sldId id="279" r:id="rId3"/>
    <p:sldId id="273" r:id="rId4"/>
    <p:sldId id="274" r:id="rId5"/>
    <p:sldId id="275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521415D9-36F7-43E2-AB2F-B90AF26B5E84}">
      <p14:sectionLst xmlns:p14="http://schemas.microsoft.com/office/powerpoint/2010/main">
        <p14:section name="Default Section" id="{56C6B572-7E67-344C-A0C2-8D852ADB9BCB}">
          <p14:sldIdLst>
            <p14:sldId id="271"/>
            <p14:sldId id="279"/>
            <p14:sldId id="273"/>
            <p14:sldId id="274"/>
            <p14:sldId id="27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7FF"/>
    <a:srgbClr val="BEBEBE"/>
    <a:srgbClr val="CCCCCC"/>
    <a:srgbClr val="23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-928" y="-112"/>
      </p:cViewPr>
      <p:guideLst>
        <p:guide orient="horz" pos="2160"/>
        <p:guide pos="672"/>
        <p:guide pos="5472"/>
        <p:guide pos="1008"/>
        <p:guide pos="1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CBA6-8E6A-A748-9726-F0D472CB5C6E}" type="datetimeFigureOut">
              <a:rPr lang="nb-NO"/>
              <a:pPr/>
              <a:t>12/10/17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BFD7F-19BE-6445-9A1D-F0A7CA92F109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2610-2707-7140-A575-919658A84788}" type="datetimeFigureOut">
              <a:rPr lang="nb-NO"/>
              <a:pPr/>
              <a:t>12/10/17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FCDC9-089B-254D-BFC4-B9317BA6CC08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42246" y="374227"/>
            <a:ext cx="8323294" cy="6178972"/>
            <a:chOff x="442246" y="374227"/>
            <a:chExt cx="8323294" cy="61789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7700" y="435656"/>
              <a:ext cx="7974340" cy="6117543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442246" y="374227"/>
              <a:ext cx="8323294" cy="15082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1822" y="435607"/>
              <a:ext cx="7586210" cy="1330405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 bwMode="auto">
          <a:xfrm>
            <a:off x="1059079" y="5232519"/>
            <a:ext cx="3068122" cy="68120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2215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99" y="449813"/>
            <a:ext cx="7647262" cy="681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4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16" y="788358"/>
            <a:ext cx="8137965" cy="521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99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917" y="553524"/>
            <a:ext cx="7248789" cy="1478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03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31E-7 1.70952E-6 L -0.00538 -1.159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" y="-57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666" y="477690"/>
            <a:ext cx="6029092" cy="617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06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100000">
              <a:schemeClr val="bg1">
                <a:alpha val="70000"/>
              </a:schemeClr>
            </a:gs>
            <a:gs pos="100000">
              <a:srgbClr val="000000"/>
            </a:gs>
          </a:gsLst>
          <a:path path="circle">
            <a:fillToRect l="100000" t="100000"/>
          </a:path>
          <a:tileRect r="-100000" b="-100000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2667</TotalTime>
  <Words>0</Words>
  <Application>Microsoft Macintosh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USIT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 for oversikt over helsefaglig forskning</dc:title>
  <dc:subject/>
  <dc:creator>Tomm Eriksen</dc:creator>
  <cp:keywords/>
  <dc:description/>
  <cp:lastModifiedBy>Tomm Eriksen</cp:lastModifiedBy>
  <cp:revision>139</cp:revision>
  <cp:lastPrinted>2017-05-04T12:00:53Z</cp:lastPrinted>
  <dcterms:modified xsi:type="dcterms:W3CDTF">2017-10-12T14:44:29Z</dcterms:modified>
  <cp:category/>
</cp:coreProperties>
</file>