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363" r:id="rId2"/>
    <p:sldId id="364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/>
    <p:restoredTop sz="83673"/>
  </p:normalViewPr>
  <p:slideViewPr>
    <p:cSldViewPr snapToGrid="0">
      <p:cViewPr varScale="1">
        <p:scale>
          <a:sx n="141" d="100"/>
          <a:sy n="141" d="100"/>
        </p:scale>
        <p:origin x="1576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En annen tjeneste vi jobber med er “Mine studier”. Tett samarbeid mellom studie- og kommunikasjonsavdelingen.</a:t>
            </a:r>
          </a:p>
          <a:p>
            <a:r>
              <a:rPr lang="en-NO" dirty="0"/>
              <a:t>Vår studentportal. “Inngangsvei til det digitale læringsmiljøet” som vi liker å kalle det. </a:t>
            </a:r>
          </a:p>
          <a:p>
            <a:r>
              <a:rPr lang="en-NO" dirty="0"/>
              <a:t>Bakgrunnen for at vi lager Mine studier, er de alt for mange tilbakemeldinger fra studentene om at studiehverdagen deres består av et mylder av tjenester/verktøy/kanaler som er vanskelig å orientere seg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holde</a:t>
            </a:r>
            <a:r>
              <a:rPr lang="en-GB" dirty="0"/>
              <a:t> seg </a:t>
            </a:r>
            <a:r>
              <a:rPr lang="en-GB" dirty="0" err="1"/>
              <a:t>oppdatert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. </a:t>
            </a:r>
            <a:endParaRPr lang="en-NO" dirty="0"/>
          </a:p>
          <a:p>
            <a:r>
              <a:rPr lang="en-NO" dirty="0"/>
              <a:t>Mellom 7000-11.000 unike studenter er innom Mine studier hver uke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FCDC9-089B-254D-BFC4-B9317BA6CC08}" type="slidenum">
              <a:rPr lang="en-NO" smtClean="0"/>
              <a:pPr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15475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En av de viktigste funksjonene </a:t>
            </a:r>
            <a:r>
              <a:rPr lang="en-GB" dirty="0"/>
              <a:t>I</a:t>
            </a:r>
            <a:r>
              <a:rPr lang="en-NO" dirty="0"/>
              <a:t> Mine studier er en felles timeplan som samler alle dine forelesninger, gruppetimer, innleveringer og eksamener. For alle emnene du tar et gitt semester. </a:t>
            </a:r>
          </a:p>
          <a:p>
            <a:r>
              <a:rPr lang="en-NO" dirty="0"/>
              <a:t>Over 22.000 studenter abonnerer på timeplan fra Mine studier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kalenderen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telefonen</a:t>
            </a:r>
            <a:r>
              <a:rPr lang="en-GB" dirty="0"/>
              <a:t> sin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FCDC9-089B-254D-BFC4-B9317BA6CC08}" type="slidenum">
              <a:rPr lang="en-NO" smtClean="0"/>
              <a:pPr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58264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jermbilde av Mine studier på desktop">
            <a:extLst>
              <a:ext uri="{FF2B5EF4-FFF2-40B4-BE49-F238E27FC236}">
                <a16:creationId xmlns:a16="http://schemas.microsoft.com/office/drawing/2014/main" id="{F43F42F6-2C1A-7D4D-99FB-B63AF0E37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6858000" cy="8405068"/>
          </a:xfrm>
          <a:prstGeom prst="rect">
            <a:avLst/>
          </a:prstGeom>
        </p:spPr>
      </p:pic>
      <p:pic>
        <p:nvPicPr>
          <p:cNvPr id="4" name="Picture 3" descr="Skjermbilde av Mine studier på mobil">
            <a:extLst>
              <a:ext uri="{FF2B5EF4-FFF2-40B4-BE49-F238E27FC236}">
                <a16:creationId xmlns:a16="http://schemas.microsoft.com/office/drawing/2014/main" id="{906175E7-5FF9-0F45-A1C5-3259C2AF8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198712"/>
            <a:ext cx="4158343" cy="4162505"/>
          </a:xfrm>
          <a:prstGeom prst="rect">
            <a:avLst/>
          </a:prstGeom>
        </p:spPr>
      </p:pic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A0FBFED1-2F55-174A-8F15-B06956AC937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NO" dirty="0"/>
              <a:t>Mine studier</a:t>
            </a:r>
          </a:p>
        </p:txBody>
      </p:sp>
    </p:spTree>
    <p:extLst>
      <p:ext uri="{BB962C8B-B14F-4D97-AF65-F5344CB8AC3E}">
        <p14:creationId xmlns:p14="http://schemas.microsoft.com/office/powerpoint/2010/main" val="90939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planen i Mine studier">
            <a:extLst>
              <a:ext uri="{FF2B5EF4-FFF2-40B4-BE49-F238E27FC236}">
                <a16:creationId xmlns:a16="http://schemas.microsoft.com/office/drawing/2014/main" id="{7A2533B9-12BE-5D4C-A9A2-E429BDEDB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1" y="0"/>
            <a:ext cx="6859472" cy="7428862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440CC7-EF0D-6040-9819-805865D1DDF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NO" dirty="0"/>
              <a:t>Personlig</a:t>
            </a:r>
            <a:r>
              <a:rPr lang="en-NO" baseline="0" dirty="0"/>
              <a:t> timeplan </a:t>
            </a:r>
            <a:r>
              <a:rPr lang="en-GB" baseline="0" dirty="0" err="1"/>
              <a:t>i</a:t>
            </a:r>
            <a:r>
              <a:rPr lang="en-GB" baseline="0" dirty="0"/>
              <a:t> Mine studier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8905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3248</TotalTime>
  <Words>144</Words>
  <Application>Microsoft Macintosh PowerPoint</Application>
  <PresentationFormat>On-screen Show (16:9)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Mine studier</vt:lpstr>
      <vt:lpstr>Personlig timeplan i Mine studier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Hvem er brukerne?</dc:title>
  <cp:lastModifiedBy>Tomm Eriksen</cp:lastModifiedBy>
  <cp:revision>109</cp:revision>
  <cp:lastPrinted>2021-05-02T19:28:28Z</cp:lastPrinted>
  <dcterms:modified xsi:type="dcterms:W3CDTF">2021-08-17T11:33:41Z</dcterms:modified>
</cp:coreProperties>
</file>