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7" r:id="rId3"/>
    <p:sldId id="263" r:id="rId4"/>
    <p:sldId id="276" r:id="rId5"/>
    <p:sldId id="277" r:id="rId6"/>
    <p:sldId id="279" r:id="rId7"/>
    <p:sldId id="268" r:id="rId8"/>
    <p:sldId id="265" r:id="rId9"/>
    <p:sldId id="269" r:id="rId10"/>
    <p:sldId id="266" r:id="rId11"/>
    <p:sldId id="270" r:id="rId12"/>
    <p:sldId id="271" r:id="rId13"/>
    <p:sldId id="272" r:id="rId14"/>
    <p:sldId id="274" r:id="rId15"/>
    <p:sldId id="273" r:id="rId16"/>
    <p:sldId id="275" r:id="rId17"/>
    <p:sldId id="278" r:id="rId18"/>
    <p:sldId id="257" r:id="rId19"/>
    <p:sldId id="258" r:id="rId20"/>
    <p:sldId id="259" r:id="rId21"/>
    <p:sldId id="260" r:id="rId22"/>
    <p:sldId id="261" r:id="rId23"/>
    <p:sldId id="262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Default Section" id="{56C6B572-7E67-344C-A0C2-8D852ADB9BCB}">
          <p14:sldIdLst>
            <p14:sldId id="256"/>
            <p14:sldId id="267"/>
            <p14:sldId id="263"/>
            <p14:sldId id="276"/>
            <p14:sldId id="277"/>
            <p14:sldId id="279"/>
            <p14:sldId id="268"/>
            <p14:sldId id="265"/>
            <p14:sldId id="269"/>
            <p14:sldId id="266"/>
            <p14:sldId id="270"/>
            <p14:sldId id="271"/>
            <p14:sldId id="272"/>
            <p14:sldId id="274"/>
            <p14:sldId id="273"/>
            <p14:sldId id="275"/>
            <p14:sldId id="278"/>
            <p14:sldId id="257"/>
            <p14:sldId id="258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7FF"/>
    <a:srgbClr val="BEBEBE"/>
    <a:srgbClr val="CCCCCC"/>
    <a:srgbClr val="23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848" y="-112"/>
      </p:cViewPr>
      <p:guideLst>
        <p:guide orient="horz" pos="2160"/>
        <p:guide pos="672"/>
        <p:guide pos="5472"/>
        <p:guide pos="1008"/>
        <p:guide pos="1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CBA6-8E6A-A748-9726-F0D472CB5C6E}" type="datetimeFigureOut">
              <a:rPr lang="nb-NO"/>
              <a:pPr/>
              <a:t>17/08/17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FD7F-19BE-6445-9A1D-F0A7CA92F109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2610-2707-7140-A575-919658A84788}" type="datetimeFigureOut">
              <a:rPr lang="nb-NO"/>
              <a:pPr/>
              <a:t>17/08/17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FCDC9-089B-254D-BFC4-B9317BA6CC08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Gi</a:t>
            </a:r>
            <a:r>
              <a:rPr lang="en-US" dirty="0" smtClean="0"/>
              <a:t> </a:t>
            </a:r>
            <a:r>
              <a:rPr lang="en-US" dirty="0" err="1" smtClean="0"/>
              <a:t>dere</a:t>
            </a:r>
            <a:r>
              <a:rPr lang="en-US" dirty="0" smtClean="0"/>
              <a:t> et </a:t>
            </a:r>
            <a:r>
              <a:rPr lang="en-US" dirty="0" err="1" smtClean="0"/>
              <a:t>overblikk</a:t>
            </a:r>
            <a:r>
              <a:rPr lang="en-US" dirty="0" smtClean="0"/>
              <a:t> over </a:t>
            </a:r>
            <a:r>
              <a:rPr lang="en-US" dirty="0" err="1" smtClean="0"/>
              <a:t>løsningene</a:t>
            </a:r>
            <a:endParaRPr lang="en-US" dirty="0" smtClean="0"/>
          </a:p>
          <a:p>
            <a:r>
              <a:rPr lang="en-US" dirty="0" err="1" smtClean="0"/>
              <a:t>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tips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triks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muligheter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kanskje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vet </a:t>
            </a:r>
            <a:r>
              <a:rPr lang="en-US" baseline="0" dirty="0" err="1" smtClean="0"/>
              <a:t>om</a:t>
            </a:r>
            <a:endParaRPr lang="en-US" baseline="0" dirty="0" smtClean="0"/>
          </a:p>
          <a:p>
            <a:r>
              <a:rPr lang="en-US" baseline="0" dirty="0" smtClean="0"/>
              <a:t>Bare </a:t>
            </a:r>
            <a:r>
              <a:rPr lang="en-US" baseline="0" dirty="0" err="1" smtClean="0"/>
              <a:t>komme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spørsmål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innspill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underveis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61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finnes</a:t>
            </a:r>
            <a:r>
              <a:rPr lang="en-US" dirty="0" smtClean="0"/>
              <a:t> </a:t>
            </a:r>
            <a:r>
              <a:rPr lang="en-US" dirty="0" err="1" smtClean="0"/>
              <a:t>flere</a:t>
            </a:r>
            <a:r>
              <a:rPr lang="en-US" dirty="0" smtClean="0"/>
              <a:t> </a:t>
            </a:r>
            <a:r>
              <a:rPr lang="en-US" dirty="0" err="1" smtClean="0"/>
              <a:t>systemer</a:t>
            </a:r>
            <a:r>
              <a:rPr lang="en-US" baseline="0" dirty="0" smtClean="0"/>
              <a:t> her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Devilry, </a:t>
            </a:r>
            <a:r>
              <a:rPr lang="en-US" baseline="0" dirty="0" err="1" smtClean="0"/>
              <a:t>Fronter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mange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Inspera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nevne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9630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Oppdateres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studiekonsulentene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8050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Et </a:t>
            </a:r>
            <a:r>
              <a:rPr lang="en-US" dirty="0" err="1" smtClean="0"/>
              <a:t>sted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gjøre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enkelt</a:t>
            </a:r>
            <a:r>
              <a:rPr lang="en-US" dirty="0" smtClean="0"/>
              <a:t> for </a:t>
            </a:r>
            <a:r>
              <a:rPr lang="en-US" dirty="0" err="1" smtClean="0"/>
              <a:t>studentene</a:t>
            </a:r>
            <a:r>
              <a:rPr lang="en-US" dirty="0" smtClean="0"/>
              <a:t>. </a:t>
            </a:r>
            <a:r>
              <a:rPr lang="en-US" dirty="0" err="1" smtClean="0"/>
              <a:t>Tenkt</a:t>
            </a:r>
            <a:r>
              <a:rPr lang="en-US" dirty="0" smtClean="0"/>
              <a:t> </a:t>
            </a:r>
            <a:r>
              <a:rPr lang="en-US" dirty="0" err="1" smtClean="0"/>
              <a:t>deg</a:t>
            </a:r>
            <a:r>
              <a:rPr lang="en-US" dirty="0" smtClean="0"/>
              <a:t> at du </a:t>
            </a:r>
            <a:r>
              <a:rPr lang="en-US" dirty="0" err="1" smtClean="0"/>
              <a:t>har</a:t>
            </a:r>
            <a:r>
              <a:rPr lang="en-US" dirty="0" smtClean="0"/>
              <a:t> 3-4 </a:t>
            </a:r>
            <a:r>
              <a:rPr lang="en-US" dirty="0" err="1" smtClean="0"/>
              <a:t>emne</a:t>
            </a:r>
            <a:r>
              <a:rPr lang="en-US" baseline="0" dirty="0" err="1" smtClean="0"/>
              <a:t>r</a:t>
            </a:r>
            <a:r>
              <a:rPr lang="en-US" baseline="0" dirty="0" smtClean="0"/>
              <a:t> et semester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plassert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informasjonen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forskjellige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steder</a:t>
            </a:r>
            <a:r>
              <a:rPr lang="en-US" baseline="0" dirty="0" smtClean="0"/>
              <a:t>. </a:t>
            </a:r>
          </a:p>
          <a:p>
            <a:endParaRPr lang="en-US" dirty="0" smtClean="0"/>
          </a:p>
          <a:p>
            <a:r>
              <a:rPr lang="en-US" dirty="0" err="1" smtClean="0"/>
              <a:t>Delekultur</a:t>
            </a:r>
            <a:r>
              <a:rPr lang="en-US" dirty="0" smtClean="0"/>
              <a:t> 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oppfordre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, men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lesebegrense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innhold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publiserer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semestersidene</a:t>
            </a:r>
            <a:r>
              <a:rPr lang="en-US" baseline="0" dirty="0" smtClean="0"/>
              <a:t> for de </a:t>
            </a:r>
            <a:r>
              <a:rPr lang="en-US" baseline="0" dirty="0" err="1" smtClean="0"/>
              <a:t>faglærere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ønsker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Semestersidene</a:t>
            </a:r>
            <a:r>
              <a:rPr lang="en-US" baseline="0" dirty="0" smtClean="0"/>
              <a:t> spiller en </a:t>
            </a:r>
            <a:r>
              <a:rPr lang="en-US" baseline="0" dirty="0" err="1" smtClean="0"/>
              <a:t>rolle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studenter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vurderer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ta et </a:t>
            </a:r>
            <a:r>
              <a:rPr lang="en-US" baseline="0" dirty="0" err="1" smtClean="0"/>
              <a:t>emne</a:t>
            </a:r>
            <a:r>
              <a:rPr lang="en-US" baseline="0" dirty="0" smtClean="0"/>
              <a:t> – for </a:t>
            </a:r>
            <a:r>
              <a:rPr lang="en-US" baseline="0" dirty="0" err="1" smtClean="0"/>
              <a:t>emner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aktivt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semestersidene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gir</a:t>
            </a:r>
            <a:r>
              <a:rPr lang="en-US" baseline="0" dirty="0" smtClean="0"/>
              <a:t> de et </a:t>
            </a:r>
            <a:r>
              <a:rPr lang="en-US" baseline="0" dirty="0" err="1" smtClean="0"/>
              <a:t>verdifult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innblikk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emne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dreier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forvente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hvis</a:t>
            </a:r>
            <a:r>
              <a:rPr lang="en-US" baseline="0" dirty="0" smtClean="0"/>
              <a:t> de tar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emne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eksempler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etterpå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Alle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faglære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ha </a:t>
            </a:r>
            <a:r>
              <a:rPr lang="en-US" baseline="0" dirty="0" err="1" smtClean="0"/>
              <a:t>mulighet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semestesidene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støtte</a:t>
            </a:r>
            <a:r>
              <a:rPr lang="en-US" baseline="0" dirty="0" smtClean="0"/>
              <a:t> sin </a:t>
            </a:r>
            <a:r>
              <a:rPr lang="en-US" baseline="0" dirty="0" err="1" smtClean="0"/>
              <a:t>undervisning</a:t>
            </a:r>
            <a:r>
              <a:rPr lang="en-US" baseline="0" dirty="0" smtClean="0"/>
              <a:t> – men </a:t>
            </a:r>
            <a:r>
              <a:rPr lang="en-US" baseline="0" dirty="0" err="1" smtClean="0"/>
              <a:t>både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mulighetene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tilgangen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varierer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3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Målet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studentene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timeplanen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eller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pensum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samme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sted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uansett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hvilket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går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obligatorisk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valgfritt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Undermapper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venstremeny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plassering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beskjeder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ressurser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5243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Beskjeder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publiserer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blir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ikke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pushet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studentene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studier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Kommentering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6582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Denne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vanlig</a:t>
            </a:r>
            <a:r>
              <a:rPr lang="en-US" dirty="0" smtClean="0"/>
              <a:t> at </a:t>
            </a:r>
            <a:r>
              <a:rPr lang="en-US" dirty="0" err="1" smtClean="0"/>
              <a:t>faglærer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redigere</a:t>
            </a:r>
            <a:endParaRPr lang="en-US" baseline="0" dirty="0" smtClean="0"/>
          </a:p>
          <a:p>
            <a:r>
              <a:rPr lang="en-US" baseline="0" dirty="0" err="1" smtClean="0"/>
              <a:t>Blir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kopiert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upublisert</a:t>
            </a:r>
            <a:r>
              <a:rPr lang="en-US" baseline="0" dirty="0" smtClean="0"/>
              <a:t>?) </a:t>
            </a:r>
            <a:r>
              <a:rPr lang="en-US" baseline="0" dirty="0" err="1" smtClean="0"/>
              <a:t>fra</a:t>
            </a:r>
            <a:r>
              <a:rPr lang="en-US" baseline="0" dirty="0" smtClean="0"/>
              <a:t> semester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semester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6582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Detaljere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foreleser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pensum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ressurser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avlys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Gjenbruk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info 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mulig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dag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planer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006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studentene</a:t>
            </a:r>
            <a:r>
              <a:rPr lang="en-US" dirty="0" smtClean="0"/>
              <a:t> </a:t>
            </a:r>
            <a:r>
              <a:rPr lang="en-US" dirty="0" err="1" smtClean="0"/>
              <a:t>egentlig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4176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Ca.</a:t>
            </a:r>
            <a:r>
              <a:rPr lang="en-US" baseline="0" dirty="0" smtClean="0"/>
              <a:t> 5000 </a:t>
            </a:r>
            <a:r>
              <a:rPr lang="en-US" baseline="0" dirty="0" err="1" smtClean="0"/>
              <a:t>studenter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4592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15.000 </a:t>
            </a:r>
            <a:r>
              <a:rPr lang="en-US" dirty="0" err="1" smtClean="0"/>
              <a:t>studenter</a:t>
            </a:r>
            <a:r>
              <a:rPr lang="en-US" dirty="0" smtClean="0"/>
              <a:t> </a:t>
            </a:r>
            <a:r>
              <a:rPr lang="en-US" dirty="0" err="1" smtClean="0"/>
              <a:t>abonnerer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denne</a:t>
            </a:r>
            <a:endParaRPr lang="en-US" dirty="0" smtClean="0"/>
          </a:p>
          <a:p>
            <a:r>
              <a:rPr lang="en-US" dirty="0" smtClean="0"/>
              <a:t>I For-</a:t>
            </a:r>
            <a:r>
              <a:rPr lang="en-US" dirty="0" err="1" smtClean="0"/>
              <a:t>ansatte</a:t>
            </a:r>
            <a:r>
              <a:rPr lang="en-US" dirty="0" smtClean="0"/>
              <a:t> 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finner</a:t>
            </a:r>
            <a:r>
              <a:rPr lang="en-US" dirty="0" smtClean="0"/>
              <a:t> </a:t>
            </a:r>
            <a:r>
              <a:rPr lang="en-US" dirty="0" err="1" smtClean="0"/>
              <a:t>dere</a:t>
            </a:r>
            <a:r>
              <a:rPr lang="en-US" dirty="0" smtClean="0"/>
              <a:t> en </a:t>
            </a:r>
            <a:r>
              <a:rPr lang="en-US" dirty="0" err="1" smtClean="0"/>
              <a:t>timeplan</a:t>
            </a:r>
            <a:r>
              <a:rPr lang="en-US" dirty="0" smtClean="0"/>
              <a:t> for </a:t>
            </a:r>
            <a:r>
              <a:rPr lang="en-US" dirty="0" err="1" smtClean="0"/>
              <a:t>dere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102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Beskjeder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flyttet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venstre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102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Tilgangskontroll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både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gruppelærere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Finnes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automatisk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vedlikeholdte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tilgangsgrupper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emne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Mulig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å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opprette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egne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områder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gruppeundervisning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ivrige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gruppelærere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5745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smtClean="0"/>
              <a:t>IN1900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benytter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dette</a:t>
            </a:r>
            <a:endParaRPr lang="de-DE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2165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Kommer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avpublisere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eldre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semestermapper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375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09774" y="3429000"/>
            <a:ext cx="7682706" cy="10668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Bruk av nettsidene i undervisningen: timeplan, ressurser m.m.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4600" y="4648200"/>
            <a:ext cx="138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17. </a:t>
            </a:r>
            <a:r>
              <a:rPr lang="en-US" sz="1600" dirty="0" err="1" smtClean="0"/>
              <a:t>aug</a:t>
            </a:r>
            <a:r>
              <a:rPr lang="en-US" sz="1600" dirty="0" smtClean="0"/>
              <a:t> 2017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1224136" y="3212976"/>
            <a:ext cx="4572000" cy="307777"/>
          </a:xfrm>
          <a:prstGeom prst="rect">
            <a:avLst/>
          </a:prstGeom>
        </p:spPr>
        <p:txBody>
          <a:bodyPr anchor="t">
            <a:spAutoFit/>
          </a:bodyPr>
          <a:lstStyle/>
          <a:p>
            <a:r>
              <a:rPr lang="nb-NO" sz="1400" b="1" dirty="0">
                <a:solidFill>
                  <a:schemeClr val="bg2"/>
                </a:solidFill>
              </a:rPr>
              <a:t>REAL Undervisning </a:t>
            </a:r>
            <a:r>
              <a:rPr lang="nb-NO" sz="1400" b="1" dirty="0" err="1">
                <a:solidFill>
                  <a:schemeClr val="bg2"/>
                </a:solidFill>
              </a:rPr>
              <a:t>Ifi</a:t>
            </a:r>
            <a:r>
              <a:rPr lang="nb-NO" sz="1400" b="1" dirty="0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3"/>
    </mc:Choice>
    <mc:Fallback xmlns="">
      <p:transition spd="slow" advTm="168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105" y="475299"/>
            <a:ext cx="7696200" cy="662890"/>
          </a:xfrm>
        </p:spPr>
        <p:txBody>
          <a:bodyPr/>
          <a:lstStyle/>
          <a:p>
            <a:r>
              <a:rPr lang="en-US" dirty="0" smtClean="0"/>
              <a:t>Et </a:t>
            </a:r>
            <a:r>
              <a:rPr lang="en-US" dirty="0" err="1" smtClean="0"/>
              <a:t>overblikk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27" y="1252035"/>
            <a:ext cx="5871953" cy="5525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2815" y="3063667"/>
            <a:ext cx="659855" cy="897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9539" y="822446"/>
            <a:ext cx="1748391" cy="16266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9680" y="3876440"/>
            <a:ext cx="1188883" cy="4500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8907" y="1449416"/>
            <a:ext cx="973161" cy="60593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 flipH="1">
            <a:off x="2639081" y="2144414"/>
            <a:ext cx="4585401" cy="300217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H="1">
            <a:off x="1418506" y="2028945"/>
            <a:ext cx="5723505" cy="31506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2655574" y="3678494"/>
            <a:ext cx="4948275" cy="173202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3397816" y="3760972"/>
            <a:ext cx="4206033" cy="17320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1939" y="4900773"/>
            <a:ext cx="1748391" cy="162661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9755" y="5542483"/>
            <a:ext cx="948821" cy="565643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 bwMode="auto">
          <a:xfrm flipH="1" flipV="1">
            <a:off x="3595747" y="5575476"/>
            <a:ext cx="3793677" cy="1814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triangle" w="lg" len="lg"/>
            <a:tailEnd type="none" w="med" len="med"/>
          </a:ln>
          <a:effectLst/>
        </p:spPr>
      </p:cxnSp>
      <p:grpSp>
        <p:nvGrpSpPr>
          <p:cNvPr id="35" name="Group 34"/>
          <p:cNvGrpSpPr/>
          <p:nvPr/>
        </p:nvGrpSpPr>
        <p:grpSpPr>
          <a:xfrm>
            <a:off x="659770" y="4404298"/>
            <a:ext cx="6053390" cy="2437207"/>
            <a:chOff x="659770" y="4404298"/>
            <a:chExt cx="6053390" cy="2437207"/>
          </a:xfrm>
        </p:grpSpPr>
        <p:sp>
          <p:nvSpPr>
            <p:cNvPr id="33" name="Rectangle 32"/>
            <p:cNvSpPr/>
            <p:nvPr/>
          </p:nvSpPr>
          <p:spPr bwMode="auto">
            <a:xfrm>
              <a:off x="659770" y="4437287"/>
              <a:ext cx="6053390" cy="24042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886493" y="4404298"/>
              <a:ext cx="478333" cy="4288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795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858"/>
            <a:ext cx="7696200" cy="1143000"/>
          </a:xfrm>
        </p:spPr>
        <p:txBody>
          <a:bodyPr/>
          <a:lstStyle/>
          <a:p>
            <a:r>
              <a:rPr lang="en-US" dirty="0" err="1" smtClean="0"/>
              <a:t>Emnebeskrivelse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" y="1471135"/>
            <a:ext cx="6901456" cy="9675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2902697" y="4938163"/>
            <a:ext cx="3245377" cy="147137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825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Mål</a:t>
            </a:r>
            <a:r>
              <a:rPr lang="en-US" dirty="0" smtClean="0"/>
              <a:t> for </a:t>
            </a:r>
            <a:r>
              <a:rPr lang="en-US" dirty="0" err="1" smtClean="0"/>
              <a:t>semestersidene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Stedet</a:t>
            </a:r>
            <a:r>
              <a:rPr lang="en-US" dirty="0" smtClean="0"/>
              <a:t> </a:t>
            </a:r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 smtClean="0"/>
              <a:t>studentene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finne</a:t>
            </a:r>
            <a:r>
              <a:rPr lang="en-US" dirty="0"/>
              <a:t> </a:t>
            </a:r>
            <a:r>
              <a:rPr lang="en-US" b="1" dirty="0" err="1" smtClean="0"/>
              <a:t>både</a:t>
            </a:r>
            <a:r>
              <a:rPr lang="en-US" dirty="0" smtClean="0"/>
              <a:t> </a:t>
            </a:r>
            <a:r>
              <a:rPr lang="en-US" dirty="0" err="1" smtClean="0"/>
              <a:t>informasjon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administrative </a:t>
            </a:r>
            <a:r>
              <a:rPr lang="en-US" dirty="0" err="1" smtClean="0"/>
              <a:t>systemer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undervisningsinformasjon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faglærer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administrasjonen</a:t>
            </a:r>
            <a:r>
              <a:rPr lang="en-US" dirty="0" smtClean="0"/>
              <a:t> for et </a:t>
            </a:r>
            <a:r>
              <a:rPr lang="en-US" dirty="0" err="1" smtClean="0"/>
              <a:t>bestemt</a:t>
            </a:r>
            <a:r>
              <a:rPr lang="en-US" dirty="0" smtClean="0"/>
              <a:t> </a:t>
            </a:r>
            <a:r>
              <a:rPr lang="en-US" dirty="0" err="1" smtClean="0"/>
              <a:t>emne</a:t>
            </a:r>
            <a:endParaRPr lang="en-US" dirty="0" smtClean="0"/>
          </a:p>
          <a:p>
            <a:r>
              <a:rPr lang="en-US" dirty="0" err="1" smtClean="0"/>
              <a:t>Undervisningsinformasjon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alt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egner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for </a:t>
            </a:r>
            <a:r>
              <a:rPr lang="en-US" dirty="0" err="1" smtClean="0"/>
              <a:t>enkel</a:t>
            </a:r>
            <a:r>
              <a:rPr lang="en-US" dirty="0" smtClean="0"/>
              <a:t> </a:t>
            </a:r>
            <a:r>
              <a:rPr lang="en-US" dirty="0" err="1" smtClean="0"/>
              <a:t>webpublisering</a:t>
            </a:r>
            <a:endParaRPr lang="en-US" dirty="0"/>
          </a:p>
          <a:p>
            <a:pPr lvl="1"/>
            <a:r>
              <a:rPr lang="en-US" dirty="0" err="1" smtClean="0"/>
              <a:t>beskjeder</a:t>
            </a:r>
            <a:r>
              <a:rPr lang="en-US" dirty="0" smtClean="0"/>
              <a:t>, </a:t>
            </a:r>
            <a:r>
              <a:rPr lang="en-US" dirty="0" err="1" smtClean="0"/>
              <a:t>pensum</a:t>
            </a:r>
            <a:r>
              <a:rPr lang="en-US" dirty="0" smtClean="0"/>
              <a:t>, </a:t>
            </a:r>
            <a:r>
              <a:rPr lang="en-US" dirty="0" err="1" smtClean="0"/>
              <a:t>forelesningsfoiler</a:t>
            </a:r>
            <a:r>
              <a:rPr lang="en-US" dirty="0" smtClean="0"/>
              <a:t>, video/</a:t>
            </a:r>
            <a:r>
              <a:rPr lang="en-US" dirty="0" err="1" smtClean="0"/>
              <a:t>lyd</a:t>
            </a:r>
            <a:r>
              <a:rPr lang="en-US" dirty="0" smtClean="0"/>
              <a:t>, </a:t>
            </a:r>
            <a:r>
              <a:rPr lang="en-US" dirty="0" err="1" smtClean="0"/>
              <a:t>tidligere</a:t>
            </a:r>
            <a:r>
              <a:rPr lang="en-US" dirty="0" smtClean="0"/>
              <a:t> </a:t>
            </a:r>
            <a:r>
              <a:rPr lang="en-US" dirty="0" err="1" smtClean="0"/>
              <a:t>eksamensoppgaver</a:t>
            </a:r>
            <a:r>
              <a:rPr lang="en-US" dirty="0" smtClean="0"/>
              <a:t>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13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Semestersidene</a:t>
            </a:r>
            <a:r>
              <a:rPr lang="en-US" dirty="0" smtClean="0"/>
              <a:t> </a:t>
            </a:r>
            <a:r>
              <a:rPr lang="en-US" dirty="0" err="1" smtClean="0"/>
              <a:t>svarer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våre</a:t>
            </a:r>
            <a:r>
              <a:rPr lang="en-US" dirty="0" smtClean="0"/>
              <a:t> </a:t>
            </a:r>
            <a:r>
              <a:rPr lang="en-US" dirty="0" err="1" smtClean="0"/>
              <a:t>brukeres</a:t>
            </a:r>
            <a:r>
              <a:rPr lang="en-US" dirty="0" smtClean="0"/>
              <a:t> </a:t>
            </a:r>
            <a:r>
              <a:rPr lang="en-US" dirty="0" err="1" smtClean="0"/>
              <a:t>viktigste</a:t>
            </a:r>
            <a:r>
              <a:rPr lang="en-US" dirty="0" smtClean="0"/>
              <a:t> </a:t>
            </a:r>
            <a:r>
              <a:rPr lang="en-US" dirty="0" err="1" smtClean="0"/>
              <a:t>oppgaver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880" y="2022542"/>
            <a:ext cx="7067765" cy="449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90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Studentene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veldig</a:t>
            </a:r>
            <a:r>
              <a:rPr lang="en-US" dirty="0" smtClean="0"/>
              <a:t> </a:t>
            </a:r>
            <a:r>
              <a:rPr lang="en-US" dirty="0" err="1" smtClean="0"/>
              <a:t>fornøyd</a:t>
            </a:r>
            <a:r>
              <a:rPr lang="en-US" dirty="0" smtClean="0"/>
              <a:t> med </a:t>
            </a:r>
            <a:r>
              <a:rPr lang="en-US" dirty="0" err="1" smtClean="0"/>
              <a:t>semestersidene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Mine studier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60" y="2099574"/>
            <a:ext cx="7498634" cy="45739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 flipV="1">
            <a:off x="1028038" y="5784705"/>
            <a:ext cx="6994694" cy="82638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8593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54" y="1484595"/>
            <a:ext cx="709069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858"/>
            <a:ext cx="7696200" cy="1143000"/>
          </a:xfrm>
        </p:spPr>
        <p:txBody>
          <a:bodyPr/>
          <a:lstStyle/>
          <a:p>
            <a:r>
              <a:rPr lang="en-US" dirty="0" err="1" smtClean="0"/>
              <a:t>Semesterside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985461" y="3843449"/>
            <a:ext cx="3414308" cy="112169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498735" y="3084657"/>
            <a:ext cx="1286551" cy="64332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5829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858"/>
            <a:ext cx="7696200" cy="1143000"/>
          </a:xfrm>
        </p:spPr>
        <p:txBody>
          <a:bodyPr/>
          <a:lstStyle/>
          <a:p>
            <a:r>
              <a:rPr lang="en-US" dirty="0" err="1" smtClean="0"/>
              <a:t>Beskjeder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54" y="1484595"/>
            <a:ext cx="709069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5591551" y="5064116"/>
            <a:ext cx="857701" cy="31341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855459" y="5558979"/>
            <a:ext cx="577299" cy="21444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5023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858"/>
            <a:ext cx="7696200" cy="1143000"/>
          </a:xfrm>
        </p:spPr>
        <p:txBody>
          <a:bodyPr/>
          <a:lstStyle/>
          <a:p>
            <a:r>
              <a:rPr lang="en-US" dirty="0" err="1" smtClean="0"/>
              <a:t>Pensum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57" y="1531840"/>
            <a:ext cx="7536600" cy="627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3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858"/>
            <a:ext cx="7696200" cy="1143000"/>
          </a:xfrm>
        </p:spPr>
        <p:txBody>
          <a:bodyPr/>
          <a:lstStyle/>
          <a:p>
            <a:r>
              <a:rPr lang="en-US" dirty="0" err="1" smtClean="0"/>
              <a:t>Timeplan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103" y="1402113"/>
            <a:ext cx="7085450" cy="4944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03" y="1402117"/>
            <a:ext cx="7295398" cy="5130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103" y="1352630"/>
            <a:ext cx="7291143" cy="543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17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442" y="273839"/>
            <a:ext cx="7696200" cy="975819"/>
          </a:xfrm>
        </p:spPr>
        <p:txBody>
          <a:bodyPr/>
          <a:lstStyle/>
          <a:p>
            <a:r>
              <a:rPr lang="en-US" dirty="0" smtClean="0"/>
              <a:t>Mine studier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97" y="1331483"/>
            <a:ext cx="2735615" cy="41911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411" y="1310125"/>
            <a:ext cx="2995880" cy="49432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310" y="3809439"/>
            <a:ext cx="2741978" cy="19397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310245" y="4776917"/>
            <a:ext cx="1733555" cy="26202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678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442" y="273839"/>
            <a:ext cx="7696200" cy="975819"/>
          </a:xfrm>
        </p:spPr>
        <p:txBody>
          <a:bodyPr/>
          <a:lstStyle/>
          <a:p>
            <a:r>
              <a:rPr lang="en-US" dirty="0" smtClean="0"/>
              <a:t>Mine studier forts.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24" y="1199086"/>
            <a:ext cx="7588094" cy="78962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267" y="1170342"/>
            <a:ext cx="7579195" cy="78846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0534" y="1169034"/>
            <a:ext cx="2763822" cy="445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44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5455 0.00278 " pathEditMode="relative" ptsTypes="AA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5455 0.00278 " pathEditMode="relative" ptsTypes="AA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442" y="273839"/>
            <a:ext cx="7696200" cy="975819"/>
          </a:xfrm>
        </p:spPr>
        <p:txBody>
          <a:bodyPr/>
          <a:lstStyle/>
          <a:p>
            <a:r>
              <a:rPr lang="en-US" dirty="0" smtClean="0"/>
              <a:t>Mine studier forts.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97" y="1285221"/>
            <a:ext cx="7176042" cy="74674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914976" y="4252867"/>
            <a:ext cx="1491669" cy="28217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639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2385E-6 6.6713E-7 L 0.00226 -0.45286 " pathEditMode="relative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442" y="273839"/>
            <a:ext cx="7696200" cy="975819"/>
          </a:xfrm>
        </p:spPr>
        <p:txBody>
          <a:bodyPr/>
          <a:lstStyle/>
          <a:p>
            <a:r>
              <a:rPr lang="en-US" dirty="0" err="1" smtClean="0"/>
              <a:t>Undervisningsressurser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041" y="1209132"/>
            <a:ext cx="7348530" cy="115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64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4215E-6 -1.2694E-6 L 0.00451 -0.75886 " pathEditMode="relative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443" y="173061"/>
            <a:ext cx="7696200" cy="1143000"/>
          </a:xfrm>
        </p:spPr>
        <p:txBody>
          <a:bodyPr/>
          <a:lstStyle/>
          <a:p>
            <a:r>
              <a:rPr lang="en-US" dirty="0" err="1" smtClean="0"/>
              <a:t>Studentprosjekter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39" y="1289618"/>
            <a:ext cx="6874861" cy="8390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795" y="1178388"/>
            <a:ext cx="6913622" cy="61028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102" y="1160674"/>
            <a:ext cx="6966788" cy="805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40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Avanserte</a:t>
            </a:r>
            <a:r>
              <a:rPr lang="en-US" dirty="0" smtClean="0"/>
              <a:t> </a:t>
            </a:r>
            <a:r>
              <a:rPr lang="en-US" dirty="0" err="1" smtClean="0"/>
              <a:t>muligheter</a:t>
            </a:r>
            <a:r>
              <a:rPr lang="en-US" dirty="0" smtClean="0"/>
              <a:t> for </a:t>
            </a:r>
            <a:r>
              <a:rPr lang="en-US" dirty="0" err="1" smtClean="0"/>
              <a:t>ressurser</a:t>
            </a:r>
            <a:r>
              <a:rPr lang="en-US" dirty="0" smtClean="0"/>
              <a:t> -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WEBDAV-</a:t>
            </a:r>
            <a:r>
              <a:rPr lang="en-US" dirty="0" err="1" smtClean="0"/>
              <a:t>montering</a:t>
            </a:r>
            <a:endParaRPr lang="en-US" dirty="0" smtClean="0"/>
          </a:p>
          <a:p>
            <a:r>
              <a:rPr lang="en-US" dirty="0" smtClean="0"/>
              <a:t>GIT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synking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filer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filområde</a:t>
            </a:r>
            <a:endParaRPr lang="en-US" dirty="0" smtClean="0"/>
          </a:p>
          <a:p>
            <a:r>
              <a:rPr lang="en-US" dirty="0" smtClean="0"/>
              <a:t>GIT</a:t>
            </a:r>
            <a:r>
              <a:rPr lang="en-US" dirty="0" smtClean="0"/>
              <a:t>+RST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932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Informasjon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gjelder</a:t>
            </a:r>
            <a:r>
              <a:rPr lang="en-US" dirty="0" smtClean="0"/>
              <a:t> </a:t>
            </a:r>
            <a:r>
              <a:rPr lang="en-US" dirty="0" err="1" smtClean="0"/>
              <a:t>flere</a:t>
            </a:r>
            <a:r>
              <a:rPr lang="en-US" dirty="0" smtClean="0"/>
              <a:t> </a:t>
            </a:r>
            <a:r>
              <a:rPr lang="en-US" dirty="0" err="1" smtClean="0"/>
              <a:t>semestre</a:t>
            </a:r>
            <a:r>
              <a:rPr lang="en-US" dirty="0" smtClean="0"/>
              <a:t> </a:t>
            </a:r>
            <a:r>
              <a:rPr lang="en-US" dirty="0" err="1" smtClean="0"/>
              <a:t>f.eks</a:t>
            </a:r>
            <a:r>
              <a:rPr lang="en-US" dirty="0" smtClean="0"/>
              <a:t>. </a:t>
            </a:r>
            <a:r>
              <a:rPr lang="en-US" dirty="0" err="1" smtClean="0"/>
              <a:t>eksamensoppgaver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</a:t>
            </a:r>
            <a:r>
              <a:rPr lang="en-US" dirty="0" err="1" smtClean="0"/>
              <a:t>studiekonsulent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nettredaktør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tilgang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bistand</a:t>
            </a:r>
            <a:r>
              <a:rPr lang="en-US" dirty="0" smtClean="0"/>
              <a:t> </a:t>
            </a:r>
          </a:p>
          <a:p>
            <a:r>
              <a:rPr lang="en-US" dirty="0" smtClean="0"/>
              <a:t>Legg de </a:t>
            </a:r>
            <a:r>
              <a:rPr lang="en-US" dirty="0" err="1" smtClean="0"/>
              <a:t>direkte</a:t>
            </a:r>
            <a:r>
              <a:rPr lang="en-US" dirty="0" smtClean="0"/>
              <a:t> under </a:t>
            </a:r>
            <a:r>
              <a:rPr lang="en-US" dirty="0" err="1" smtClean="0"/>
              <a:t>emnebeskrivelsen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linje</a:t>
            </a:r>
            <a:r>
              <a:rPr lang="en-US" dirty="0" smtClean="0"/>
              <a:t> med </a:t>
            </a:r>
            <a:r>
              <a:rPr lang="en-US" dirty="0" err="1" smtClean="0"/>
              <a:t>semestersidene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strukturen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035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Eksamensinformasjon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err="1" smtClean="0"/>
              <a:t>versjon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eksamensinfosidene</a:t>
            </a:r>
            <a:r>
              <a:rPr lang="en-US" dirty="0" smtClean="0"/>
              <a:t> </a:t>
            </a:r>
            <a:r>
              <a:rPr lang="en-US" dirty="0" err="1" smtClean="0"/>
              <a:t>ute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april</a:t>
            </a:r>
            <a:r>
              <a:rPr lang="en-US" dirty="0" smtClean="0"/>
              <a:t> 2017</a:t>
            </a:r>
          </a:p>
          <a:p>
            <a:r>
              <a:rPr lang="en-US" dirty="0" err="1" smtClean="0"/>
              <a:t>Viktigste</a:t>
            </a:r>
            <a:r>
              <a:rPr lang="en-US" dirty="0" smtClean="0"/>
              <a:t> </a:t>
            </a:r>
            <a:r>
              <a:rPr lang="en-US" dirty="0" err="1" smtClean="0"/>
              <a:t>endringer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Oppdateres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FS ca.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kvarter</a:t>
            </a:r>
            <a:r>
              <a:rPr lang="en-US" dirty="0" smtClean="0"/>
              <a:t> (</a:t>
            </a:r>
            <a:r>
              <a:rPr lang="en-US" dirty="0" err="1" smtClean="0"/>
              <a:t>tidligere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natt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Færre</a:t>
            </a:r>
            <a:r>
              <a:rPr lang="en-US" dirty="0" smtClean="0"/>
              <a:t> </a:t>
            </a:r>
            <a:r>
              <a:rPr lang="en-US" dirty="0" err="1" smtClean="0"/>
              <a:t>standardtekster</a:t>
            </a:r>
            <a:r>
              <a:rPr lang="en-US" dirty="0" smtClean="0"/>
              <a:t>, </a:t>
            </a:r>
            <a:r>
              <a:rPr lang="en-US" dirty="0" err="1" smtClean="0"/>
              <a:t>disse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erstattet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konkret</a:t>
            </a:r>
            <a:r>
              <a:rPr lang="en-US" dirty="0" smtClean="0"/>
              <a:t> </a:t>
            </a:r>
            <a:r>
              <a:rPr lang="en-US" dirty="0" err="1" smtClean="0"/>
              <a:t>informasjon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FS, </a:t>
            </a:r>
            <a:r>
              <a:rPr lang="en-US" dirty="0" err="1" smtClean="0"/>
              <a:t>f.eks</a:t>
            </a:r>
            <a:r>
              <a:rPr lang="en-US" dirty="0" smtClean="0"/>
              <a:t>. </a:t>
            </a:r>
            <a:r>
              <a:rPr lang="en-US" dirty="0" err="1" smtClean="0"/>
              <a:t>oppmøtetid</a:t>
            </a:r>
            <a:endParaRPr lang="en-US" dirty="0" smtClean="0"/>
          </a:p>
          <a:p>
            <a:pPr lvl="1"/>
            <a:r>
              <a:rPr lang="en-US" dirty="0" err="1" smtClean="0"/>
              <a:t>Informasjon</a:t>
            </a:r>
            <a:r>
              <a:rPr lang="en-US" dirty="0" smtClean="0"/>
              <a:t> om </a:t>
            </a:r>
            <a:r>
              <a:rPr lang="en-US" dirty="0" err="1" smtClean="0"/>
              <a:t>eksamenssystem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09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7353"/>
            <a:ext cx="7696200" cy="1143000"/>
          </a:xfrm>
        </p:spPr>
        <p:txBody>
          <a:bodyPr/>
          <a:lstStyle/>
          <a:p>
            <a:r>
              <a:rPr lang="en-US" dirty="0" err="1" smtClean="0"/>
              <a:t>Eksamensinformasjon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046" y="1451603"/>
            <a:ext cx="6600365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71" y="2049903"/>
            <a:ext cx="3521784" cy="397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49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106" y="293849"/>
            <a:ext cx="7696200" cy="1143000"/>
          </a:xfrm>
        </p:spPr>
        <p:txBody>
          <a:bodyPr/>
          <a:lstStyle/>
          <a:p>
            <a:r>
              <a:rPr lang="en-US" dirty="0" err="1" smtClean="0"/>
              <a:t>Forelesningsopptak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105" y="1436849"/>
            <a:ext cx="7696200" cy="4114800"/>
          </a:xfrm>
        </p:spPr>
        <p:txBody>
          <a:bodyPr/>
          <a:lstStyle/>
          <a:p>
            <a:r>
              <a:rPr lang="en-US" dirty="0" err="1" smtClean="0"/>
              <a:t>Techsmith</a:t>
            </a:r>
            <a:r>
              <a:rPr lang="en-US" dirty="0" smtClean="0"/>
              <a:t> Relay:</a:t>
            </a:r>
          </a:p>
          <a:p>
            <a:pPr lvl="1"/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brukes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eget</a:t>
            </a:r>
            <a:r>
              <a:rPr lang="en-US" dirty="0" smtClean="0"/>
              <a:t> </a:t>
            </a:r>
            <a:r>
              <a:rPr lang="en-US" dirty="0" err="1" smtClean="0"/>
              <a:t>utstyr</a:t>
            </a:r>
            <a:endParaRPr lang="en-US" dirty="0" smtClean="0"/>
          </a:p>
          <a:p>
            <a:pPr lvl="1"/>
            <a:r>
              <a:rPr lang="en-US" dirty="0" err="1" smtClean="0"/>
              <a:t>Opptaket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hentes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lastes</a:t>
            </a:r>
            <a:r>
              <a:rPr lang="en-US" dirty="0" smtClean="0"/>
              <a:t> </a:t>
            </a:r>
            <a:r>
              <a:rPr lang="en-US" dirty="0" err="1" smtClean="0"/>
              <a:t>opp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semestersiden</a:t>
            </a:r>
            <a:endParaRPr lang="en-US" dirty="0" smtClean="0"/>
          </a:p>
          <a:p>
            <a:r>
              <a:rPr lang="en-US" dirty="0" err="1" smtClean="0"/>
              <a:t>Forelesningsopptak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err="1" smtClean="0"/>
              <a:t>tjeneste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USIT</a:t>
            </a:r>
          </a:p>
          <a:p>
            <a:pPr lvl="1"/>
            <a:r>
              <a:rPr lang="en-US" dirty="0" err="1" smtClean="0"/>
              <a:t>Opptak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skjerm</a:t>
            </a:r>
            <a:r>
              <a:rPr lang="en-US" dirty="0" smtClean="0"/>
              <a:t> (</a:t>
            </a:r>
            <a:r>
              <a:rPr lang="en-US" dirty="0" err="1" smtClean="0"/>
              <a:t>foiler</a:t>
            </a:r>
            <a:r>
              <a:rPr lang="en-US" dirty="0" smtClean="0"/>
              <a:t>)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lyd</a:t>
            </a:r>
            <a:r>
              <a:rPr lang="en-US" dirty="0" smtClean="0"/>
              <a:t> (</a:t>
            </a:r>
            <a:r>
              <a:rPr lang="en-US" dirty="0" err="1" smtClean="0"/>
              <a:t>mikrofon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Automatisk</a:t>
            </a:r>
            <a:r>
              <a:rPr lang="en-US" dirty="0" smtClean="0"/>
              <a:t> </a:t>
            </a:r>
            <a:r>
              <a:rPr lang="en-US" dirty="0" err="1" smtClean="0"/>
              <a:t>publisering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timeplanen</a:t>
            </a:r>
            <a:endParaRPr lang="en-US" dirty="0" smtClean="0"/>
          </a:p>
          <a:p>
            <a:r>
              <a:rPr lang="en-US" dirty="0" err="1" smtClean="0"/>
              <a:t>Cynap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Avansert</a:t>
            </a:r>
            <a:r>
              <a:rPr lang="en-US" dirty="0" smtClean="0"/>
              <a:t> </a:t>
            </a:r>
            <a:r>
              <a:rPr lang="en-US" dirty="0" err="1" smtClean="0"/>
              <a:t>opptak</a:t>
            </a:r>
            <a:endParaRPr lang="en-US" dirty="0" smtClean="0"/>
          </a:p>
          <a:p>
            <a:pPr lvl="1"/>
            <a:r>
              <a:rPr lang="en-US" dirty="0" err="1" smtClean="0"/>
              <a:t>Krever</a:t>
            </a:r>
            <a:r>
              <a:rPr lang="en-US" dirty="0" smtClean="0"/>
              <a:t> </a:t>
            </a:r>
            <a:r>
              <a:rPr lang="en-US" dirty="0" err="1" smtClean="0"/>
              <a:t>ressurser</a:t>
            </a:r>
            <a:r>
              <a:rPr lang="en-US" dirty="0" smtClean="0"/>
              <a:t> </a:t>
            </a:r>
            <a:r>
              <a:rPr lang="en-US" dirty="0" err="1" smtClean="0"/>
              <a:t>ift</a:t>
            </a:r>
            <a:r>
              <a:rPr lang="en-US" dirty="0" smtClean="0"/>
              <a:t>. </a:t>
            </a:r>
            <a:r>
              <a:rPr lang="en-US" dirty="0" err="1" smtClean="0"/>
              <a:t>utstyr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gjennomgang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7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7872"/>
            <a:ext cx="7696200" cy="1143000"/>
          </a:xfrm>
        </p:spPr>
        <p:txBody>
          <a:bodyPr/>
          <a:lstStyle/>
          <a:p>
            <a:r>
              <a:rPr lang="en-US" dirty="0" err="1" smtClean="0"/>
              <a:t>Forelesningsopptak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0872"/>
            <a:ext cx="7696200" cy="4114800"/>
          </a:xfrm>
        </p:spPr>
        <p:txBody>
          <a:bodyPr/>
          <a:lstStyle/>
          <a:p>
            <a:r>
              <a:rPr lang="en-US" dirty="0" err="1" smtClean="0"/>
              <a:t>Innlogging</a:t>
            </a:r>
            <a:r>
              <a:rPr lang="en-US" dirty="0" smtClean="0"/>
              <a:t> med </a:t>
            </a:r>
            <a:r>
              <a:rPr lang="en-US" dirty="0" err="1" smtClean="0"/>
              <a:t>UiO-bruker</a:t>
            </a:r>
            <a:r>
              <a:rPr lang="en-US" dirty="0" smtClean="0"/>
              <a:t>, 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registrere</a:t>
            </a:r>
            <a:r>
              <a:rPr lang="en-US" dirty="0" smtClean="0"/>
              <a:t> </a:t>
            </a:r>
            <a:r>
              <a:rPr lang="en-US" dirty="0" err="1" smtClean="0"/>
              <a:t>emne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forelesning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760" y="2565455"/>
            <a:ext cx="5818215" cy="421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3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Forelesningsopptak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Opptak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lyd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skjerm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Opplasting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Vortex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588" y="1547329"/>
            <a:ext cx="2752725" cy="1352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598" y="3273356"/>
            <a:ext cx="4727713" cy="342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03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094" y="491793"/>
            <a:ext cx="7696200" cy="1143000"/>
          </a:xfrm>
        </p:spPr>
        <p:txBody>
          <a:bodyPr/>
          <a:lstStyle/>
          <a:p>
            <a:r>
              <a:rPr lang="en-US" dirty="0" err="1" smtClean="0"/>
              <a:t>Manuell</a:t>
            </a:r>
            <a:r>
              <a:rPr lang="en-US" dirty="0" smtClean="0"/>
              <a:t> </a:t>
            </a:r>
            <a:r>
              <a:rPr lang="en-US" dirty="0" err="1" smtClean="0"/>
              <a:t>opplasting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forelesningsopptak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Laste</a:t>
            </a:r>
            <a:r>
              <a:rPr lang="en-US" dirty="0" smtClean="0"/>
              <a:t> </a:t>
            </a:r>
            <a:r>
              <a:rPr lang="en-US" dirty="0" err="1" smtClean="0"/>
              <a:t>opp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semestersiden</a:t>
            </a:r>
            <a:r>
              <a:rPr lang="en-US" dirty="0" smtClean="0"/>
              <a:t>, </a:t>
            </a:r>
            <a:r>
              <a:rPr lang="en-US" dirty="0" err="1" smtClean="0"/>
              <a:t>får</a:t>
            </a:r>
            <a:r>
              <a:rPr lang="en-US" dirty="0" smtClean="0"/>
              <a:t> </a:t>
            </a:r>
            <a:r>
              <a:rPr lang="en-US" dirty="0" err="1" smtClean="0"/>
              <a:t>forelesningsopptaket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timeplanen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Mine Studier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81" y="3547723"/>
            <a:ext cx="4177536" cy="1273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441" y="4823164"/>
            <a:ext cx="5858740" cy="8966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15" y="5908478"/>
            <a:ext cx="2557467" cy="78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69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100000">
              <a:schemeClr val="bg1">
                <a:alpha val="70000"/>
              </a:schemeClr>
            </a:gs>
            <a:gs pos="100000">
              <a:srgbClr val="000000"/>
            </a:gs>
          </a:gsLst>
          <a:path path="circle">
            <a:fillToRect l="100000" t="100000"/>
          </a:path>
          <a:tileRect r="-100000" b="-100000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2991</TotalTime>
  <Words>632</Words>
  <Application>Microsoft Macintosh PowerPoint</Application>
  <PresentationFormat>On-screen Show (4:3)</PresentationFormat>
  <Paragraphs>101</Paragraphs>
  <Slides>23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Blank Presentation</vt:lpstr>
      <vt:lpstr>PowerPoint Presentation</vt:lpstr>
      <vt:lpstr>Et overblikk</vt:lpstr>
      <vt:lpstr>Emnebeskrivelse</vt:lpstr>
      <vt:lpstr>Mål for semestersidene</vt:lpstr>
      <vt:lpstr>Semestersidene svarer på våre brukeres viktigste oppgaver</vt:lpstr>
      <vt:lpstr>Studentene er veldig fornøyd med semestersidene og Mine studier</vt:lpstr>
      <vt:lpstr>Semesterside</vt:lpstr>
      <vt:lpstr>Beskjeder</vt:lpstr>
      <vt:lpstr>Pensum</vt:lpstr>
      <vt:lpstr>Timeplan</vt:lpstr>
      <vt:lpstr>Mine studier</vt:lpstr>
      <vt:lpstr>Mine studier forts.</vt:lpstr>
      <vt:lpstr>Mine studier forts.</vt:lpstr>
      <vt:lpstr>Undervisningsressurser</vt:lpstr>
      <vt:lpstr>Studentprosjekter</vt:lpstr>
      <vt:lpstr>Avanserte muligheter for ressurser - DEMO</vt:lpstr>
      <vt:lpstr>Informasjon som gjelder flere semestre f.eks. eksamensoppgaver</vt:lpstr>
      <vt:lpstr>Eksamensinformasjon</vt:lpstr>
      <vt:lpstr>Eksamensinformasjon</vt:lpstr>
      <vt:lpstr>Forelesningsopptak</vt:lpstr>
      <vt:lpstr>Forelesningsopptak</vt:lpstr>
      <vt:lpstr>Forelesningsopptak</vt:lpstr>
      <vt:lpstr>Manuell opplasting av forelesningsopptak</vt:lpstr>
    </vt:vector>
  </TitlesOfParts>
  <Manager/>
  <Company>USIT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Bruk av nettsidene i undervisningen: timeplan, ressurser m.m. </dc:title>
  <dc:subject/>
  <dc:creator>Tomm Eriksen</dc:creator>
  <cp:keywords/>
  <dc:description/>
  <cp:lastModifiedBy>Tomm Eriksen</cp:lastModifiedBy>
  <cp:revision>136</cp:revision>
  <cp:lastPrinted>2017-05-04T12:00:53Z</cp:lastPrinted>
  <dcterms:modified xsi:type="dcterms:W3CDTF">2017-08-17T11:04:54Z</dcterms:modified>
  <cp:category/>
</cp:coreProperties>
</file>