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ov" ContentType="video/quicktime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3" r:id="rId4"/>
  </p:sldMasterIdLst>
  <p:notesMasterIdLst>
    <p:notesMasterId r:id="rId39"/>
  </p:notesMasterIdLst>
  <p:handoutMasterIdLst>
    <p:handoutMasterId r:id="rId40"/>
  </p:handoutMasterIdLst>
  <p:sldIdLst>
    <p:sldId id="257" r:id="rId5"/>
    <p:sldId id="782" r:id="rId6"/>
    <p:sldId id="383" r:id="rId7"/>
    <p:sldId id="789" r:id="rId8"/>
    <p:sldId id="785" r:id="rId9"/>
    <p:sldId id="362" r:id="rId10"/>
    <p:sldId id="803" r:id="rId11"/>
    <p:sldId id="355" r:id="rId12"/>
    <p:sldId id="802" r:id="rId13"/>
    <p:sldId id="372" r:id="rId14"/>
    <p:sldId id="373" r:id="rId15"/>
    <p:sldId id="786" r:id="rId16"/>
    <p:sldId id="784" r:id="rId17"/>
    <p:sldId id="379" r:id="rId18"/>
    <p:sldId id="783" r:id="rId19"/>
    <p:sldId id="787" r:id="rId20"/>
    <p:sldId id="788" r:id="rId21"/>
    <p:sldId id="376" r:id="rId22"/>
    <p:sldId id="790" r:id="rId23"/>
    <p:sldId id="266" r:id="rId24"/>
    <p:sldId id="791" r:id="rId25"/>
    <p:sldId id="792" r:id="rId26"/>
    <p:sldId id="363" r:id="rId27"/>
    <p:sldId id="442" r:id="rId28"/>
    <p:sldId id="793" r:id="rId29"/>
    <p:sldId id="440" r:id="rId30"/>
    <p:sldId id="800" r:id="rId31"/>
    <p:sldId id="797" r:id="rId32"/>
    <p:sldId id="801" r:id="rId33"/>
    <p:sldId id="794" r:id="rId34"/>
    <p:sldId id="795" r:id="rId35"/>
    <p:sldId id="798" r:id="rId36"/>
    <p:sldId id="796" r:id="rId37"/>
    <p:sldId id="799" r:id="rId38"/>
  </p:sldIdLst>
  <p:sldSz cx="12192000" cy="6858000"/>
  <p:notesSz cx="6858000" cy="9144000"/>
  <p:defaultTextStyle>
    <a:defPPr>
      <a:defRPr lang="en-US"/>
    </a:defPPr>
    <a:lvl1pPr marL="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228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457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685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9144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1430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1371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1600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1828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EEEEE"/>
    <a:srgbClr val="5384EC"/>
    <a:srgbClr val="0000FF"/>
    <a:srgbClr val="FFFFFF"/>
    <a:srgbClr val="0000FE"/>
    <a:srgbClr val="524B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809" autoAdjust="0"/>
    <p:restoredTop sz="81361"/>
  </p:normalViewPr>
  <p:slideViewPr>
    <p:cSldViewPr snapToGrid="0">
      <p:cViewPr varScale="1">
        <p:scale>
          <a:sx n="103" d="100"/>
          <a:sy n="103" d="100"/>
        </p:scale>
        <p:origin x="1232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3" d="100"/>
          <a:sy n="83" d="100"/>
        </p:scale>
        <p:origin x="3180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viewProps" Target="viewProp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theme" Target="theme/theme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0CBB1AE-B262-4787-8C52-A05D0CE6049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73FD16A-3B73-4A4E-801F-F604E6F8DCE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5DD0C3-4885-4BAA-9AA1-C9918694A47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D4A009-C602-41F4-8272-F25F5B05B5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9229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051F8B-E38A-4262-93D6-EEE8CE2CF8CB}" type="datetimeFigureOut">
              <a:rPr lang="en-US" smtClean="0"/>
              <a:t>5/7/24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72985F-36CD-4D87-8C89-674A558E80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2915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3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63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395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26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657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789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92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05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n.uio.no/ifi/personer/vit/tone/index.html" TargetMode="External"/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Relationship Id="rId5" Type="http://schemas.openxmlformats.org/officeDocument/2006/relationships/hyperlink" Target="https://www.uio.no/ritmo/english/projects/micro/" TargetMode="External"/><Relationship Id="rId4" Type="http://schemas.openxmlformats.org/officeDocument/2006/relationships/hyperlink" Target="https://www.mn.uio.no/ifi/forskning/grupper/design/publikasjoner/" TargetMode="Externa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86052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/>
              <a:t>Bare på UiO viser vi frem </a:t>
            </a:r>
            <a:r>
              <a:rPr lang="en-GB"/>
              <a:t>publikasjoner på over 15.000 </a:t>
            </a:r>
            <a:r>
              <a:rPr lang="en-GB">
                <a:hlinkClick r:id="rId3"/>
              </a:rPr>
              <a:t>personpresentasjonener</a:t>
            </a:r>
            <a:r>
              <a:rPr lang="en-GB"/>
              <a:t>, 500 </a:t>
            </a:r>
            <a:r>
              <a:rPr lang="en-GB">
                <a:hlinkClick r:id="rId4"/>
              </a:rPr>
              <a:t>publikasjonslister for enheter</a:t>
            </a:r>
            <a:r>
              <a:rPr lang="en-GB"/>
              <a:t> og 2000 </a:t>
            </a:r>
            <a:r>
              <a:rPr lang="en-GB">
                <a:hlinkClick r:id="rId5"/>
              </a:rPr>
              <a:t>prosjekter</a:t>
            </a:r>
            <a:r>
              <a:rPr lang="en-GB"/>
              <a:t>.</a:t>
            </a:r>
            <a:endParaRPr lang="nb-NO"/>
          </a:p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/>
          </a:p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/>
              <a:t>Her ser dere et eksempel på hvordan det skal fremstå på en personpresentasjon på HINN.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21652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/>
              <a:t>KUN NFR-prosjekter men kan utvides hvis noen betaler for det.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00024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03255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1856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179593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Studieprogramforside – enkelte info elementer kommer fra FS</a:t>
            </a:r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1FCDC9-089B-254D-BFC4-B9317BA6CC08}" type="slidenum">
              <a:rPr lang="en-NO" smtClean="0"/>
              <a:pPr/>
              <a:t>8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31640489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/>
              <a:t>Studieplaner, all informasjon kommer fra FS.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954142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NO" dirty="0"/>
              <a:t>Studiemodell som viser oppbygning av studiet. </a:t>
            </a:r>
          </a:p>
          <a:p>
            <a:endParaRPr lang="en-NO" dirty="0"/>
          </a:p>
          <a:p>
            <a:r>
              <a:rPr lang="en-NO" dirty="0"/>
              <a:t>Alt hentet fra FS. </a:t>
            </a:r>
          </a:p>
          <a:p>
            <a:endParaRPr lang="en-NO" dirty="0"/>
          </a:p>
          <a:p>
            <a:r>
              <a:rPr lang="en-NO" dirty="0"/>
              <a:t>Grundig usability-testet. </a:t>
            </a:r>
          </a:p>
          <a:p>
            <a:endParaRPr lang="en-NO" dirty="0"/>
          </a:p>
          <a:p>
            <a:r>
              <a:rPr lang="en-NO" dirty="0"/>
              <a:t>Robust løsning, viser cachet versjon av siden hvis FS er nede.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1FCDC9-089B-254D-BFC4-B9317BA6CC08}" type="slidenum">
              <a:rPr lang="en-NO" smtClean="0"/>
              <a:pPr/>
              <a:t>10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101797035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NO" dirty="0"/>
              <a:t>Emnebeskrivelser hentes fra FS. Skrives inn med EPN og autoopprettes og publiseres </a:t>
            </a:r>
            <a:r>
              <a:rPr lang="en-GB" dirty="0" err="1"/>
              <a:t>i</a:t>
            </a:r>
            <a:r>
              <a:rPr lang="en-GB" dirty="0"/>
              <a:t> Vortex. </a:t>
            </a:r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1FCDC9-089B-254D-BFC4-B9317BA6CC08}" type="slidenum">
              <a:rPr lang="en-NO" smtClean="0"/>
              <a:pPr/>
              <a:t>11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146694427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764546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/>
              <a:t>Semesterside-konsept er under utfasing på UiO. Brukes kun der.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34495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NO" dirty="0"/>
              <a:t>Timeplan fra TP. Foreleser får opp redigeringsmulighet direkte på nettsiden.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1FCDC9-089B-254D-BFC4-B9317BA6CC08}" type="slidenum">
              <a:rPr lang="en-NO" smtClean="0"/>
              <a:pPr/>
              <a:t>14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185451323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052755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064363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98514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96849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/>
              <a:t>50 tallspodkaster på UiO</a:t>
            </a:r>
          </a:p>
          <a:p>
            <a:endParaRPr lang="nb-NO"/>
          </a:p>
          <a:p>
            <a:r>
              <a:rPr lang="nb-NO"/>
              <a:t>Integrert avspiller</a:t>
            </a:r>
          </a:p>
          <a:p>
            <a:endParaRPr lang="nb-NO"/>
          </a:p>
          <a:p>
            <a:r>
              <a:rPr lang="nb-NO"/>
              <a:t>Unngår at alle ansatte finner hver sine løsninger i skyen, med utfordringer rundt tilganger, GDPR og opplæring</a:t>
            </a:r>
          </a:p>
          <a:p>
            <a:endParaRPr lang="nb-NO"/>
          </a:p>
          <a:p>
            <a:r>
              <a:rPr lang="nb-NO"/>
              <a:t>Autopublisering på Apple Podcasts og Spotify</a:t>
            </a:r>
          </a:p>
          <a:p>
            <a:endParaRPr lang="nb-NO"/>
          </a:p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65219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569840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387749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061601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27253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95681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5.svg"/><Relationship Id="rId7" Type="http://schemas.openxmlformats.org/officeDocument/2006/relationships/image" Target="../media/image7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11.svg"/><Relationship Id="rId4" Type="http://schemas.openxmlformats.org/officeDocument/2006/relationships/image" Target="../media/image10.png"/><Relationship Id="rId9" Type="http://schemas.openxmlformats.org/officeDocument/2006/relationships/image" Target="../media/image9.svg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4.png"/><Relationship Id="rId7" Type="http://schemas.openxmlformats.org/officeDocument/2006/relationships/image" Target="../media/image6.png"/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10" Type="http://schemas.openxmlformats.org/officeDocument/2006/relationships/image" Target="../media/image9.svg"/><Relationship Id="rId4" Type="http://schemas.openxmlformats.org/officeDocument/2006/relationships/image" Target="../media/image5.svg"/><Relationship Id="rId9" Type="http://schemas.openxmlformats.org/officeDocument/2006/relationships/image" Target="../media/image8.pn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5.svg"/><Relationship Id="rId7" Type="http://schemas.openxmlformats.org/officeDocument/2006/relationships/image" Target="../media/image7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11.svg"/><Relationship Id="rId4" Type="http://schemas.openxmlformats.org/officeDocument/2006/relationships/image" Target="../media/image10.png"/><Relationship Id="rId9" Type="http://schemas.openxmlformats.org/officeDocument/2006/relationships/image" Target="../media/image9.sv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5.sv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5.sv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0E962FF3-951D-4441-9C7D-501471E5888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7AED3548-5867-47BB-8575-A83E0A9CE3B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6112" y="381854"/>
            <a:ext cx="5619582" cy="1116919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DC827CE2-8409-4B09-A9E5-74716A2BA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3375167"/>
            <a:ext cx="5716962" cy="1547605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1" name="Subtitle 2">
            <a:extLst>
              <a:ext uri="{FF2B5EF4-FFF2-40B4-BE49-F238E27FC236}">
                <a16:creationId xmlns:a16="http://schemas.microsoft.com/office/drawing/2014/main" id="{73782A73-0164-4D2C-BAD5-DF53C4F800E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0C9865C8-230B-42BE-8B05-ECBF9A085ED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6371C43A-1652-4674-9385-53CBD321097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28" name="Date Placeholder 3">
            <a:extLst>
              <a:ext uri="{FF2B5EF4-FFF2-40B4-BE49-F238E27FC236}">
                <a16:creationId xmlns:a16="http://schemas.microsoft.com/office/drawing/2014/main" id="{A1654625-2F9D-43A8-9B19-A1501B2C4B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1" name="Text Placeholder 4" descr="UiO segl">
            <a:extLst>
              <a:ext uri="{FF2B5EF4-FFF2-40B4-BE49-F238E27FC236}">
                <a16:creationId xmlns:a16="http://schemas.microsoft.com/office/drawing/2014/main" id="{D397E638-588F-47C4-8318-DB30D79BCF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4" name="addin_colorbox" hidden="1">
            <a:extLst>
              <a:ext uri="{FF2B5EF4-FFF2-40B4-BE49-F238E27FC236}">
                <a16:creationId xmlns:a16="http://schemas.microsoft.com/office/drawing/2014/main" id="{B34046E2-E0A0-4315-9411-04EBA19D54D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EB9E8B29-78FF-422D-B648-7D4F0D403082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918F58FB-9B03-413E-989C-AE087C74A79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16BC30A-E2A3-4BB3-8175-D14FBA97BB4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189797EA-4203-48ED-9B9C-9481B1311A5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D3C84601-A4D0-4B48-876F-9DC17367A2A1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2" name="logo_hvit" descr="UiO Segl" hidden="1">
            <a:extLst>
              <a:ext uri="{FF2B5EF4-FFF2-40B4-BE49-F238E27FC236}">
                <a16:creationId xmlns:a16="http://schemas.microsoft.com/office/drawing/2014/main" id="{9312E79A-63CD-41D4-8EA6-B9BD7EBEEAD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3" name="logo_sort" descr="UiO Segl" hidden="1">
            <a:extLst>
              <a:ext uri="{FF2B5EF4-FFF2-40B4-BE49-F238E27FC236}">
                <a16:creationId xmlns:a16="http://schemas.microsoft.com/office/drawing/2014/main" id="{CCD2A0AF-6987-472B-AB0A-FE4E51B298B4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4" name="addin_colorlist" hidden="1">
            <a:extLst>
              <a:ext uri="{FF2B5EF4-FFF2-40B4-BE49-F238E27FC236}">
                <a16:creationId xmlns:a16="http://schemas.microsoft.com/office/drawing/2014/main" id="{FD548E61-D022-4178-8722-46839AB856D2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halv1, halv2, halv3, halv4, halv5, halv6, halv7, halv8</a:t>
            </a:r>
          </a:p>
        </p:txBody>
      </p:sp>
    </p:spTree>
    <p:extLst>
      <p:ext uri="{BB962C8B-B14F-4D97-AF65-F5344CB8AC3E}">
        <p14:creationId xmlns:p14="http://schemas.microsoft.com/office/powerpoint/2010/main" val="29554692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UiO Farge/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80CF6147-1B60-436B-ABD0-E426D3DDF3E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0" name="Text Placeholder 6" descr="Logo Universitetet i oslo">
            <a:extLst>
              <a:ext uri="{FF2B5EF4-FFF2-40B4-BE49-F238E27FC236}">
                <a16:creationId xmlns:a16="http://schemas.microsoft.com/office/drawing/2014/main" id="{36E824D8-5207-4DF5-BD9E-C1307AD980A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69DA1E-EAF3-4579-9C13-A3B45E22F6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3375167"/>
            <a:ext cx="5716962" cy="1547605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502EFC6A-E5AE-4CDD-893A-8151185CCF9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2" name="Text Placeholder 8">
            <a:extLst>
              <a:ext uri="{FF2B5EF4-FFF2-40B4-BE49-F238E27FC236}">
                <a16:creationId xmlns:a16="http://schemas.microsoft.com/office/drawing/2014/main" id="{38E5FEA3-8D79-4D56-9664-2703F65E1EC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3" name="Text Placeholder 8">
            <a:extLst>
              <a:ext uri="{FF2B5EF4-FFF2-40B4-BE49-F238E27FC236}">
                <a16:creationId xmlns:a16="http://schemas.microsoft.com/office/drawing/2014/main" id="{74BFEE26-19F8-420D-B230-46123EBE4C1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21" name="Date Placeholder 3">
            <a:extLst>
              <a:ext uri="{FF2B5EF4-FFF2-40B4-BE49-F238E27FC236}">
                <a16:creationId xmlns:a16="http://schemas.microsoft.com/office/drawing/2014/main" id="{F7CD78E4-773D-43A0-AF45-F06FF64BD1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5" name="Text Placeholder 4" descr="UiO segl">
            <a:extLst>
              <a:ext uri="{FF2B5EF4-FFF2-40B4-BE49-F238E27FC236}">
                <a16:creationId xmlns:a16="http://schemas.microsoft.com/office/drawing/2014/main" id="{F9A19FD8-51AB-4838-9B3F-0C4ED0CDF7B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6" name="addin_colorlist" hidden="1">
            <a:extLst>
              <a:ext uri="{FF2B5EF4-FFF2-40B4-BE49-F238E27FC236}">
                <a16:creationId xmlns:a16="http://schemas.microsoft.com/office/drawing/2014/main" id="{9C89DC5C-C295-4993-8094-F0B8D6618A6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halv1, halv2, halv3, halv4, halv5, halv6, halv7, halv8</a:t>
            </a:r>
          </a:p>
        </p:txBody>
      </p:sp>
      <p:sp>
        <p:nvSpPr>
          <p:cNvPr id="27" name="addin_colorbox" hidden="1">
            <a:extLst>
              <a:ext uri="{FF2B5EF4-FFF2-40B4-BE49-F238E27FC236}">
                <a16:creationId xmlns:a16="http://schemas.microsoft.com/office/drawing/2014/main" id="{2CC73354-08EE-44A2-AB48-A462E1508E46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8" name="addin_title" hidden="1">
            <a:extLst>
              <a:ext uri="{FF2B5EF4-FFF2-40B4-BE49-F238E27FC236}">
                <a16:creationId xmlns:a16="http://schemas.microsoft.com/office/drawing/2014/main" id="{26C6DF9C-269B-4A64-898A-65E2DB4E195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9" name="addin_text" hidden="1">
            <a:extLst>
              <a:ext uri="{FF2B5EF4-FFF2-40B4-BE49-F238E27FC236}">
                <a16:creationId xmlns:a16="http://schemas.microsoft.com/office/drawing/2014/main" id="{DEF32610-8099-45EC-A831-EA132BB98DEB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30" name="addin_image" hidden="1">
            <a:extLst>
              <a:ext uri="{FF2B5EF4-FFF2-40B4-BE49-F238E27FC236}">
                <a16:creationId xmlns:a16="http://schemas.microsoft.com/office/drawing/2014/main" id="{FCBF301A-51A4-47F6-A13E-EA0C05B5707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1" name="addin_grouplist" hidden="1">
            <a:extLst>
              <a:ext uri="{FF2B5EF4-FFF2-40B4-BE49-F238E27FC236}">
                <a16:creationId xmlns:a16="http://schemas.microsoft.com/office/drawing/2014/main" id="{31339D77-A008-41C5-8746-5E52634CF5F3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32" name="addin_logo" hidden="1">
            <a:extLst>
              <a:ext uri="{FF2B5EF4-FFF2-40B4-BE49-F238E27FC236}">
                <a16:creationId xmlns:a16="http://schemas.microsoft.com/office/drawing/2014/main" id="{826D203C-01F5-46E6-8CA5-6E8C2BD4380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33" name="logo_hvit" descr="UiO Segl" hidden="1">
            <a:extLst>
              <a:ext uri="{FF2B5EF4-FFF2-40B4-BE49-F238E27FC236}">
                <a16:creationId xmlns:a16="http://schemas.microsoft.com/office/drawing/2014/main" id="{D427F631-71AD-40A0-9DBF-5B89C6D6AF8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34" name="logo_sort" descr="UiO Segl" hidden="1">
            <a:extLst>
              <a:ext uri="{FF2B5EF4-FFF2-40B4-BE49-F238E27FC236}">
                <a16:creationId xmlns:a16="http://schemas.microsoft.com/office/drawing/2014/main" id="{79A0A5BE-15A5-45D3-AAD4-DA46706180E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00098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UiO Fullbredde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659A8DBD-BD7A-4EDC-B67F-D66D4E02E6C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12355"/>
            <a:ext cx="10343114" cy="6833287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B8534B2-2B3C-45E4-A5C6-20DB83FC5B61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846263" y="12356"/>
            <a:ext cx="10345737" cy="6832943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184891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37" name="Text Placeholder 6" descr="Logo Universitetet i oslo">
            <a:extLst>
              <a:ext uri="{FF2B5EF4-FFF2-40B4-BE49-F238E27FC236}">
                <a16:creationId xmlns:a16="http://schemas.microsoft.com/office/drawing/2014/main" id="{F29784C4-AE21-4452-BCC9-BC75C914498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86112" y="381854"/>
            <a:ext cx="5619582" cy="1116919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39" name="Title 6">
            <a:extLst>
              <a:ext uri="{FF2B5EF4-FFF2-40B4-BE49-F238E27FC236}">
                <a16:creationId xmlns:a16="http://schemas.microsoft.com/office/drawing/2014/main" id="{5D15D34C-2B62-4A4C-AEE9-82137A8B1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334682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40" name="Subtitle 2">
            <a:extLst>
              <a:ext uri="{FF2B5EF4-FFF2-40B4-BE49-F238E27FC236}">
                <a16:creationId xmlns:a16="http://schemas.microsoft.com/office/drawing/2014/main" id="{291ADE13-A8F2-46E2-995A-5B5A00B970C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42" name="Text Placeholder 8">
            <a:extLst>
              <a:ext uri="{FF2B5EF4-FFF2-40B4-BE49-F238E27FC236}">
                <a16:creationId xmlns:a16="http://schemas.microsoft.com/office/drawing/2014/main" id="{7E6BC4FE-C55B-40DF-BE2C-B4A366CA9E9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43" name="Text Placeholder 8">
            <a:extLst>
              <a:ext uri="{FF2B5EF4-FFF2-40B4-BE49-F238E27FC236}">
                <a16:creationId xmlns:a16="http://schemas.microsoft.com/office/drawing/2014/main" id="{2A5C5038-A44D-4A5A-B6E6-4A3A6640788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586699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41" name="Date Placeholder 3">
            <a:extLst>
              <a:ext uri="{FF2B5EF4-FFF2-40B4-BE49-F238E27FC236}">
                <a16:creationId xmlns:a16="http://schemas.microsoft.com/office/drawing/2014/main" id="{6D771372-9AD5-430D-A81A-2E8203086FD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  <p:sp>
        <p:nvSpPr>
          <p:cNvPr id="38" name="Text Placeholder 4">
            <a:extLst>
              <a:ext uri="{FF2B5EF4-FFF2-40B4-BE49-F238E27FC236}">
                <a16:creationId xmlns:a16="http://schemas.microsoft.com/office/drawing/2014/main" id="{17DA3A3C-41C9-4BB1-8AF6-64A31B42E67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5" name="addin_colorbox" hidden="1">
            <a:extLst>
              <a:ext uri="{FF2B5EF4-FFF2-40B4-BE49-F238E27FC236}">
                <a16:creationId xmlns:a16="http://schemas.microsoft.com/office/drawing/2014/main" id="{49401EE1-2446-4FF1-9952-199B1AD33AA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7838A1EF-4F8F-4E02-84A8-CBDE742A0167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1520438F-077B-4383-9B2E-BA087AF71C6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AA4849A-5DB1-449C-B5F9-8D23CAAC0678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6FF82BAB-E28F-4E02-86D8-FEDC0BED1A1D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EA3D402A-5E41-4E74-BCFE-6ECD172AE4E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6" name="addin_colorbox" hidden="1">
            <a:extLst>
              <a:ext uri="{FF2B5EF4-FFF2-40B4-BE49-F238E27FC236}">
                <a16:creationId xmlns:a16="http://schemas.microsoft.com/office/drawing/2014/main" id="{B21C5878-1C16-4124-B18E-3FD702004B13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7" name="addin_title" hidden="1">
            <a:extLst>
              <a:ext uri="{FF2B5EF4-FFF2-40B4-BE49-F238E27FC236}">
                <a16:creationId xmlns:a16="http://schemas.microsoft.com/office/drawing/2014/main" id="{25090456-9625-456B-9BF8-33469B9C80F5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8" name="addin_text" hidden="1">
            <a:extLst>
              <a:ext uri="{FF2B5EF4-FFF2-40B4-BE49-F238E27FC236}">
                <a16:creationId xmlns:a16="http://schemas.microsoft.com/office/drawing/2014/main" id="{335F99C5-F1AA-4F79-BB95-80F64E93637D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9" name="addin_image" hidden="1">
            <a:extLst>
              <a:ext uri="{FF2B5EF4-FFF2-40B4-BE49-F238E27FC236}">
                <a16:creationId xmlns:a16="http://schemas.microsoft.com/office/drawing/2014/main" id="{8F68B54B-8B5A-4C05-93DB-7F2DC877EF5E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0" name="addin_grouplist" hidden="1">
            <a:extLst>
              <a:ext uri="{FF2B5EF4-FFF2-40B4-BE49-F238E27FC236}">
                <a16:creationId xmlns:a16="http://schemas.microsoft.com/office/drawing/2014/main" id="{F2089761-1A50-4072-9872-C62B5CA9E1F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pic>
        <p:nvPicPr>
          <p:cNvPr id="31" name="logo_hvit" descr="UiO Segl" hidden="1">
            <a:extLst>
              <a:ext uri="{FF2B5EF4-FFF2-40B4-BE49-F238E27FC236}">
                <a16:creationId xmlns:a16="http://schemas.microsoft.com/office/drawing/2014/main" id="{27B17C39-2B30-4789-8BEA-4AE4B2320B77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785613" y="5458074"/>
            <a:ext cx="1025436" cy="1025436"/>
          </a:xfrm>
          <a:prstGeom prst="rect">
            <a:avLst/>
          </a:prstGeom>
        </p:spPr>
      </p:pic>
      <p:pic>
        <p:nvPicPr>
          <p:cNvPr id="32" name="logo_sort" descr="UiO segl" hidden="1">
            <a:extLst>
              <a:ext uri="{FF2B5EF4-FFF2-40B4-BE49-F238E27FC236}">
                <a16:creationId xmlns:a16="http://schemas.microsoft.com/office/drawing/2014/main" id="{46600C4D-987E-4F2B-917A-380F2324CB51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785613" y="5456640"/>
            <a:ext cx="1025421" cy="1025421"/>
          </a:xfrm>
          <a:prstGeom prst="rect">
            <a:avLst/>
          </a:prstGeom>
        </p:spPr>
      </p:pic>
      <p:sp>
        <p:nvSpPr>
          <p:cNvPr id="34" name="addin_logo" hidden="1">
            <a:extLst>
              <a:ext uri="{FF2B5EF4-FFF2-40B4-BE49-F238E27FC236}">
                <a16:creationId xmlns:a16="http://schemas.microsoft.com/office/drawing/2014/main" id="{E5963F14-DFC9-40C0-BCD0-4A837E431DF5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5" name="addin_colorlist" hidden="1">
            <a:extLst>
              <a:ext uri="{FF2B5EF4-FFF2-40B4-BE49-F238E27FC236}">
                <a16:creationId xmlns:a16="http://schemas.microsoft.com/office/drawing/2014/main" id="{B73620FB-5D82-4728-A1F9-C75D53925FBA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kapfor1, kapfor4, kapfor5, kapfor6, kapfor7</a:t>
            </a:r>
          </a:p>
        </p:txBody>
      </p:sp>
    </p:spTree>
    <p:extLst>
      <p:ext uri="{BB962C8B-B14F-4D97-AF65-F5344CB8AC3E}">
        <p14:creationId xmlns:p14="http://schemas.microsoft.com/office/powerpoint/2010/main" val="22612476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UiO Fullbredde Farge/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0"/>
            <a:ext cx="10343114" cy="6858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848885" y="0"/>
            <a:ext cx="10343115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2826FC79-CEAE-42C3-9725-FAEABEBE65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334682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586699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Enhet</a:t>
            </a:r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50289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Fakultet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A84D768E-AC85-41DD-B1B7-0298BF33163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 dirty="0"/>
              <a:t>Velg fakultet fra </a:t>
            </a:r>
            <a:r>
              <a:rPr lang="nb-NO" noProof="0" dirty="0" err="1"/>
              <a:t>nedtrekksmenyen</a:t>
            </a:r>
            <a:endParaRPr lang="en-US" noProof="0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E17BAB58-FE9E-48CD-90C1-5A92CD4AF34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D1011A16-94DD-4043-A614-BEC724B6F1F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BC09F072-DFF2-42B8-9221-578EE194D06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3BBDCC2B-F1B3-4493-BC07-8FE83C70C0E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24" name="Graphic 23" descr="UiO segl">
            <a:extLst>
              <a:ext uri="{FF2B5EF4-FFF2-40B4-BE49-F238E27FC236}">
                <a16:creationId xmlns:a16="http://schemas.microsoft.com/office/drawing/2014/main" id="{EC3480BC-2C3D-4A7E-9C52-40E1CC216EE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9C5D506-67A5-4F89-8560-22F43BCF74A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halv1, halv2, halv3, halv4, halv5, halv6, halv7, halv8</a:t>
            </a:r>
          </a:p>
        </p:txBody>
      </p:sp>
      <p:sp>
        <p:nvSpPr>
          <p:cNvPr id="16" name="addin_colorbox" hidden="1">
            <a:extLst>
              <a:ext uri="{FF2B5EF4-FFF2-40B4-BE49-F238E27FC236}">
                <a16:creationId xmlns:a16="http://schemas.microsoft.com/office/drawing/2014/main" id="{FCA3E1BC-B669-4110-87EA-FAF1FA6121DD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7" name="addin_title" hidden="1">
            <a:extLst>
              <a:ext uri="{FF2B5EF4-FFF2-40B4-BE49-F238E27FC236}">
                <a16:creationId xmlns:a16="http://schemas.microsoft.com/office/drawing/2014/main" id="{3ED724C7-6D8D-4B02-A942-476103665D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8" name="addin_text" hidden="1">
            <a:extLst>
              <a:ext uri="{FF2B5EF4-FFF2-40B4-BE49-F238E27FC236}">
                <a16:creationId xmlns:a16="http://schemas.microsoft.com/office/drawing/2014/main" id="{3875A1F9-BE97-453C-A6D3-C2B80FB26DA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9" name="addin_image" hidden="1">
            <a:extLst>
              <a:ext uri="{FF2B5EF4-FFF2-40B4-BE49-F238E27FC236}">
                <a16:creationId xmlns:a16="http://schemas.microsoft.com/office/drawing/2014/main" id="{B74C45E3-A0CF-4E11-99D4-B0A97B5ECA6D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0" name="addin_grouplist" hidden="1">
            <a:extLst>
              <a:ext uri="{FF2B5EF4-FFF2-40B4-BE49-F238E27FC236}">
                <a16:creationId xmlns:a16="http://schemas.microsoft.com/office/drawing/2014/main" id="{E863661C-B13F-46BB-BA71-469E9D5AB327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6B15E5D0-41F1-4B95-AEBC-8FEF29F24DE4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4918201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akultet Farge/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 hidden="1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 dirty="0"/>
              <a:t>Velg fakultet fra </a:t>
            </a:r>
            <a:r>
              <a:rPr lang="nb-NO" noProof="0" dirty="0" err="1"/>
              <a:t>nedtrekksmenyen</a:t>
            </a:r>
            <a:endParaRPr lang="en-US" noProof="0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D0FDCF8F-A008-4CFD-BFC2-4B8B6F9B51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2127E9DC-8728-47D2-950F-5610AB44AE5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12AB716-EA8C-40F3-9E5E-FADFDE5B68A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24" name="Date Placeholder 3">
            <a:extLst>
              <a:ext uri="{FF2B5EF4-FFF2-40B4-BE49-F238E27FC236}">
                <a16:creationId xmlns:a16="http://schemas.microsoft.com/office/drawing/2014/main" id="{C0D51CD3-9F1B-45C4-9816-FCEC12A47AF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28" name="Graphic 27" descr="UiO segl">
            <a:extLst>
              <a:ext uri="{FF2B5EF4-FFF2-40B4-BE49-F238E27FC236}">
                <a16:creationId xmlns:a16="http://schemas.microsoft.com/office/drawing/2014/main" id="{AECCD3CC-AC27-4207-85D4-8056C1F5FDD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366813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akultet Uthevet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16BE45C5-2FD6-4365-884E-E7211BA9F81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8FC80015-4906-4750-9E68-18BCB837A81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15063" y="0"/>
            <a:ext cx="5976937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B116A28A-122D-47FC-B20F-2DE6D034FBA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5634" y="2283763"/>
            <a:ext cx="5075367" cy="1650530"/>
          </a:xfrm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en-GB" noProof="0"/>
              <a:t>Click to edit Master title style</a:t>
            </a:r>
            <a:endParaRPr lang="nb-NO" noProof="0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16F080F3-F66D-44E1-A274-51E675B7D7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B993451-3DED-457B-B2BA-C0AD678BC4F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E4C943B6-9D87-4707-9BC0-AB5D348B81A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9138817D-ECF3-4F24-AB4D-EE86A7D38E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E981D0C6-9965-4EA6-835B-007DA74548C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1" name="addin_colorlist" hidden="1">
            <a:extLst>
              <a:ext uri="{FF2B5EF4-FFF2-40B4-BE49-F238E27FC236}">
                <a16:creationId xmlns:a16="http://schemas.microsoft.com/office/drawing/2014/main" id="{FB8D8BF6-D27B-473E-8C7F-5564EC4E8842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halv1, halv2, halv3, halv4, halv5, halv6, halv7, halv8</a:t>
            </a:r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AEA2A8D1-CC8A-49D7-B5F3-4D3D31E797B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FA762AA7-0630-463D-983A-714A0FDC6D6B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BADFE346-6D41-462E-B93E-8A458125843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2F05EFBC-3D55-4A55-AC99-18A584A64FD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22529F69-78C3-4EA5-A8EF-DAED9CFEB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26D5A990-E30B-4E3A-A5A7-8F106A934EC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2760581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63D537D-BDA7-442F-85CC-77B15D3E9EBA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EA343E91-A7F8-411F-8D9E-AD0CD04545F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9353483E-A81E-4295-A996-3D67CCCC2E0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 dirty="0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A0F37DB2-E675-4E63-AD01-1D4996198F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AF5E8745-EB5B-4C17-A308-AC6088BCA61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7CB7E83F-937E-4B9E-830A-492432F3A4E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B8980526-4F9F-495D-A07D-8D82934AE6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9BE98BF2-9E12-4468-BCAE-2A3B441A6E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5691721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Farge/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542A6449-D96E-414F-A604-C4E12FC569E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E20FF9-F861-400C-878F-01B66486016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D729F8AC-6A5E-427F-BADE-EA072C6164C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548DDD7D-1EE4-480A-9DFC-6999E44EAAF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94EC4BF0-912D-4C74-897D-7058B1C43F4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4387C63E-1139-41C5-A5DA-C793443018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6E45B275-2917-4791-9D93-B119E57F1E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3677782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Uthevet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5" name="Picture Placeholder 2">
            <a:extLst>
              <a:ext uri="{FF2B5EF4-FFF2-40B4-BE49-F238E27FC236}">
                <a16:creationId xmlns:a16="http://schemas.microsoft.com/office/drawing/2014/main" id="{B080593B-46D5-4272-829F-0AB9BB0A72E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09880" y="0"/>
            <a:ext cx="5982120" cy="685800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AA9DF7D4-90D1-427E-86F5-96B8E6DDF5C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05359BE4-B9E6-44C9-994B-4B43BA31858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79038" y="653143"/>
            <a:ext cx="5075367" cy="1204686"/>
          </a:xfrm>
        </p:spPr>
        <p:txBody>
          <a:bodyPr/>
          <a:lstStyle>
            <a:lvl1pPr marL="0" indent="0">
              <a:buNone/>
              <a:defRPr lang="en-US" sz="200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dirty="0"/>
              <a:t>Navn på institutt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B8A0E4F-1BA9-45F5-9553-E579F5F1C2D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79039" y="2302849"/>
            <a:ext cx="5080128" cy="1702414"/>
          </a:xfrm>
        </p:spPr>
        <p:txBody>
          <a:bodyPr/>
          <a:lstStyle>
            <a:lvl1pPr marL="0" indent="0">
              <a:buNone/>
              <a:defRPr sz="4500"/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88EA911F-B545-4F74-AF42-9EC2B355D8F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4E55111D-AB70-4D2B-9C10-0B91F296CDF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1DB45DBF-1D97-4017-83BE-AD48141222A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88916788-1A25-4BF7-B2F3-11CED5D74C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27D749C7-8972-4648-8357-FE945BD1129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537975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1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2933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en-GB" noProof="0"/>
              <a:t>Click to edit Master title style</a:t>
            </a:r>
            <a:endParaRPr lang="nb-NO" noProof="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F5D4F5D-6A45-4660-B498-EC62A1753C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02667" y="1768008"/>
            <a:ext cx="5863168" cy="435133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4pPr>
          </a:lstStyle>
          <a:p>
            <a:pPr lvl="0"/>
            <a:r>
              <a:rPr lang="nb-NO" dirty="0"/>
              <a:t>Punkt A</a:t>
            </a:r>
          </a:p>
          <a:p>
            <a:pPr lvl="0"/>
            <a:r>
              <a:rPr lang="nb-NO" dirty="0"/>
              <a:t>Punkt B</a:t>
            </a:r>
          </a:p>
          <a:p>
            <a:pPr lvl="0"/>
            <a:r>
              <a:rPr lang="nb-NO" dirty="0"/>
              <a:t>Punkt C</a:t>
            </a:r>
          </a:p>
          <a:p>
            <a:pPr lvl="0"/>
            <a:r>
              <a:rPr lang="nb-NO" dirty="0"/>
              <a:t>Punkt D</a:t>
            </a:r>
            <a:endParaRPr lang="en-US" dirty="0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F9CB4958-81B1-49B9-BBDA-D042DC89C1F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0565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2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2933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en-GB" noProof="0" dirty="0"/>
              <a:t>Click to edit Master title style</a:t>
            </a:r>
            <a:endParaRPr lang="nb-NO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E40B9F-ECB7-4387-A58C-0A496B930AD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36716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A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36E426CF-9990-43F5-BE14-226088D8A7B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413844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B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B679225E-A5E2-4DC8-9837-7BCA23C8E40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736715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C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2A833A43-18E3-4392-918C-09F8E26D369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413844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D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C23B8277-88D5-4007-B32D-B587FB6C14E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36714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E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2366E2B9-433F-4D84-9677-520FBB3E32B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413845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F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02B12D4E-956E-456A-B250-54F8DAC4F51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26267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tels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DBCC00A-19CF-41BF-8147-46CE1C6A77C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 dirty="0"/>
              <a:t>Trykk - &gt; Sett inn -&gt; Bilde for å endre eller sette inn bilde</a:t>
            </a:r>
            <a:endParaRPr lang="en-US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45301A6-9B63-4AF8-9A67-C362499DE5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144304"/>
            <a:ext cx="9144000" cy="1655762"/>
          </a:xfrm>
        </p:spPr>
        <p:txBody>
          <a:bodyPr wrap="none" bIns="0" anchor="b"/>
          <a:lstStyle>
            <a:lvl1pPr marL="0" indent="0" algn="ctr">
              <a:buNone/>
              <a:defRPr sz="1750"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GB" noProof="0" dirty="0"/>
              <a:t>Click to edit Master subtitle style</a:t>
            </a:r>
            <a:endParaRPr lang="nb-NO" noProof="0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7DF5643-8F24-4F16-9356-F129900A4A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151019"/>
            <a:ext cx="9144000" cy="1878763"/>
          </a:xfrm>
        </p:spPr>
        <p:txBody>
          <a:bodyPr wrap="none" anchor="t"/>
          <a:lstStyle>
            <a:lvl1pPr algn="ctr">
              <a:defRPr sz="4501">
                <a:highlight>
                  <a:srgbClr val="FFFFFF"/>
                </a:highlight>
              </a:defRPr>
            </a:lvl1pPr>
          </a:lstStyle>
          <a:p>
            <a:r>
              <a:rPr lang="en-GB" noProof="0" dirty="0"/>
              <a:t>Click to edit Master title style</a:t>
            </a:r>
            <a:endParaRPr lang="nb-NO" noProof="0" dirty="0"/>
          </a:p>
        </p:txBody>
      </p:sp>
      <p:sp>
        <p:nvSpPr>
          <p:cNvPr id="8" name="Text Placeholder 4" descr="Logo Universitetet i oslo">
            <a:extLst>
              <a:ext uri="{FF2B5EF4-FFF2-40B4-BE49-F238E27FC236}">
                <a16:creationId xmlns:a16="http://schemas.microsoft.com/office/drawing/2014/main" id="{CB6C8A24-C7F7-483C-B347-EFA80560FB0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0DAEC6C7-85EA-449B-8EE8-2D97BF53ED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283FD976-C7D4-4015-A9BA-91E02E673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F6C04A44-E476-4A49-B738-EE2D47D4BAD9}"/>
              </a:ext>
            </a:extLst>
          </p:cNvPr>
          <p:cNvSpPr/>
          <p:nvPr userDrawn="1"/>
        </p:nvSpPr>
        <p:spPr>
          <a:xfrm>
            <a:off x="0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sid1, sid2, sid3, sid4</a:t>
            </a:r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27C08BAF-0936-474D-B97E-5B57BFE4B3DC}"/>
              </a:ext>
            </a:extLst>
          </p:cNvPr>
          <p:cNvSpPr/>
          <p:nvPr userDrawn="1"/>
        </p:nvSpPr>
        <p:spPr>
          <a:xfrm>
            <a:off x="4973338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1" name="addin_title" hidden="1">
            <a:extLst>
              <a:ext uri="{FF2B5EF4-FFF2-40B4-BE49-F238E27FC236}">
                <a16:creationId xmlns:a16="http://schemas.microsoft.com/office/drawing/2014/main" id="{CD588095-EB6E-4EE9-A470-1FC6B276AA84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2" name="addin_text" hidden="1">
            <a:extLst>
              <a:ext uri="{FF2B5EF4-FFF2-40B4-BE49-F238E27FC236}">
                <a16:creationId xmlns:a16="http://schemas.microsoft.com/office/drawing/2014/main" id="{01792D08-5194-467E-A9CB-E87CD6F0CF3C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4" name="addin_image" hidden="1">
            <a:extLst>
              <a:ext uri="{FF2B5EF4-FFF2-40B4-BE49-F238E27FC236}">
                <a16:creationId xmlns:a16="http://schemas.microsoft.com/office/drawing/2014/main" id="{7E0FF7D7-FC31-4FA1-B98D-9F5E73E0ED06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5" name="addin_background" hidden="1">
            <a:extLst>
              <a:ext uri="{FF2B5EF4-FFF2-40B4-BE49-F238E27FC236}">
                <a16:creationId xmlns:a16="http://schemas.microsoft.com/office/drawing/2014/main" id="{D73E79DB-AFAF-477A-B39A-3600CE59C83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16" name="addin_logo" hidden="1">
            <a:extLst>
              <a:ext uri="{FF2B5EF4-FFF2-40B4-BE49-F238E27FC236}">
                <a16:creationId xmlns:a16="http://schemas.microsoft.com/office/drawing/2014/main" id="{6D0ECAE0-D83D-477F-8858-4811F35FC31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3586852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 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10FAE04-E853-4650-A24D-5F754E1D5AE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accent6"/>
          </a:solidFill>
        </p:spPr>
        <p:txBody>
          <a:bodyPr lIns="0" tIns="0" rIns="0" bIns="0"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pPr marL="125438" marR="0" lvl="0" indent="-125438" algn="l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Trykk - &gt; Sett inn -&gt; Bilde for å endre eller sette inn bilde</a:t>
            </a:r>
            <a:endParaRPr lang="en-US" dirty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2057638"/>
            <a:ext cx="9144000" cy="2733991"/>
          </a:xfrm>
        </p:spPr>
        <p:txBody>
          <a:bodyPr anchor="ctr"/>
          <a:lstStyle>
            <a:lvl1pPr algn="ctr">
              <a:lnSpc>
                <a:spcPct val="100000"/>
              </a:lnSpc>
              <a:defRPr sz="4501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nb-NO" noProof="0" dirty="0"/>
              <a:t>Sitat</a:t>
            </a:r>
          </a:p>
        </p:txBody>
      </p:sp>
      <p:sp>
        <p:nvSpPr>
          <p:cNvPr id="11" name="Text Placeholder 4" descr="Logo Universitetet i oslo">
            <a:extLst>
              <a:ext uri="{FF2B5EF4-FFF2-40B4-BE49-F238E27FC236}">
                <a16:creationId xmlns:a16="http://schemas.microsoft.com/office/drawing/2014/main" id="{85E9E616-9857-4793-9543-97601CFB29B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3688BA85-E873-4370-B3DC-1DB3D6805327}"/>
              </a:ext>
            </a:extLst>
          </p:cNvPr>
          <p:cNvSpPr/>
          <p:nvPr userDrawn="1"/>
        </p:nvSpPr>
        <p:spPr>
          <a:xfrm>
            <a:off x="2430935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sitk1, sitk2, sitk3</a:t>
            </a:r>
          </a:p>
        </p:txBody>
      </p:sp>
      <p:sp>
        <p:nvSpPr>
          <p:cNvPr id="5" name="addin_colorbox" hidden="1">
            <a:extLst>
              <a:ext uri="{FF2B5EF4-FFF2-40B4-BE49-F238E27FC236}">
                <a16:creationId xmlns:a16="http://schemas.microsoft.com/office/drawing/2014/main" id="{01750E1E-149D-4737-BB50-E180FD96210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6" name="addin_title" hidden="1">
            <a:extLst>
              <a:ext uri="{FF2B5EF4-FFF2-40B4-BE49-F238E27FC236}">
                <a16:creationId xmlns:a16="http://schemas.microsoft.com/office/drawing/2014/main" id="{8A95C1E6-41C2-4B63-A678-1197B885A271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7" name="addin_text" hidden="1">
            <a:extLst>
              <a:ext uri="{FF2B5EF4-FFF2-40B4-BE49-F238E27FC236}">
                <a16:creationId xmlns:a16="http://schemas.microsoft.com/office/drawing/2014/main" id="{88900728-1D9A-4CFE-BD46-77F03BBF68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8" name="addin_image" hidden="1">
            <a:extLst>
              <a:ext uri="{FF2B5EF4-FFF2-40B4-BE49-F238E27FC236}">
                <a16:creationId xmlns:a16="http://schemas.microsoft.com/office/drawing/2014/main" id="{71F63DE9-1A9D-416E-8BF1-5DDBAC2C366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9" name="addin_grouplist" hidden="1">
            <a:extLst>
              <a:ext uri="{FF2B5EF4-FFF2-40B4-BE49-F238E27FC236}">
                <a16:creationId xmlns:a16="http://schemas.microsoft.com/office/drawing/2014/main" id="{55453450-7C5E-47ED-8FB9-95BB5C190194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0" name="addin_background" hidden="1">
            <a:extLst>
              <a:ext uri="{FF2B5EF4-FFF2-40B4-BE49-F238E27FC236}">
                <a16:creationId xmlns:a16="http://schemas.microsoft.com/office/drawing/2014/main" id="{19DE1B7D-2015-4D3D-81DA-BE1C0B884B8C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2DACBF1F-1831-46CB-8E94-DAC5CC4C8A53}"/>
              </a:ext>
            </a:extLst>
          </p:cNvPr>
          <p:cNvSpPr/>
          <p:nvPr userDrawn="1"/>
        </p:nvSpPr>
        <p:spPr>
          <a:xfrm>
            <a:off x="2583335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sitk1, sitk2, sitk3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08780C0B-BBD9-4BF7-B461-4D609C762B61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3E5FC6D0-29E6-4763-9016-B07C6C2F674E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E5048523-44FB-402D-AF9A-189895D758AB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4EBCC3D3-FB5E-4C44-BD2A-4765289129B6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A21182DD-62B1-48E3-8A1E-30E0E49F858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DA65AA7C-2435-43EC-9E54-A952934DE561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3314716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tekstboks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GB" noProof="0" dirty="0"/>
              <a:t>Click to edit Master title style</a:t>
            </a:r>
            <a:endParaRPr lang="nb-NO" noProof="0" dirty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1143166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387AD4FF-2A17-41D2-9989-72E3EE53EDB7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80169" y="1704042"/>
            <a:ext cx="11431663" cy="4354559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GB" noProof="0" dirty="0"/>
              <a:t>Click to 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  <a:endParaRPr lang="nb-NO" noProof="0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2207EF-1A49-4BEC-B35C-772E1E2EFECD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134CF4-4951-4824-A36D-2B6BAEF472C0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91441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tekstbokser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GB" noProof="0" dirty="0"/>
              <a:t>Click to edit Master title style</a:t>
            </a:r>
            <a:endParaRPr lang="nb-NO" noProof="0" dirty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5469089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E8C4F134-43A3-438E-88E2-D8FF0EDE7A13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0170" y="1704042"/>
            <a:ext cx="5469088" cy="4354559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GB" noProof="0" dirty="0"/>
              <a:t>Click to 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  <a:endParaRPr lang="nb-NO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4003BB-F04C-4A8B-BC54-5FDD5D30356E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342741" y="1003335"/>
            <a:ext cx="5469089" cy="494749"/>
          </a:xfrm>
        </p:spPr>
        <p:txBody>
          <a:bodyPr/>
          <a:lstStyle>
            <a:lvl1pPr marL="0" indent="0"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A0524D80-7434-47CB-8898-52900F44078A}"/>
              </a:ext>
            </a:extLst>
          </p:cNvPr>
          <p:cNvSpPr>
            <a:spLocks noGrp="1"/>
          </p:cNvSpPr>
          <p:nvPr>
            <p:ph sz="half" idx="31"/>
          </p:nvPr>
        </p:nvSpPr>
        <p:spPr>
          <a:xfrm>
            <a:off x="6342741" y="1704042"/>
            <a:ext cx="5469089" cy="4354851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GB" noProof="0" dirty="0"/>
              <a:t>Click to 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  <a:endParaRPr lang="nb-NO" noProof="0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AAA207-8E55-477B-AF05-92D6F597A5B7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A7972B2-D533-401B-8556-469D52E0F4DD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00161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7659098" y="371518"/>
            <a:ext cx="4152735" cy="5325998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51192628-F328-404D-8EFE-7A0B924C214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659097" y="5875993"/>
            <a:ext cx="4152735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700DEDF7-A715-4410-ACF2-29795822FE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5715831" cy="75406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GB" noProof="0" dirty="0"/>
              <a:t>Click to edit Master title style</a:t>
            </a:r>
            <a:endParaRPr lang="nb-NO" noProof="0" dirty="0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F0A05AF4-63D3-4127-BC34-6BD82C03AF3F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5715831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71E44F0B-F496-4E85-AC77-361685F3DAE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0169" y="1704042"/>
            <a:ext cx="5715831" cy="4354559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GB" noProof="0" dirty="0"/>
              <a:t>Click to 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  <a:endParaRPr lang="nb-NO" noProof="0" dirty="0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E9125386-EE30-45FB-BA78-8A032E308E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998618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19F22D83-B5FE-4078-A904-43A0015893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GB" noProof="0" dirty="0"/>
              <a:t>Click to edit Master title style</a:t>
            </a:r>
            <a:endParaRPr lang="nb-NO" noProof="0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44269EB-52A0-4947-98BF-6FDC43498788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80168" y="1180008"/>
            <a:ext cx="11431664" cy="4720030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Tx/>
              <a:buNone/>
              <a:defRPr sz="1500" b="0" i="0" u="none" cap="none">
                <a:solidFill>
                  <a:srgbClr val="000000"/>
                </a:solidFill>
                <a:latin typeface="+mn-lt"/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677B9B8B-41DA-40B7-A3EE-81571DB48A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670157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tekstbokser med ingr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>
            <a:extLst>
              <a:ext uri="{FF2B5EF4-FFF2-40B4-BE49-F238E27FC236}">
                <a16:creationId xmlns:a16="http://schemas.microsoft.com/office/drawing/2014/main" id="{E1DAFF44-670E-4F4C-85A7-C39E379A89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GB" noProof="0" dirty="0"/>
              <a:t>Click to edit Master title style</a:t>
            </a:r>
            <a:endParaRPr lang="nb-NO" noProof="0" dirty="0"/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A53454CC-87E9-4EB8-A148-E8917C513AF2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80168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9B68EB7-26DD-44B0-B503-B133010AD6D9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79851" y="1710199"/>
            <a:ext cx="3524319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24" name="Content Placeholder 23">
            <a:extLst>
              <a:ext uri="{FF2B5EF4-FFF2-40B4-BE49-F238E27FC236}">
                <a16:creationId xmlns:a16="http://schemas.microsoft.com/office/drawing/2014/main" id="{F24F2E76-C57A-43E9-AE90-9A5885C83A59}"/>
              </a:ext>
            </a:extLst>
          </p:cNvPr>
          <p:cNvSpPr>
            <a:spLocks noGrp="1"/>
          </p:cNvSpPr>
          <p:nvPr>
            <p:ph sz="quarter" idx="36"/>
          </p:nvPr>
        </p:nvSpPr>
        <p:spPr>
          <a:xfrm>
            <a:off x="377360" y="2793528"/>
            <a:ext cx="3524319" cy="287543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16" name="Text Placeholder 21">
            <a:extLst>
              <a:ext uri="{FF2B5EF4-FFF2-40B4-BE49-F238E27FC236}">
                <a16:creationId xmlns:a16="http://schemas.microsoft.com/office/drawing/2014/main" id="{04FE8AE5-898D-4838-B222-D9178BD5489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40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3871769-9C00-4F59-9847-667CD9B433BA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333841" y="1720927"/>
            <a:ext cx="3524319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3FA1C9B2-210C-4D25-800A-903735EC531A}"/>
              </a:ext>
            </a:extLst>
          </p:cNvPr>
          <p:cNvSpPr>
            <a:spLocks noGrp="1"/>
          </p:cNvSpPr>
          <p:nvPr>
            <p:ph sz="quarter" idx="35"/>
          </p:nvPr>
        </p:nvSpPr>
        <p:spPr>
          <a:xfrm>
            <a:off x="4333839" y="2793528"/>
            <a:ext cx="3524320" cy="287543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18" name="Text Placeholder 21">
            <a:extLst>
              <a:ext uri="{FF2B5EF4-FFF2-40B4-BE49-F238E27FC236}">
                <a16:creationId xmlns:a16="http://schemas.microsoft.com/office/drawing/2014/main" id="{734C1ED4-971E-4006-9901-E3C5A2D1ADF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17F28ED8-40A8-43F5-9C35-FA0A7A4B7B0A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8287513" y="1710199"/>
            <a:ext cx="3524639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25" name="Content Placeholder 24">
            <a:extLst>
              <a:ext uri="{FF2B5EF4-FFF2-40B4-BE49-F238E27FC236}">
                <a16:creationId xmlns:a16="http://schemas.microsoft.com/office/drawing/2014/main" id="{920B93BE-FC97-4838-B295-13DE19DE7FB1}"/>
              </a:ext>
            </a:extLst>
          </p:cNvPr>
          <p:cNvSpPr>
            <a:spLocks noGrp="1"/>
          </p:cNvSpPr>
          <p:nvPr>
            <p:ph sz="quarter" idx="37"/>
          </p:nvPr>
        </p:nvSpPr>
        <p:spPr>
          <a:xfrm>
            <a:off x="8284385" y="2793528"/>
            <a:ext cx="3524639" cy="287543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3EB74F5A-3F59-4167-9DC8-330443F355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071523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1794FAB1-D6B5-4A8A-91E4-BEB7326ADF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GB" noProof="0" dirty="0"/>
              <a:t>Click to edit Master title style</a:t>
            </a:r>
            <a:endParaRPr lang="nb-NO" noProof="0" dirty="0"/>
          </a:p>
        </p:txBody>
      </p:sp>
      <p:sp>
        <p:nvSpPr>
          <p:cNvPr id="37" name="Picture Placeholder 4">
            <a:extLst>
              <a:ext uri="{FF2B5EF4-FFF2-40B4-BE49-F238E27FC236}">
                <a16:creationId xmlns:a16="http://schemas.microsoft.com/office/drawing/2014/main" id="{8DB62B9B-DA6F-4B28-8109-CB17B37FC575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380168" y="1002716"/>
            <a:ext cx="3558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35" name="Text Placeholder 21">
            <a:extLst>
              <a:ext uri="{FF2B5EF4-FFF2-40B4-BE49-F238E27FC236}">
                <a16:creationId xmlns:a16="http://schemas.microsoft.com/office/drawing/2014/main" id="{D77A5E11-842C-4FB6-815C-DFB3ABB6270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81050" y="2604949"/>
            <a:ext cx="3558098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36" name="Content Placeholder 3">
            <a:extLst>
              <a:ext uri="{FF2B5EF4-FFF2-40B4-BE49-F238E27FC236}">
                <a16:creationId xmlns:a16="http://schemas.microsoft.com/office/drawing/2014/main" id="{608D3BA1-A495-4A81-AEDF-108083B425F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0168" y="3302287"/>
            <a:ext cx="3612984" cy="2366672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GB" noProof="0" dirty="0"/>
              <a:t>Click to 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  <a:endParaRPr lang="nb-NO" noProof="0" dirty="0"/>
          </a:p>
        </p:txBody>
      </p:sp>
      <p:sp>
        <p:nvSpPr>
          <p:cNvPr id="34" name="Picture Placeholder 4">
            <a:extLst>
              <a:ext uri="{FF2B5EF4-FFF2-40B4-BE49-F238E27FC236}">
                <a16:creationId xmlns:a16="http://schemas.microsoft.com/office/drawing/2014/main" id="{8DBA5C73-7C13-4B90-AB3C-33800055D04C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19317" y="1002716"/>
            <a:ext cx="3556173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32" name="Text Placeholder 21">
            <a:extLst>
              <a:ext uri="{FF2B5EF4-FFF2-40B4-BE49-F238E27FC236}">
                <a16:creationId xmlns:a16="http://schemas.microsoft.com/office/drawing/2014/main" id="{A5F10688-3BD3-4100-93E4-DF84C9CFDBE2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322127" y="2604949"/>
            <a:ext cx="3553363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33" name="Content Placeholder 3">
            <a:extLst>
              <a:ext uri="{FF2B5EF4-FFF2-40B4-BE49-F238E27FC236}">
                <a16:creationId xmlns:a16="http://schemas.microsoft.com/office/drawing/2014/main" id="{3F640CBC-9652-48BE-BF08-FD238D950C8A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4316509" y="3302287"/>
            <a:ext cx="3612984" cy="2366672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GB" noProof="0" dirty="0"/>
              <a:t>Click to 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  <a:endParaRPr lang="nb-NO" noProof="0" dirty="0"/>
          </a:p>
        </p:txBody>
      </p:sp>
      <p:sp>
        <p:nvSpPr>
          <p:cNvPr id="24" name="Picture Placeholder 4">
            <a:extLst>
              <a:ext uri="{FF2B5EF4-FFF2-40B4-BE49-F238E27FC236}">
                <a16:creationId xmlns:a16="http://schemas.microsoft.com/office/drawing/2014/main" id="{A93925D5-5699-4BE0-AEE8-00634046ACBA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8255658" y="1002716"/>
            <a:ext cx="3556173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7F0F2B16-0190-4211-A226-C7673C0595F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58468" y="2604949"/>
            <a:ext cx="3553363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8252851" y="3302287"/>
            <a:ext cx="3612984" cy="2366672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GB" noProof="0" dirty="0"/>
              <a:t>Click to 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  <a:endParaRPr lang="nb-NO" noProof="0" dirty="0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536D8A58-B677-4BBF-8564-3532CB713F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845996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tekst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GB" noProof="0" dirty="0"/>
              <a:t>Click to edit Master title style</a:t>
            </a:r>
            <a:endParaRPr lang="nb-NO" noProof="0" dirty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1143166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sp>
        <p:nvSpPr>
          <p:cNvPr id="46" name="Text Placeholder 21">
            <a:extLst>
              <a:ext uri="{FF2B5EF4-FFF2-40B4-BE49-F238E27FC236}">
                <a16:creationId xmlns:a16="http://schemas.microsoft.com/office/drawing/2014/main" id="{B72D2E40-18A8-4D11-A79B-F130A143E05C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0168" y="1570739"/>
            <a:ext cx="2703713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45" name="Content Placeholder 3">
            <a:extLst>
              <a:ext uri="{FF2B5EF4-FFF2-40B4-BE49-F238E27FC236}">
                <a16:creationId xmlns:a16="http://schemas.microsoft.com/office/drawing/2014/main" id="{FBF46E5C-C7CD-4024-B778-D17BB07C10CB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0168" y="2307944"/>
            <a:ext cx="2703713" cy="3361014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GB" noProof="0" dirty="0"/>
              <a:t>Click to 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  <a:endParaRPr lang="nb-NO" noProof="0" dirty="0"/>
          </a:p>
        </p:txBody>
      </p:sp>
      <p:sp>
        <p:nvSpPr>
          <p:cNvPr id="44" name="Text Placeholder 21">
            <a:extLst>
              <a:ext uri="{FF2B5EF4-FFF2-40B4-BE49-F238E27FC236}">
                <a16:creationId xmlns:a16="http://schemas.microsoft.com/office/drawing/2014/main" id="{3E2AF5D0-334B-4117-BADC-AC9D08C21C55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303806" y="1570739"/>
            <a:ext cx="2703713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43" name="Content Placeholder 3">
            <a:extLst>
              <a:ext uri="{FF2B5EF4-FFF2-40B4-BE49-F238E27FC236}">
                <a16:creationId xmlns:a16="http://schemas.microsoft.com/office/drawing/2014/main" id="{542EDCC5-87FC-4341-AA76-9AE955848C54}"/>
              </a:ext>
            </a:extLst>
          </p:cNvPr>
          <p:cNvSpPr>
            <a:spLocks noGrp="1"/>
          </p:cNvSpPr>
          <p:nvPr>
            <p:ph sz="half" idx="27"/>
          </p:nvPr>
        </p:nvSpPr>
        <p:spPr>
          <a:xfrm>
            <a:off x="3303806" y="2307943"/>
            <a:ext cx="2703713" cy="3361015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GB" noProof="0" dirty="0"/>
              <a:t>Click to 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  <a:endParaRPr lang="nb-NO" noProof="0" dirty="0"/>
          </a:p>
        </p:txBody>
      </p:sp>
      <p:sp>
        <p:nvSpPr>
          <p:cNvPr id="42" name="Text Placeholder 21">
            <a:extLst>
              <a:ext uri="{FF2B5EF4-FFF2-40B4-BE49-F238E27FC236}">
                <a16:creationId xmlns:a16="http://schemas.microsoft.com/office/drawing/2014/main" id="{B6D298D6-0193-4F36-B987-5B03BFD64A79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205962" y="1570739"/>
            <a:ext cx="2703713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41" name="Content Placeholder 3">
            <a:extLst>
              <a:ext uri="{FF2B5EF4-FFF2-40B4-BE49-F238E27FC236}">
                <a16:creationId xmlns:a16="http://schemas.microsoft.com/office/drawing/2014/main" id="{E25FBBCD-FAB3-496C-9023-BEA9649A7EA4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6205962" y="2307944"/>
            <a:ext cx="2703713" cy="3361014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GB" noProof="0" dirty="0"/>
              <a:t>Click to 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  <a:endParaRPr lang="nb-NO" noProof="0" dirty="0"/>
          </a:p>
        </p:txBody>
      </p:sp>
      <p:sp>
        <p:nvSpPr>
          <p:cNvPr id="25" name="Text Placeholder 21">
            <a:extLst>
              <a:ext uri="{FF2B5EF4-FFF2-40B4-BE49-F238E27FC236}">
                <a16:creationId xmlns:a16="http://schemas.microsoft.com/office/drawing/2014/main" id="{84EBD52D-9372-4482-9683-865699B9658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108118" y="1570739"/>
            <a:ext cx="2703713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108118" y="2307943"/>
            <a:ext cx="2703713" cy="3361013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GB" noProof="0" dirty="0"/>
              <a:t>Click to 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  <a:endParaRPr lang="nb-NO" noProof="0" dirty="0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AE5EE307-16A7-4BB4-826C-FE03F2BC5A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911089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">
            <a:extLst>
              <a:ext uri="{FF2B5EF4-FFF2-40B4-BE49-F238E27FC236}">
                <a16:creationId xmlns:a16="http://schemas.microsoft.com/office/drawing/2014/main" id="{7F856006-F837-40CC-A206-116358E515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GB" noProof="0" dirty="0"/>
              <a:t>Click to edit Master title style</a:t>
            </a:r>
            <a:endParaRPr lang="nb-NO" noProof="0" dirty="0"/>
          </a:p>
        </p:txBody>
      </p:sp>
      <p:sp>
        <p:nvSpPr>
          <p:cNvPr id="21" name="Picture Placeholder 4">
            <a:extLst>
              <a:ext uri="{FF2B5EF4-FFF2-40B4-BE49-F238E27FC236}">
                <a16:creationId xmlns:a16="http://schemas.microsoft.com/office/drawing/2014/main" id="{DC80BDF2-BFAE-4432-9B71-EC93BBDB2643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80167" y="1002716"/>
            <a:ext cx="2716859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11FE7522-682F-43A2-922B-D0B51A4624B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2604949"/>
            <a:ext cx="2716858" cy="494749"/>
          </a:xfrm>
        </p:spPr>
        <p:txBody>
          <a:bodyPr anchor="t"/>
          <a:lstStyle>
            <a:lvl1pPr marL="0" indent="0" algn="l">
              <a:buNone/>
              <a:defRPr sz="15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sp>
        <p:nvSpPr>
          <p:cNvPr id="30" name="Content Placeholder 3">
            <a:extLst>
              <a:ext uri="{FF2B5EF4-FFF2-40B4-BE49-F238E27FC236}">
                <a16:creationId xmlns:a16="http://schemas.microsoft.com/office/drawing/2014/main" id="{480D74DD-4A50-49DD-9306-A23A22079643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80167" y="3292760"/>
            <a:ext cx="2716858" cy="2376198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GB" noProof="0" dirty="0"/>
              <a:t>Click to 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  <a:endParaRPr lang="nb-NO" noProof="0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388075E-3AFC-4298-92EB-455858EE4D00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286577" y="1002716"/>
            <a:ext cx="2716859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C5EE1A38-0897-4573-99F1-2AAFFB9267F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86578" y="2604949"/>
            <a:ext cx="2716858" cy="494749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71E44F0B-F496-4E85-AC77-361685F3DAE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286578" y="3292761"/>
            <a:ext cx="2716858" cy="2376198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GB" noProof="0" dirty="0"/>
              <a:t>Click to 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  <a:endParaRPr lang="nb-NO" noProof="0" dirty="0"/>
          </a:p>
        </p:txBody>
      </p:sp>
      <p:sp>
        <p:nvSpPr>
          <p:cNvPr id="25" name="Picture Placeholder 4">
            <a:extLst>
              <a:ext uri="{FF2B5EF4-FFF2-40B4-BE49-F238E27FC236}">
                <a16:creationId xmlns:a16="http://schemas.microsoft.com/office/drawing/2014/main" id="{3D1BDEE6-8393-45A2-903D-6459074B303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192988" y="1002716"/>
            <a:ext cx="2716859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20" name="Text Placeholder 21">
            <a:extLst>
              <a:ext uri="{FF2B5EF4-FFF2-40B4-BE49-F238E27FC236}">
                <a16:creationId xmlns:a16="http://schemas.microsoft.com/office/drawing/2014/main" id="{2D7B525A-A39D-4409-889F-3E50319F94F3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192988" y="2604949"/>
            <a:ext cx="2716858" cy="494749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28" name="Content Placeholder 3">
            <a:extLst>
              <a:ext uri="{FF2B5EF4-FFF2-40B4-BE49-F238E27FC236}">
                <a16:creationId xmlns:a16="http://schemas.microsoft.com/office/drawing/2014/main" id="{A3C6FFF7-1BD6-4C2E-949A-7AEAD2340CC4}"/>
              </a:ext>
            </a:extLst>
          </p:cNvPr>
          <p:cNvSpPr>
            <a:spLocks noGrp="1"/>
          </p:cNvSpPr>
          <p:nvPr>
            <p:ph sz="half" idx="28"/>
          </p:nvPr>
        </p:nvSpPr>
        <p:spPr>
          <a:xfrm>
            <a:off x="6192988" y="3292761"/>
            <a:ext cx="2716858" cy="2376198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GB" noProof="0" dirty="0"/>
              <a:t>Click to 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  <a:endParaRPr lang="nb-NO" noProof="0" dirty="0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9094974" y="1040821"/>
            <a:ext cx="2716858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26" name="Text Placeholder 21">
            <a:extLst>
              <a:ext uri="{FF2B5EF4-FFF2-40B4-BE49-F238E27FC236}">
                <a16:creationId xmlns:a16="http://schemas.microsoft.com/office/drawing/2014/main" id="{22AA6F0B-4FE7-4E1E-A833-9372AA448897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094974" y="2604949"/>
            <a:ext cx="2716858" cy="494749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094974" y="3292761"/>
            <a:ext cx="2716858" cy="2376197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GB" noProof="0" dirty="0"/>
              <a:t>Click to 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  <a:endParaRPr lang="nb-NO" noProof="0" dirty="0"/>
          </a:p>
        </p:txBody>
      </p:sp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9C3F215E-98D7-4E75-AF2C-6DC421F9F5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899497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bilder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1">
            <a:extLst>
              <a:ext uri="{FF2B5EF4-FFF2-40B4-BE49-F238E27FC236}">
                <a16:creationId xmlns:a16="http://schemas.microsoft.com/office/drawing/2014/main" id="{00F89B0E-F421-45EF-8C78-C84FEFC483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GB" noProof="0" dirty="0"/>
              <a:t>Click to edit Master title style</a:t>
            </a:r>
            <a:endParaRPr lang="nb-NO" noProof="0" dirty="0"/>
          </a:p>
        </p:txBody>
      </p:sp>
      <p:sp>
        <p:nvSpPr>
          <p:cNvPr id="23" name="Subtitle 2">
            <a:extLst>
              <a:ext uri="{FF2B5EF4-FFF2-40B4-BE49-F238E27FC236}">
                <a16:creationId xmlns:a16="http://schemas.microsoft.com/office/drawing/2014/main" id="{F7BB50C2-6F95-4C0A-8590-741501231A71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1143166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D0001077-9CBF-4E3B-BC21-E948C160E96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80168" y="1729109"/>
            <a:ext cx="5611759" cy="3948448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41D3FFA-A749-48E7-93B6-E3608A598DA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0168" y="5875993"/>
            <a:ext cx="5611760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B89F89F-F92D-4257-8097-9A576478EB56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172201" y="1729109"/>
            <a:ext cx="5611759" cy="3948448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BD368394-9DFE-49F7-8B3A-C5D11ABAF3C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00072" y="5875993"/>
            <a:ext cx="5583887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E78C22F4-77A5-4B84-BD5E-2A59A32FB5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FAE41322-259C-45E1-8EBA-CD9AEBC31A7F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390369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le 1">
            <a:extLst>
              <a:ext uri="{FF2B5EF4-FFF2-40B4-BE49-F238E27FC236}">
                <a16:creationId xmlns:a16="http://schemas.microsoft.com/office/drawing/2014/main" id="{53F87D86-02F1-4288-ADF3-CFC53D24CE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GB" noProof="0" dirty="0"/>
              <a:t>Click to edit Master title style</a:t>
            </a:r>
            <a:endParaRPr lang="nb-NO" noProof="0" dirty="0"/>
          </a:p>
        </p:txBody>
      </p:sp>
      <p:sp>
        <p:nvSpPr>
          <p:cNvPr id="29" name="Text Placeholder 21">
            <a:extLst>
              <a:ext uri="{FF2B5EF4-FFF2-40B4-BE49-F238E27FC236}">
                <a16:creationId xmlns:a16="http://schemas.microsoft.com/office/drawing/2014/main" id="{78A54228-A18C-49D4-8BAE-55234982E140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80168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37AE244-E30D-4FB2-98A6-B9EC37B05A95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80170" y="1710901"/>
            <a:ext cx="3524319" cy="395805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27" name="Text Placeholder 21">
            <a:extLst>
              <a:ext uri="{FF2B5EF4-FFF2-40B4-BE49-F238E27FC236}">
                <a16:creationId xmlns:a16="http://schemas.microsoft.com/office/drawing/2014/main" id="{16109106-4360-48AE-97EE-22C402C46E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40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CA0C917-5130-4608-85A6-627EB2AFD5D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33842" y="1703168"/>
            <a:ext cx="3524319" cy="395805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7F0F2B16-0190-4211-A226-C7673C0595F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B0C61C4C-3830-4483-B223-21FD6F02122E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8287514" y="1703168"/>
            <a:ext cx="3524319" cy="395805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BBD9063C-F778-46E7-8697-C72B9C1AA8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921212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ort bilde utfyll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05C0B4E6-5502-441C-BDE1-D20B190815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GB" noProof="0" dirty="0"/>
              <a:t>Click to edit Master title style</a:t>
            </a:r>
            <a:endParaRPr lang="nb-NO" noProof="0" dirty="0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0" y="1180008"/>
            <a:ext cx="12192000" cy="5677992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5" name="Text Placeholder 4" descr="Logo Universitetet i oslo">
            <a:extLst>
              <a:ext uri="{FF2B5EF4-FFF2-40B4-BE49-F238E27FC236}">
                <a16:creationId xmlns:a16="http://schemas.microsoft.com/office/drawing/2014/main" id="{47006D2C-998F-4DB7-B481-B9B3DCDC0DA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55543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BD289F-AA6B-4FB2-A81B-530238144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D1492D-B242-4BDE-940A-6ED6C625F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498942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1_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no"/>
              <a:pPr/>
              <a:t>‹#›</a:t>
            </a:fld>
            <a:endParaRPr lang="no"/>
          </a:p>
        </p:txBody>
      </p:sp>
    </p:spTree>
    <p:extLst>
      <p:ext uri="{BB962C8B-B14F-4D97-AF65-F5344CB8AC3E}">
        <p14:creationId xmlns:p14="http://schemas.microsoft.com/office/powerpoint/2010/main" val="34231959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image" Target="../media/image2.sv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4432" y="-180924"/>
            <a:ext cx="10515600" cy="132556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2529" y="1711312"/>
            <a:ext cx="5563433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0" y="626352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66367" y="6263528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rgbClr val="524B48"/>
                </a:solidFill>
              </a:defRPr>
            </a:lvl1pPr>
          </a:lstStyle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Graphic 10" descr="Logo Universitet i oslo">
            <a:extLst>
              <a:ext uri="{FF2B5EF4-FFF2-40B4-BE49-F238E27FC236}">
                <a16:creationId xmlns:a16="http://schemas.microsoft.com/office/drawing/2014/main" id="{C0E4FBEC-28F7-4C61-8732-186A1AAD3429}"/>
              </a:ext>
            </a:extLst>
          </p:cNvPr>
          <p:cNvPicPr>
            <a:picLocks noChangeAspect="1"/>
          </p:cNvPicPr>
          <p:nvPr userDrawn="1"/>
        </p:nvPicPr>
        <p:blipFill>
          <a:blip r:embed="rId29">
            <a:extLst>
              <a:ext uri="{96DAC541-7B7A-43D3-8B79-37D633B846F1}">
                <asvg:svgBlip xmlns:asvg="http://schemas.microsoft.com/office/drawing/2016/SVG/main" r:embed="rId30"/>
              </a:ext>
            </a:extLst>
          </a:blip>
          <a:stretch>
            <a:fillRect/>
          </a:stretch>
        </p:blipFill>
        <p:spPr>
          <a:xfrm>
            <a:off x="381001" y="6280142"/>
            <a:ext cx="1021262" cy="202980"/>
          </a:xfrm>
          <a:prstGeom prst="rect">
            <a:avLst/>
          </a:prstGeom>
        </p:spPr>
      </p:pic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45F9D6C5-6F73-4568-92A3-43149586B0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8" name="addin_colorpicker" hidden="1">
            <a:extLst>
              <a:ext uri="{FF2B5EF4-FFF2-40B4-BE49-F238E27FC236}">
                <a16:creationId xmlns:a16="http://schemas.microsoft.com/office/drawing/2014/main" id="{EC6BC642-49C3-4139-8F38-A96E75EE0920}"/>
              </a:ext>
            </a:extLst>
          </p:cNvPr>
          <p:cNvSpPr/>
          <p:nvPr userDrawn="1"/>
        </p:nvSpPr>
        <p:spPr>
          <a:xfrm>
            <a:off x="2486668" y="-1436292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addin_colorpicker</a:t>
            </a:r>
          </a:p>
        </p:txBody>
      </p:sp>
    </p:spTree>
    <p:extLst>
      <p:ext uri="{BB962C8B-B14F-4D97-AF65-F5344CB8AC3E}">
        <p14:creationId xmlns:p14="http://schemas.microsoft.com/office/powerpoint/2010/main" val="3392286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8" r:id="rId7"/>
    <p:sldLayoutId id="2147483721" r:id="rId8"/>
    <p:sldLayoutId id="2147483720" r:id="rId9"/>
    <p:sldLayoutId id="2147483719" r:id="rId10"/>
    <p:sldLayoutId id="2147483701" r:id="rId11"/>
    <p:sldLayoutId id="2147483702" r:id="rId12"/>
    <p:sldLayoutId id="2147483704" r:id="rId13"/>
    <p:sldLayoutId id="2147483706" r:id="rId14"/>
    <p:sldLayoutId id="2147483716" r:id="rId15"/>
    <p:sldLayoutId id="2147483717" r:id="rId16"/>
    <p:sldLayoutId id="2147483713" r:id="rId17"/>
    <p:sldLayoutId id="2147483714" r:id="rId18"/>
    <p:sldLayoutId id="2147483709" r:id="rId19"/>
    <p:sldLayoutId id="2147483710" r:id="rId20"/>
    <p:sldLayoutId id="2147483711" r:id="rId21"/>
    <p:sldLayoutId id="2147483712" r:id="rId22"/>
    <p:sldLayoutId id="2147483707" r:id="rId23"/>
    <p:sldLayoutId id="2147483708" r:id="rId24"/>
    <p:sldLayoutId id="2147483715" r:id="rId25"/>
    <p:sldLayoutId id="2147483718" r:id="rId26"/>
    <p:sldLayoutId id="2147483729" r:id="rId27"/>
  </p:sldLayoutIdLst>
  <p:hf hdr="0"/>
  <p:txStyles>
    <p:titleStyle>
      <a:lvl1pPr algn="l" defTabSz="914446" rtl="0" eaLnBrk="1" latinLnBrk="0" hangingPunct="1">
        <a:lnSpc>
          <a:spcPct val="90000"/>
        </a:lnSpc>
        <a:spcBef>
          <a:spcPct val="0"/>
        </a:spcBef>
        <a:buNone/>
        <a:defRPr sz="3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5438" indent="-125438" algn="l" defTabSz="914446" rtl="0" eaLnBrk="1" latinLnBrk="0" hangingPunct="1">
        <a:lnSpc>
          <a:spcPct val="100000"/>
        </a:lnSpc>
        <a:spcBef>
          <a:spcPts val="115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34" indent="-228611" algn="l" defTabSz="914446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57" indent="-228611" algn="l" defTabSz="914446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80" indent="-228611" algn="l" defTabSz="914446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03" indent="-228611" algn="l" defTabSz="914446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726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948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171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394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2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46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69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91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14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337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56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78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31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12" Type="http://schemas.openxmlformats.org/officeDocument/2006/relationships/image" Target="../media/image30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11" Type="http://schemas.openxmlformats.org/officeDocument/2006/relationships/image" Target="../media/image29.jpeg"/><Relationship Id="rId5" Type="http://schemas.openxmlformats.org/officeDocument/2006/relationships/image" Target="../media/image23.png"/><Relationship Id="rId15" Type="http://schemas.openxmlformats.org/officeDocument/2006/relationships/image" Target="../media/image33.png"/><Relationship Id="rId10" Type="http://schemas.openxmlformats.org/officeDocument/2006/relationships/image" Target="../media/image28.png"/><Relationship Id="rId4" Type="http://schemas.openxmlformats.org/officeDocument/2006/relationships/image" Target="../media/image22.png"/><Relationship Id="rId9" Type="http://schemas.openxmlformats.org/officeDocument/2006/relationships/image" Target="../media/image27.jpeg"/><Relationship Id="rId14" Type="http://schemas.openxmlformats.org/officeDocument/2006/relationships/image" Target="../media/image3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3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6.xml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5" Type="http://schemas.openxmlformats.org/officeDocument/2006/relationships/image" Target="../media/image42.png"/><Relationship Id="rId4" Type="http://schemas.openxmlformats.org/officeDocument/2006/relationships/notesSlide" Target="../notesSlides/notesSlide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slideLayout" Target="../slideLayouts/slideLayout26.xml"/><Relationship Id="rId7" Type="http://schemas.openxmlformats.org/officeDocument/2006/relationships/image" Target="../media/image51.png"/><Relationship Id="rId2" Type="http://schemas.openxmlformats.org/officeDocument/2006/relationships/video" Target="../media/media2.mov"/><Relationship Id="rId1" Type="http://schemas.microsoft.com/office/2007/relationships/media" Target="../media/media2.mov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notesSlide" Target="../notesSlides/notesSlide1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6.xml"/><Relationship Id="rId2" Type="http://schemas.openxmlformats.org/officeDocument/2006/relationships/video" Target="../media/media3.mov"/><Relationship Id="rId1" Type="http://schemas.microsoft.com/office/2007/relationships/media" Target="../media/media3.mov"/><Relationship Id="rId5" Type="http://schemas.openxmlformats.org/officeDocument/2006/relationships/image" Target="../media/image55.png"/><Relationship Id="rId4" Type="http://schemas.openxmlformats.org/officeDocument/2006/relationships/notesSlide" Target="../notesSlides/notesSlide1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61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3C04FC59-AF87-034B-B8D6-EBF65BA428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8061" y="304800"/>
            <a:ext cx="11812962" cy="1547605"/>
          </a:xfrm>
        </p:spPr>
        <p:txBody>
          <a:bodyPr/>
          <a:lstStyle/>
          <a:p>
            <a:r>
              <a:rPr lang="en-NO" sz="3800" b="1"/>
              <a:t>Vortex</a:t>
            </a:r>
            <a:r>
              <a:rPr lang="en-NO" sz="3800"/>
              <a:t> – oversikt over integrasjoner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F7847F6-8BEE-2E49-B8A4-FF3D78EE0F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0782764" y="5631475"/>
            <a:ext cx="1025436" cy="1025421"/>
          </a:xfrm>
        </p:spPr>
        <p:txBody>
          <a:bodyPr/>
          <a:lstStyle/>
          <a:p>
            <a:endParaRPr lang="en-NO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39D7F5CD-7A8E-5447-813B-A994C8F9559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533DD090-AFD9-4A4E-B562-23A82A1E1AD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969802"/>
            <a:ext cx="5716962" cy="365125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3" name="Picture 2" descr="Logo for Cristin.">
            <a:extLst>
              <a:ext uri="{FF2B5EF4-FFF2-40B4-BE49-F238E27FC236}">
                <a16:creationId xmlns:a16="http://schemas.microsoft.com/office/drawing/2014/main" id="{E3AFE57C-3A40-DEE4-A510-42390F3343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061" y="1639174"/>
            <a:ext cx="2634831" cy="9591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6">
            <a:extLst>
              <a:ext uri="{FF2B5EF4-FFF2-40B4-BE49-F238E27FC236}">
                <a16:creationId xmlns:a16="http://schemas.microsoft.com/office/drawing/2014/main" id="{7B08D101-B46D-1742-0832-5CB08080C7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4348" y="1622045"/>
            <a:ext cx="986645" cy="1050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 descr="Canvas LMS | Office of Information Technology | SMU">
            <a:extLst>
              <a:ext uri="{FF2B5EF4-FFF2-40B4-BE49-F238E27FC236}">
                <a16:creationId xmlns:a16="http://schemas.microsoft.com/office/drawing/2014/main" id="{297823AA-7971-4E72-4DAB-3A39BB0F52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4365" y="1497346"/>
            <a:ext cx="3157740" cy="11052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084896D-2075-3122-3B09-4D1D6672F97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35379" y="1478793"/>
            <a:ext cx="1155310" cy="1132204"/>
          </a:xfrm>
          <a:prstGeom prst="rect">
            <a:avLst/>
          </a:prstGeom>
        </p:spPr>
      </p:pic>
      <p:pic>
        <p:nvPicPr>
          <p:cNvPr id="14" name="Picture 16" descr="Brand Resources - Ex Libris Knowledge Center">
            <a:extLst>
              <a:ext uri="{FF2B5EF4-FFF2-40B4-BE49-F238E27FC236}">
                <a16:creationId xmlns:a16="http://schemas.microsoft.com/office/drawing/2014/main" id="{5BE4D269-3F10-9FE2-760B-DA8AB5D2D3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526" y="3071205"/>
            <a:ext cx="1547626" cy="8956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8" descr="Forside | Feide">
            <a:extLst>
              <a:ext uri="{FF2B5EF4-FFF2-40B4-BE49-F238E27FC236}">
                <a16:creationId xmlns:a16="http://schemas.microsoft.com/office/drawing/2014/main" id="{16DB0577-A9EF-D5ED-198C-A91499F0BB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7592" y="3091542"/>
            <a:ext cx="1912601" cy="6608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0" descr="Stream Direktoratet for forvaltning og økonomistyring music | Listen to  songs, albums, playlists for free on SoundCloud">
            <a:extLst>
              <a:ext uri="{FF2B5EF4-FFF2-40B4-BE49-F238E27FC236}">
                <a16:creationId xmlns:a16="http://schemas.microsoft.com/office/drawing/2014/main" id="{08CAD9AC-E6ED-C583-372D-2B1EBEBFD18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25420" r="-531" b="21815"/>
          <a:stretch/>
        </p:blipFill>
        <p:spPr bwMode="auto">
          <a:xfrm>
            <a:off x="7541826" y="3007683"/>
            <a:ext cx="1706434" cy="895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2" descr="Jobbnorge er på jakt etter en positiv og dyktig medierådgiver">
            <a:extLst>
              <a:ext uri="{FF2B5EF4-FFF2-40B4-BE49-F238E27FC236}">
                <a16:creationId xmlns:a16="http://schemas.microsoft.com/office/drawing/2014/main" id="{99CE12B6-8247-C816-57A4-F948B6D54D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44380" y="2913024"/>
            <a:ext cx="2405712" cy="9813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Qualcomm Scales Employee Training With Panopto - Panopto Logo PNG Image |  Transparent PNG Free Download on SeekPNG">
            <a:extLst>
              <a:ext uri="{FF2B5EF4-FFF2-40B4-BE49-F238E27FC236}">
                <a16:creationId xmlns:a16="http://schemas.microsoft.com/office/drawing/2014/main" id="{C4E52AE3-0EFF-4DDD-19BD-F53C8072F3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421" y="4439760"/>
            <a:ext cx="2307408" cy="925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4">
            <a:extLst>
              <a:ext uri="{FF2B5EF4-FFF2-40B4-BE49-F238E27FC236}">
                <a16:creationId xmlns:a16="http://schemas.microsoft.com/office/drawing/2014/main" id="{E874C182-B229-2F6A-F414-C0BDEED3DA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7519" y="4446057"/>
            <a:ext cx="2218972" cy="545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6">
            <a:extLst>
              <a:ext uri="{FF2B5EF4-FFF2-40B4-BE49-F238E27FC236}">
                <a16:creationId xmlns:a16="http://schemas.microsoft.com/office/drawing/2014/main" id="{0CFFC677-63E8-E3AF-AB43-C4A96B7B09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3956" y="1660597"/>
            <a:ext cx="2233201" cy="7540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ABE03299-7802-9529-CCBE-B597C2B2A4D3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41660" y="3024172"/>
            <a:ext cx="2129578" cy="959123"/>
          </a:xfrm>
          <a:prstGeom prst="rect">
            <a:avLst/>
          </a:prstGeom>
        </p:spPr>
      </p:pic>
      <p:pic>
        <p:nvPicPr>
          <p:cNvPr id="2050" name="Picture 2" descr="Logo and Brand Assets — Spotify">
            <a:extLst>
              <a:ext uri="{FF2B5EF4-FFF2-40B4-BE49-F238E27FC236}">
                <a16:creationId xmlns:a16="http://schemas.microsoft.com/office/drawing/2014/main" id="{2BB2EF64-692E-8295-151D-8FEABC13B3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3767" y="4392316"/>
            <a:ext cx="2243416" cy="6733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Apple Podcast Logo 2 | Jason Brown | The Brown Report | Power Trades  University - The Brown Report - Stock Report">
            <a:extLst>
              <a:ext uri="{FF2B5EF4-FFF2-40B4-BE49-F238E27FC236}">
                <a16:creationId xmlns:a16="http://schemas.microsoft.com/office/drawing/2014/main" id="{21EBA9C6-EE8C-0DE8-04D7-AD00023283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0113" y="4085738"/>
            <a:ext cx="2432651" cy="11116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997360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DAA165E1-1DE3-F38D-FE1F-3B899433FC3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1BE6B0E-DACF-47B6-3F46-371B588E982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/>
              <a:t>For personer, prosjekter og enheter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4852318-98BB-3A3D-2E9E-D2FF2DAE326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/>
              <a:t>Publikasjoner fra Cristin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B6A49D4-7799-E788-A53D-74406490F98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1DF9771-7D0D-B70F-7797-08AC2C69C18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5787146-B652-4B17-C20D-6793E7736E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5356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1BB34E2-DB36-5748-869C-66299B166D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3</a:t>
            </a:fld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7BA8501-4DEB-B748-B46E-3F32EE8BF5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164" y="297236"/>
            <a:ext cx="3864915" cy="626352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38EC5EA-3FAB-2841-9DA0-A8EBF95D92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17344" y="0"/>
            <a:ext cx="6329265" cy="6858000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E889A0B-49F2-5041-99DE-B70F355117F6}"/>
              </a:ext>
            </a:extLst>
          </p:cNvPr>
          <p:cNvCxnSpPr>
            <a:cxnSpLocks/>
          </p:cNvCxnSpPr>
          <p:nvPr/>
        </p:nvCxnSpPr>
        <p:spPr>
          <a:xfrm>
            <a:off x="4853803" y="0"/>
            <a:ext cx="0" cy="685800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906034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43E677C-9DCC-3852-F870-4F8F8186E1A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no"/>
              <a:pPr/>
              <a:t>4</a:t>
            </a:fld>
            <a:endParaRPr lang="no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AAFB688-A21A-2E70-D549-97F15E40564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" b="60233"/>
          <a:stretch/>
        </p:blipFill>
        <p:spPr>
          <a:xfrm>
            <a:off x="360701" y="476518"/>
            <a:ext cx="5957065" cy="626590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A81763F-2C68-E25C-D34A-32549AFCDC2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5071"/>
          <a:stretch/>
        </p:blipFill>
        <p:spPr>
          <a:xfrm>
            <a:off x="6907274" y="476518"/>
            <a:ext cx="4924025" cy="7154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78727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BDF31433-A758-D94E-870F-895125698A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80688B4-5DF2-BE45-9C8F-BC3403971E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5</a:t>
            </a:fld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288441C-7058-CA47-B42D-FFCA20302E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2925" y="0"/>
            <a:ext cx="866614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13565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0C776124-156F-B346-917B-32EDD6E3BF2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748BAFD-10FA-DE41-9A03-6886AF9AAE2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3D3B215-6D7B-FD45-94B9-0F872C723D5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/>
              <a:t>FS – Felles studentsystem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94ADD84-ED42-6245-B5F9-CFC766FE4EE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3E29C5-9445-6541-BF5C-9435A797F04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ADF195E-96FA-8B49-8181-F001AB4F0C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80754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32E9BCD-F93A-4340-1F1A-58DAC4DA699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no"/>
              <a:pPr/>
              <a:t>7</a:t>
            </a:fld>
            <a:endParaRPr lang="no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66F4352-824C-4F1B-8F28-EDCF3BD452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6348" y="0"/>
            <a:ext cx="8294474" cy="6855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06336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3E2F63C-1589-19FA-98AA-0FAB6900E8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35775" y="76638"/>
            <a:ext cx="8120449" cy="6781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30769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C73FE83-6B93-8909-2FD5-A5D83C9F8E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C314CC0-6681-D554-A3F7-809180AC8A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9</a:t>
            </a:fld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96E5045-0A1E-93B3-6DD6-670CDFFBF1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46721" y="0"/>
            <a:ext cx="86026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43453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tudiemodell-ostfold.mov" descr="studiemodell-ostfold.mov">
            <a:hlinkClick r:id="" action="ppaction://media"/>
            <a:extLst>
              <a:ext uri="{FF2B5EF4-FFF2-40B4-BE49-F238E27FC236}">
                <a16:creationId xmlns:a16="http://schemas.microsoft.com/office/drawing/2014/main" id="{32F3A2AE-D268-8347-B055-E223E56E9FE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524000" y="101600"/>
            <a:ext cx="9144000" cy="7423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5319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63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B650EED-15E8-BAFD-189D-F5F0996F08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8460" y="-12357"/>
            <a:ext cx="8252168" cy="6956854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1D171694-BB6E-EF4C-996C-3B6FFFA6FF50}"/>
              </a:ext>
            </a:extLst>
          </p:cNvPr>
          <p:cNvSpPr/>
          <p:nvPr/>
        </p:nvSpPr>
        <p:spPr>
          <a:xfrm>
            <a:off x="7225048" y="780"/>
            <a:ext cx="4966953" cy="2372499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288000" rtlCol="0" anchor="ctr"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/>
              <a:t>Oppretting, publisering og avpublisering av emnebeskrivelser kan styres automatisk basert på data fra FS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/>
              <a:t>Integrasjoner/smarte lenker til Leganto og TP</a:t>
            </a:r>
          </a:p>
        </p:txBody>
      </p:sp>
    </p:spTree>
    <p:extLst>
      <p:ext uri="{BB962C8B-B14F-4D97-AF65-F5344CB8AC3E}">
        <p14:creationId xmlns:p14="http://schemas.microsoft.com/office/powerpoint/2010/main" val="20587276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0C776124-156F-B346-917B-32EDD6E3BF2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748BAFD-10FA-DE41-9A03-6886AF9AAE2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/>
              <a:t>På semestersider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3D3B215-6D7B-FD45-94B9-0F872C723D5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/>
              <a:t>FS, Canvas, TP, Panopto, </a:t>
            </a:r>
            <a:br>
              <a:rPr lang="nb-NO"/>
            </a:br>
            <a:r>
              <a:rPr lang="nb-NO"/>
              <a:t>Mazemap og Leganto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94ADD84-ED42-6245-B5F9-CFC766FE4EE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3E29C5-9445-6541-BF5C-9435A797F04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ADF195E-96FA-8B49-8181-F001AB4F0C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45609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BDBEC48-78BD-A4D2-99AE-1B6B1B97D65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no"/>
              <a:pPr/>
              <a:t>13</a:t>
            </a:fld>
            <a:endParaRPr lang="no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E2CEF4B-5606-638B-6B8B-130B30EAB8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25710" y="283335"/>
            <a:ext cx="8335956" cy="603769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F6DB0752-3D83-3BED-27E7-57D2382EA59F}"/>
              </a:ext>
            </a:extLst>
          </p:cNvPr>
          <p:cNvSpPr/>
          <p:nvPr/>
        </p:nvSpPr>
        <p:spPr>
          <a:xfrm>
            <a:off x="8062175" y="-1"/>
            <a:ext cx="4129826" cy="1996226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288000" rtlCol="0" anchor="ctr"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/>
              <a:t>Timeplan fra TP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/>
              <a:t>Eksamen fra FS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/>
              <a:t>«Smart lenke» til pensum i Leganto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/>
              <a:t>Lenke til Canvas</a:t>
            </a:r>
          </a:p>
        </p:txBody>
      </p:sp>
    </p:spTree>
    <p:extLst>
      <p:ext uri="{BB962C8B-B14F-4D97-AF65-F5344CB8AC3E}">
        <p14:creationId xmlns:p14="http://schemas.microsoft.com/office/powerpoint/2010/main" val="2051529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00B4EE2-4FF8-BD68-9BBA-72BAA7B38C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3514" y="267791"/>
            <a:ext cx="9084971" cy="6590209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A52547C-76CD-6DD6-C2A7-BE5F9BCA40D7}"/>
              </a:ext>
            </a:extLst>
          </p:cNvPr>
          <p:cNvSpPr/>
          <p:nvPr/>
        </p:nvSpPr>
        <p:spPr>
          <a:xfrm>
            <a:off x="8152327" y="-3"/>
            <a:ext cx="4039673" cy="1764409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288000" rtlCol="0" anchor="ctr"/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nb-NO" sz="2000"/>
              <a:t>Grunndata fra TP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nb-NO" sz="2000"/>
              <a:t>Lenker til rom i Mazemap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/>
              <a:t>Lenker til video i Panopto og Vortex</a:t>
            </a:r>
          </a:p>
        </p:txBody>
      </p:sp>
    </p:spTree>
    <p:extLst>
      <p:ext uri="{BB962C8B-B14F-4D97-AF65-F5344CB8AC3E}">
        <p14:creationId xmlns:p14="http://schemas.microsoft.com/office/powerpoint/2010/main" val="1958933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113FE48-B424-60C2-9911-0790D00075D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no"/>
              <a:pPr/>
              <a:t>15</a:t>
            </a:fld>
            <a:endParaRPr lang="no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198BB97-E46E-C15D-F14C-B9A1DF5B636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44135"/>
          <a:stretch/>
        </p:blipFill>
        <p:spPr>
          <a:xfrm>
            <a:off x="944025" y="547808"/>
            <a:ext cx="5359193" cy="551814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15CC250-2B7C-D635-64FA-FEEC2F3F7A9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5213"/>
          <a:stretch/>
        </p:blipFill>
        <p:spPr>
          <a:xfrm>
            <a:off x="6303218" y="1793730"/>
            <a:ext cx="5359193" cy="4423893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702CE7E1-8158-8FB6-EC6A-1A70B9E0B03C}"/>
              </a:ext>
            </a:extLst>
          </p:cNvPr>
          <p:cNvSpPr/>
          <p:nvPr/>
        </p:nvSpPr>
        <p:spPr>
          <a:xfrm>
            <a:off x="8667482" y="-3"/>
            <a:ext cx="3524518" cy="1468195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288000" rtlCol="0" anchor="ctr"/>
          <a:lstStyle/>
          <a:p>
            <a:r>
              <a:rPr lang="nb-NO" sz="2000"/>
              <a:t>Alle data hentet fra FS (finnes også inne i Studentweb)</a:t>
            </a:r>
          </a:p>
        </p:txBody>
      </p:sp>
    </p:spTree>
    <p:extLst>
      <p:ext uri="{BB962C8B-B14F-4D97-AF65-F5344CB8AC3E}">
        <p14:creationId xmlns:p14="http://schemas.microsoft.com/office/powerpoint/2010/main" val="10573894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954D499-880C-DD20-33B7-67F07B8E978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no"/>
              <a:pPr/>
              <a:t>16</a:t>
            </a:fld>
            <a:endParaRPr lang="no"/>
          </a:p>
        </p:txBody>
      </p:sp>
      <p:pic>
        <p:nvPicPr>
          <p:cNvPr id="1026" name="Picture 2" descr="Videovisning i Canvas">
            <a:extLst>
              <a:ext uri="{FF2B5EF4-FFF2-40B4-BE49-F238E27FC236}">
                <a16:creationId xmlns:a16="http://schemas.microsoft.com/office/drawing/2014/main" id="{E729335D-AF3D-724B-335D-AE53522EEB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701919" cy="3999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avspilling av video i Canvas">
            <a:extLst>
              <a:ext uri="{FF2B5EF4-FFF2-40B4-BE49-F238E27FC236}">
                <a16:creationId xmlns:a16="http://schemas.microsoft.com/office/drawing/2014/main" id="{B4BDE0BF-F63D-3754-7188-258B08D59C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1697" y="2814640"/>
            <a:ext cx="7800304" cy="4043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7B67A90-E642-4076-E3B5-4FD4EB4E18D3}"/>
              </a:ext>
            </a:extLst>
          </p:cNvPr>
          <p:cNvSpPr/>
          <p:nvPr/>
        </p:nvSpPr>
        <p:spPr>
          <a:xfrm>
            <a:off x="8667482" y="-3"/>
            <a:ext cx="3524518" cy="1468195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288000" rtlCol="0" anchor="ctr"/>
          <a:lstStyle/>
          <a:p>
            <a:r>
              <a:rPr lang="nb-NO" sz="2000"/>
              <a:t>Vortex-integrasjon med Canvas (LTI)</a:t>
            </a:r>
          </a:p>
        </p:txBody>
      </p:sp>
    </p:spTree>
    <p:extLst>
      <p:ext uri="{BB962C8B-B14F-4D97-AF65-F5344CB8AC3E}">
        <p14:creationId xmlns:p14="http://schemas.microsoft.com/office/powerpoint/2010/main" val="20209379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0C776124-156F-B346-917B-32EDD6E3BF2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748BAFD-10FA-DE41-9A03-6886AF9AAE2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/>
              <a:t>Reiserapporter og design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3D3B215-6D7B-FD45-94B9-0F872C723D5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/>
              <a:t>Nettskjema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94ADD84-ED42-6245-B5F9-CFC766FE4EE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3E29C5-9445-6541-BF5C-9435A797F04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ADF195E-96FA-8B49-8181-F001AB4F0C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62238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D200BF9-0843-5443-BEE1-354A2070AA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18</a:t>
            </a:fld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2B31CAC-24AB-7B46-AE0B-D4B45F6C547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7392"/>
          <a:stretch/>
        </p:blipFill>
        <p:spPr>
          <a:xfrm>
            <a:off x="1" y="0"/>
            <a:ext cx="6908800" cy="68580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52ECFAF-A98F-C94A-944A-FED5783FD43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12700" y="0"/>
            <a:ext cx="7161976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5853D21-9B83-3A48-95BD-57E36FDB5E9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50705" y="0"/>
            <a:ext cx="7769362" cy="6858000"/>
          </a:xfrm>
          <a:prstGeom prst="rect">
            <a:avLst/>
          </a:prstGeom>
        </p:spPr>
      </p:pic>
      <p:pic>
        <p:nvPicPr>
          <p:cNvPr id="6" name="reiserapporter.mov" descr="reiserapporter.mov">
            <a:hlinkClick r:id="" action="ppaction://media"/>
            <a:extLst>
              <a:ext uri="{FF2B5EF4-FFF2-40B4-BE49-F238E27FC236}">
                <a16:creationId xmlns:a16="http://schemas.microsoft.com/office/drawing/2014/main" id="{D70488F6-13CC-B343-AF78-6FF148B0826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971800" y="0"/>
            <a:ext cx="922020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B38DC14-402B-7B45-AFD2-36F4EC4F9AC5}"/>
              </a:ext>
            </a:extLst>
          </p:cNvPr>
          <p:cNvSpPr txBox="1"/>
          <p:nvPr/>
        </p:nvSpPr>
        <p:spPr>
          <a:xfrm>
            <a:off x="778987" y="5799759"/>
            <a:ext cx="4327018" cy="646331"/>
          </a:xfrm>
          <a:prstGeom prst="rect">
            <a:avLst/>
          </a:prstGeom>
          <a:solidFill>
            <a:schemeClr val="accent4"/>
          </a:solidFill>
        </p:spPr>
        <p:txBody>
          <a:bodyPr wrap="none" rtlCol="0">
            <a:spAutoFit/>
          </a:bodyPr>
          <a:lstStyle/>
          <a:p>
            <a:r>
              <a:rPr lang="nb-NO" sz="3600"/>
              <a:t>Nettskjema + Vortex</a:t>
            </a:r>
          </a:p>
        </p:txBody>
      </p:sp>
    </p:spTree>
    <p:extLst>
      <p:ext uri="{BB962C8B-B14F-4D97-AF65-F5344CB8AC3E}">
        <p14:creationId xmlns:p14="http://schemas.microsoft.com/office/powerpoint/2010/main" val="7387851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3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  <p:bldLst>
      <p:bldP spid="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B57CE8D-223B-A93D-D495-0869EC469FD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no"/>
              <a:pPr/>
              <a:t>19</a:t>
            </a:fld>
            <a:endParaRPr lang="no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1FB279F-E751-3209-124F-B1B20D9CC1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6334" y="211195"/>
            <a:ext cx="9551151" cy="6572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994498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0C776124-156F-B346-917B-32EDD6E3BF2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748BAFD-10FA-DE41-9A03-6886AF9AAE2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3D3B215-6D7B-FD45-94B9-0F872C723D5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/>
              <a:t>Mine studier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94ADD84-ED42-6245-B5F9-CFC766FE4EE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3E29C5-9445-6541-BF5C-9435A797F04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ADF195E-96FA-8B49-8181-F001AB4F0C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75590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29AAEF9-62FC-1A2B-03F2-9C1B7A7B164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no"/>
              <a:pPr/>
              <a:t>21</a:t>
            </a:fld>
            <a:endParaRPr lang="no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87480F4-7E04-BD7C-8C3F-DAE3E6D2C0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821" y="127182"/>
            <a:ext cx="10113552" cy="7769857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1F714BC0-C158-8166-DB47-36F8BAA03305}"/>
              </a:ext>
            </a:extLst>
          </p:cNvPr>
          <p:cNvSpPr/>
          <p:nvPr/>
        </p:nvSpPr>
        <p:spPr>
          <a:xfrm>
            <a:off x="7225048" y="-1"/>
            <a:ext cx="4966953" cy="1790163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288000" rtlCol="0" anchor="ctr"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/>
              <a:t>Beskjeder hentes fra Vortex (og andre systemer)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/>
              <a:t>Lenker til studieprogram og emne hentes fra Vortex</a:t>
            </a:r>
          </a:p>
        </p:txBody>
      </p:sp>
    </p:spTree>
    <p:extLst>
      <p:ext uri="{BB962C8B-B14F-4D97-AF65-F5344CB8AC3E}">
        <p14:creationId xmlns:p14="http://schemas.microsoft.com/office/powerpoint/2010/main" val="94562873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0C776124-156F-B346-917B-32EDD6E3BF2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748BAFD-10FA-DE41-9A03-6886AF9AAE2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3D3B215-6D7B-FD45-94B9-0F872C723D5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/>
              <a:t>Spotify og Apple Podcasts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94ADD84-ED42-6245-B5F9-CFC766FE4EE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3E29C5-9445-6541-BF5C-9435A797F04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ADF195E-96FA-8B49-8181-F001AB4F0C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685598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EE593530-866A-3541-AA31-C8ED00A71E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81A9AFB-2E7B-274C-B835-7B341E5A61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23</a:t>
            </a:fld>
            <a:endParaRPr lang="en-US" dirty="0"/>
          </a:p>
        </p:txBody>
      </p:sp>
      <p:pic>
        <p:nvPicPr>
          <p:cNvPr id="5" name="podkast-eksempel.mov" descr="podkast-eksempel.mov">
            <a:hlinkClick r:id="" action="ppaction://media"/>
            <a:extLst>
              <a:ext uri="{FF2B5EF4-FFF2-40B4-BE49-F238E27FC236}">
                <a16:creationId xmlns:a16="http://schemas.microsoft.com/office/drawing/2014/main" id="{59D51F2F-F3CF-E448-983B-303064F40F5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562100" y="12357"/>
            <a:ext cx="9067800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93E2C193-E3F5-7B47-519F-2DBC3E668C5A}"/>
              </a:ext>
            </a:extLst>
          </p:cNvPr>
          <p:cNvSpPr/>
          <p:nvPr/>
        </p:nvSpPr>
        <p:spPr>
          <a:xfrm>
            <a:off x="7225048" y="-1"/>
            <a:ext cx="4966953" cy="1146221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288000" rtlCol="0" anchor="ctr"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/>
              <a:t>Podkaster leveres til både Spotify og Apple podcasts</a:t>
            </a:r>
          </a:p>
        </p:txBody>
      </p:sp>
    </p:spTree>
    <p:extLst>
      <p:ext uri="{BB962C8B-B14F-4D97-AF65-F5344CB8AC3E}">
        <p14:creationId xmlns:p14="http://schemas.microsoft.com/office/powerpoint/2010/main" val="4021705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21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0C776124-156F-B346-917B-32EDD6E3BF2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748BAFD-10FA-DE41-9A03-6886AF9AAE2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3D3B215-6D7B-FD45-94B9-0F872C723D5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/>
              <a:t>DFØ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94ADD84-ED42-6245-B5F9-CFC766FE4EE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3E29C5-9445-6541-BF5C-9435A797F04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ADF195E-96FA-8B49-8181-F001AB4F0C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723459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6981932-456C-B404-CE18-82C033AF157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no"/>
              <a:pPr/>
              <a:t>25</a:t>
            </a:fld>
            <a:endParaRPr lang="no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E6FCB28-A528-DC04-4DD7-5A61DFD6F4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1309" y="174345"/>
            <a:ext cx="8994819" cy="6509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662960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0C776124-156F-B346-917B-32EDD6E3BF2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748BAFD-10FA-DE41-9A03-6886AF9AAE2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3D3B215-6D7B-FD45-94B9-0F872C723D5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/>
              <a:t>LDAP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94ADD84-ED42-6245-B5F9-CFC766FE4EE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3E29C5-9445-6541-BF5C-9435A797F04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ADF195E-96FA-8B49-8181-F001AB4F0C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037508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2BD5BC2-2F62-AC4B-7F9C-A70216358484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no"/>
              <a:pPr/>
              <a:t>27</a:t>
            </a:fld>
            <a:endParaRPr lang="no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382DBFA-0FD1-2E19-3F4E-EAB459BB58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5342" y="0"/>
            <a:ext cx="7580325" cy="7797383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C33E8F48-E45A-C603-AFA8-36D58EC2DDC5}"/>
              </a:ext>
            </a:extLst>
          </p:cNvPr>
          <p:cNvSpPr/>
          <p:nvPr/>
        </p:nvSpPr>
        <p:spPr>
          <a:xfrm>
            <a:off x="7225048" y="-37073"/>
            <a:ext cx="4966953" cy="3429001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288000" rtlCol="0" anchor="ctr"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/>
              <a:t>Navn, stilling, kontaktinformasjon og info om enheten den ansatte jobber på hentes fra LDAP</a:t>
            </a:r>
            <a:br>
              <a:rPr lang="nb-NO" sz="2000"/>
            </a:br>
            <a:endParaRPr lang="nb-NO" sz="200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/>
              <a:t>Oppretting, publisering og avpublisering av personpresentasjoer kan styres automatisk basert på data hentet fra LDAP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b-NO" sz="2000"/>
          </a:p>
        </p:txBody>
      </p:sp>
    </p:spTree>
    <p:extLst>
      <p:ext uri="{BB962C8B-B14F-4D97-AF65-F5344CB8AC3E}">
        <p14:creationId xmlns:p14="http://schemas.microsoft.com/office/powerpoint/2010/main" val="138296179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0A35477-B36C-F7F0-B748-62C7DA85FE1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no"/>
              <a:pPr/>
              <a:t>28</a:t>
            </a:fld>
            <a:endParaRPr lang="no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190B170-FF68-8746-9B3D-4E6460C60F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772400" cy="433202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26E4BAF-BF50-96DC-0AD1-6BE95B953D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9600" y="2011779"/>
            <a:ext cx="7772400" cy="4846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31500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5B0049F-6BB9-B67F-EAF5-8D199AD838F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no"/>
              <a:pPr/>
              <a:t>29</a:t>
            </a:fld>
            <a:endParaRPr lang="no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DBC5192-F2A2-8D99-98EB-1B816BA30595}"/>
              </a:ext>
            </a:extLst>
          </p:cNvPr>
          <p:cNvSpPr txBox="1"/>
          <p:nvPr/>
        </p:nvSpPr>
        <p:spPr>
          <a:xfrm>
            <a:off x="2739151" y="2832553"/>
            <a:ext cx="671369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4400"/>
              <a:t>Enhetssider og enhetssøk</a:t>
            </a:r>
          </a:p>
        </p:txBody>
      </p:sp>
    </p:spTree>
    <p:extLst>
      <p:ext uri="{BB962C8B-B14F-4D97-AF65-F5344CB8AC3E}">
        <p14:creationId xmlns:p14="http://schemas.microsoft.com/office/powerpoint/2010/main" val="273959377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0C776124-156F-B346-917B-32EDD6E3BF2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748BAFD-10FA-DE41-9A03-6886AF9AAE2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/>
              <a:t>Alene eller gjennom Weblogin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3D3B215-6D7B-FD45-94B9-0F872C723D5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/>
              <a:t>Feide-innlogging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94ADD84-ED42-6245-B5F9-CFC766FE4EE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3E29C5-9445-6541-BF5C-9435A797F04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ADF195E-96FA-8B49-8181-F001AB4F0C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780902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0C776124-156F-B346-917B-32EDD6E3BF2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748BAFD-10FA-DE41-9A03-6886AF9AAE2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/>
              <a:t>Feeder i RSS/ATOM-format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3D3B215-6D7B-FD45-94B9-0F872C723D5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/>
              <a:t>JobbNorge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94ADD84-ED42-6245-B5F9-CFC766FE4EE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3E29C5-9445-6541-BF5C-9435A797F04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ADF195E-96FA-8B49-8181-F001AB4F0C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483376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E926218-E453-E999-29C6-F8C34E3590E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no"/>
              <a:pPr/>
              <a:t>32</a:t>
            </a:fld>
            <a:endParaRPr lang="no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E2A92ED-B68D-FC65-D1A5-8243629AEE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789" y="0"/>
            <a:ext cx="7151804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EAAA6D2-E061-9EC0-69F3-F3F2BB090C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5691" y="1513181"/>
            <a:ext cx="6812630" cy="4114971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59DC7CD3-AD49-3691-BF20-B99AB196D088}"/>
              </a:ext>
            </a:extLst>
          </p:cNvPr>
          <p:cNvSpPr/>
          <p:nvPr/>
        </p:nvSpPr>
        <p:spPr>
          <a:xfrm>
            <a:off x="7225048" y="-1"/>
            <a:ext cx="4966953" cy="1146221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288000" rtlCol="0" anchor="ctr"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/>
              <a:t>Feeder som Vortex kan inkludere med RSS/ATOM-komponent</a:t>
            </a:r>
          </a:p>
        </p:txBody>
      </p:sp>
    </p:spTree>
    <p:extLst>
      <p:ext uri="{BB962C8B-B14F-4D97-AF65-F5344CB8AC3E}">
        <p14:creationId xmlns:p14="http://schemas.microsoft.com/office/powerpoint/2010/main" val="166127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C234BB2E-99D0-469D-4826-C72B03C6062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46DC487-1425-3281-10B7-24A260E472B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/>
              <a:t>Oppdateres nå til å funke med GA4, se veikartet til Vortex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3CA156A-30D3-87A7-70D0-24063C37565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/>
              <a:t>Google Analytics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4E6FA48-BB37-4BA2-D747-8DF90572A6D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6307D1B-6C52-EAD4-A13F-71089A2622D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3713B58-43B5-E33F-355D-74EC3A8887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109230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F62703A-0423-EDA3-2E5A-EFDCCF1B524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no"/>
              <a:pPr/>
              <a:t>34</a:t>
            </a:fld>
            <a:endParaRPr lang="no"/>
          </a:p>
        </p:txBody>
      </p:sp>
      <p:pic>
        <p:nvPicPr>
          <p:cNvPr id="5122" name="Picture 2" descr="Besøkstall på om-arkfanen i admingrensesnittet">
            <a:extLst>
              <a:ext uri="{FF2B5EF4-FFF2-40B4-BE49-F238E27FC236}">
                <a16:creationId xmlns:a16="http://schemas.microsoft.com/office/drawing/2014/main" id="{A7F2D5A2-A586-DCFF-0BB2-D054D6EA9A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990600"/>
            <a:ext cx="8382000" cy="487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65BA92F-D234-D9D4-D83A-0B0A3505BA51}"/>
              </a:ext>
            </a:extLst>
          </p:cNvPr>
          <p:cNvSpPr/>
          <p:nvPr/>
        </p:nvSpPr>
        <p:spPr>
          <a:xfrm>
            <a:off x="7225048" y="-1"/>
            <a:ext cx="4966953" cy="1983347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288000" rtlCol="0" anchor="ctr"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/>
              <a:t>Besøkstall vises på om-arkfanen til alle ressurser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/>
              <a:t>To rapporter: Mest og minst besøkte sider</a:t>
            </a:r>
          </a:p>
        </p:txBody>
      </p:sp>
    </p:spTree>
    <p:extLst>
      <p:ext uri="{BB962C8B-B14F-4D97-AF65-F5344CB8AC3E}">
        <p14:creationId xmlns:p14="http://schemas.microsoft.com/office/powerpoint/2010/main" val="27450787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B6666"/>
      </a:accent1>
      <a:accent2>
        <a:srgbClr val="FFFEA7"/>
      </a:accent2>
      <a:accent3>
        <a:srgbClr val="86A4F7"/>
      </a:accent3>
      <a:accent4>
        <a:srgbClr val="E6ECFF"/>
      </a:accent4>
      <a:accent5>
        <a:srgbClr val="FEA11B"/>
      </a:accent5>
      <a:accent6>
        <a:srgbClr val="3E31D6"/>
      </a:accent6>
      <a:hlink>
        <a:srgbClr val="0563C1"/>
      </a:hlink>
      <a:folHlink>
        <a:srgbClr val="954F72"/>
      </a:folHlink>
    </a:clrScheme>
    <a:fontScheme name="Custom 17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iO_PPT_NO" id="{5B0A4823-B853-4E03-94BC-DE2E1EFD621E}" vid="{1C5DA98A-F9AE-4FD9-9F7B-ADB1035017D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982FC97A4EB864EBF6B6ADD443A67CC" ma:contentTypeVersion="11" ma:contentTypeDescription="Create a new document." ma:contentTypeScope="" ma:versionID="a30b65eca35bc2875518b791539d3c86">
  <xsd:schema xmlns:xsd="http://www.w3.org/2001/XMLSchema" xmlns:xs="http://www.w3.org/2001/XMLSchema" xmlns:p="http://schemas.microsoft.com/office/2006/metadata/properties" xmlns:ns2="3b00a67f-9791-437e-b702-303a706ea042" targetNamespace="http://schemas.microsoft.com/office/2006/metadata/properties" ma:root="true" ma:fieldsID="3915ecab2cff59e5d3d4d0af5306f32f" ns2:_="">
    <xsd:import namespace="3b00a67f-9791-437e-b702-303a706ea04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2:MediaServiceLocatio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b00a67f-9791-437e-b702-303a706ea04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05810CA-B9B6-49F2-A16A-78AE20C31A1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b00a67f-9791-437e-b702-303a706ea04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9B9CF10-6C6A-444C-B05E-E78C1785A52C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684213E5-2D10-47A0-9EC6-16DB2B77A2C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5405</TotalTime>
  <Words>459</Words>
  <Application>Microsoft Macintosh PowerPoint</Application>
  <PresentationFormat>Widescreen</PresentationFormat>
  <Paragraphs>114</Paragraphs>
  <Slides>34</Slides>
  <Notes>23</Notes>
  <HiddenSlides>0</HiddenSlides>
  <MMClips>3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8" baseType="lpstr">
      <vt:lpstr>Arial</vt:lpstr>
      <vt:lpstr>Arial, sans-serif</vt:lpstr>
      <vt:lpstr>Calibri</vt:lpstr>
      <vt:lpstr>Office Theme</vt:lpstr>
      <vt:lpstr>Vortex – oversikt over integrasjoner</vt:lpstr>
      <vt:lpstr>Publikasjoner fra Cristin</vt:lpstr>
      <vt:lpstr>PowerPoint Presentation</vt:lpstr>
      <vt:lpstr>PowerPoint Presentation</vt:lpstr>
      <vt:lpstr>PowerPoint Presentation</vt:lpstr>
      <vt:lpstr>FS – Felles studentsystem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FS, Canvas, TP, Panopto,  Mazemap og Leganto</vt:lpstr>
      <vt:lpstr>PowerPoint Presentation</vt:lpstr>
      <vt:lpstr>PowerPoint Presentation</vt:lpstr>
      <vt:lpstr>PowerPoint Presentation</vt:lpstr>
      <vt:lpstr>PowerPoint Presentation</vt:lpstr>
      <vt:lpstr>Nettskjema</vt:lpstr>
      <vt:lpstr>PowerPoint Presentation</vt:lpstr>
      <vt:lpstr>PowerPoint Presentation</vt:lpstr>
      <vt:lpstr>Mine studier</vt:lpstr>
      <vt:lpstr>PowerPoint Presentation</vt:lpstr>
      <vt:lpstr>Spotify og Apple Podcasts</vt:lpstr>
      <vt:lpstr>PowerPoint Presentation</vt:lpstr>
      <vt:lpstr>DFØ</vt:lpstr>
      <vt:lpstr>PowerPoint Presentation</vt:lpstr>
      <vt:lpstr>LDAP</vt:lpstr>
      <vt:lpstr>PowerPoint Presentation</vt:lpstr>
      <vt:lpstr>PowerPoint Presentation</vt:lpstr>
      <vt:lpstr>PowerPoint Presentation</vt:lpstr>
      <vt:lpstr>Feide-innlogging</vt:lpstr>
      <vt:lpstr>JobbNorge</vt:lpstr>
      <vt:lpstr>PowerPoint Presentation</vt:lpstr>
      <vt:lpstr>Google Analytics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Vortex integrasjoner</dc:title>
  <dc:subject/>
  <dc:creator>Tomm Eriksen</dc:creator>
  <cp:keywords/>
  <dc:description/>
  <cp:lastModifiedBy>Tomm Eriksen</cp:lastModifiedBy>
  <cp:revision>124</cp:revision>
  <cp:lastPrinted>2022-11-30T13:22:23Z</cp:lastPrinted>
  <dcterms:created xsi:type="dcterms:W3CDTF">2022-02-05T16:43:23Z</dcterms:created>
  <dcterms:modified xsi:type="dcterms:W3CDTF">2024-05-07T06:46:02Z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0x010100D982FC97A4EB864EBF6B6ADD443A67CC</vt:lpwstr>
  </property>
</Properties>
</file>