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63" r:id="rId2"/>
    <p:sldId id="269" r:id="rId3"/>
    <p:sldId id="273" r:id="rId4"/>
    <p:sldId id="274" r:id="rId5"/>
    <p:sldId id="275" r:id="rId6"/>
    <p:sldId id="276" r:id="rId7"/>
    <p:sldId id="277" r:id="rId8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31"/>
    <p:restoredTop sz="96327"/>
  </p:normalViewPr>
  <p:slideViewPr>
    <p:cSldViewPr snapToGrid="0">
      <p:cViewPr varScale="1">
        <p:scale>
          <a:sx n="122" d="100"/>
          <a:sy n="122" d="100"/>
        </p:scale>
        <p:origin x="232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494D2C-3531-EC4E-B804-F2758D6A43EA}" type="datetimeFigureOut">
              <a:rPr lang="en-NO" smtClean="0"/>
              <a:t>13/12/2023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9C616-DE16-9346-83A8-377B6FF9E6BC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88383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37C93-DDBC-B169-35FE-F288D3D22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F95BE3-2C56-6346-4A80-B4605655F0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42B77-729F-9847-6D92-A5A389B55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13/12/2023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39CF6-1CDC-FB70-B567-8E46E8D18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E3FF7C-5886-F055-1E7D-3E6D306FD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8954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C38A6-048F-3415-A2DD-A5E829454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B85FD-00E4-668B-E635-67B799BFF5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5B611-009C-71E5-E365-5D84B2E5B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13/12/2023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583A8-B2B7-18AC-2605-0D30A78AE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B359F0-A120-4725-DB5A-8145C8C3E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03862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8EF1B-13E3-52C4-0355-6F2D65672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5300DC-15B3-8BD0-8C72-64AFE974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618D6-A2D5-0C17-07C9-7508F0CDE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13/12/2023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6473D-25FB-D3A8-1248-F06B56D3D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1715E-3FB2-4C06-7FD0-BBE9DEE58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601348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1453F-A70D-71EB-43E6-C19813C69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9F2BF-6681-82C1-6D4B-A6D1789B9D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43A76E-C24F-0C23-F68A-CAF4A5D5A6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E3D6F1-1A97-BFEE-6C3F-FECC21C86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13/12/2023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49650C-8805-1B77-37E4-ABC298AF9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E8F75B-8EAC-A13B-2D70-85F55D174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73666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166C8-CBAA-9654-D394-156ADEC5C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42AAC4-1E01-B7C0-2083-A947CDB5C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C348E-0ADD-84CE-38C5-3381242EB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DC17E4-74A7-76B4-85DD-9DAA991A3E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3B3B98-AF13-D633-8B9F-2B78B846EB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ED7075-A5E5-9A81-84D7-511A0601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13/12/2023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2A137-833E-1D86-0EF2-FBAC8668D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B865C8-F262-0C65-6DDD-0A3094177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278491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D5838-2996-6191-64DF-61F18CFD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626678-B561-DB2A-16A9-1ACC91E73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13/12/2023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07DD27-36F9-8290-986B-21F2E3848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219055-E7D5-F2D4-14B2-8D8E5162B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14879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5168C0-8D0C-65BE-774B-9F328FC05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13/12/2023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42142A-6FD7-1325-DF9C-D3E3B42C1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30F94-B592-5E47-B6C3-94B1B4C1D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455966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B5331-16B7-EEDC-A446-3E8BF76ED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F121A1-4A2E-98C1-3D5F-B380DFAC88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72B4A-836D-67F2-1348-BF37AEFFD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60F413-7C8C-D9B5-CCD4-59B031E2C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13/12/2023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A52E9F-D832-86FB-8E20-258F876C7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DDCAD-3A18-E32F-8FEA-530C47791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18137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DAC44-2F83-1DB2-8244-8D5A7E22E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B90FBA-ACAB-F89B-EFD8-79AC3E4183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C48869-0DDC-78B6-10BB-0C5D502A76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085276-D611-2B0A-188D-15294A4D7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13/12/2023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57BD29-DA81-F1B1-A43A-8C95BB595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9C0784-7879-FB47-7D6B-95A0BE0FE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140788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0F4F7-376C-0F5A-0824-2E9880EB7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2B77BB-1009-F518-F5CB-6F255D1C0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E469E-7563-7149-45C0-B006494A9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13/12/2023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CD3A81-8601-01DD-AF40-1CCC40BFD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3D73F-A5EC-CFC0-D978-817386D6E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542531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67DE20-5107-DCFE-AEB4-105B64985B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5E4F56-6E4A-2B61-787D-DAF50F7227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DFC63-D2C3-2B98-0E59-261879914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03A29-382D-7C49-A02F-67119F4DA96B}" type="datetimeFigureOut">
              <a:rPr lang="en-NO" smtClean="0"/>
              <a:t>13/12/2023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D79CD-F066-AE92-23DB-0D5650BBA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AC7CA5-050B-D61D-5CD6-6B7D87128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994341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E24FCA2-898D-94F1-83D6-31A4BBCDD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3DA71C-26AA-5016-A2D8-BEB25D780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A3731F-7999-CDCE-5542-FE604CDC05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A03A29-382D-7C49-A02F-67119F4DA96B}" type="datetimeFigureOut">
              <a:rPr lang="en-NO" smtClean="0"/>
              <a:t>13/12/2023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8D769-DF5C-0B24-89F0-0A0F4D6F6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FD6B8-169C-D2E3-5C9C-442FBACC89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1707E0-4FC0-2646-852C-91C8A0ACE77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790092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tjenester/it/lyd-video/panopto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80895-E03A-C5E7-E81B-57A0AA510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tabLst>
                <a:tab pos="9640888" algn="r"/>
              </a:tabLst>
            </a:pPr>
            <a:r>
              <a:rPr lang="nb-NO" dirty="0"/>
              <a:t>Panopto for medisin på IMB</a:t>
            </a:r>
            <a:br>
              <a:rPr lang="nb-NO" dirty="0"/>
            </a:br>
            <a:r>
              <a:rPr lang="nb-NO" sz="2400" dirty="0"/>
              <a:t>14. desember 2023	Oddmund Møgedal, IT-avdelingen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80F49-E302-7B45-1C8F-E914A353E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Opptak av møtet </a:t>
            </a:r>
            <a:br>
              <a:rPr lang="nb-NO" dirty="0"/>
            </a:br>
            <a:r>
              <a:rPr lang="nb-NO" sz="2000" dirty="0"/>
              <a:t>(skjerm + lyd) fjerner evt. lyd for spørsmål etterpå</a:t>
            </a:r>
          </a:p>
          <a:p>
            <a:endParaRPr lang="nb-NO" dirty="0"/>
          </a:p>
          <a:p>
            <a:r>
              <a:rPr lang="nb-NO" dirty="0"/>
              <a:t>Hvorfor noe nytt?</a:t>
            </a:r>
          </a:p>
          <a:p>
            <a:r>
              <a:rPr lang="nb-NO" dirty="0"/>
              <a:t>Hva er Panopto og hva kan det brukes til?</a:t>
            </a:r>
          </a:p>
          <a:p>
            <a:r>
              <a:rPr lang="nb-NO" dirty="0"/>
              <a:t>Forelesningsopptak på medisin med Panopto</a:t>
            </a:r>
          </a:p>
          <a:p>
            <a:r>
              <a:rPr lang="nb-NO" dirty="0"/>
              <a:t>Status</a:t>
            </a:r>
          </a:p>
          <a:p>
            <a:r>
              <a:rPr lang="nb-NO" dirty="0"/>
              <a:t>Spørsmål </a:t>
            </a:r>
          </a:p>
        </p:txBody>
      </p:sp>
    </p:spTree>
    <p:extLst>
      <p:ext uri="{BB962C8B-B14F-4D97-AF65-F5344CB8AC3E}">
        <p14:creationId xmlns:p14="http://schemas.microsoft.com/office/powerpoint/2010/main" val="2677149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80895-E03A-C5E7-E81B-57A0AA510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noe nytt?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80F49-E302-7B45-1C8F-E914A353E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Forelesningsopptak-2 legges ned</a:t>
            </a:r>
          </a:p>
          <a:p>
            <a:pPr lvl="1"/>
            <a:r>
              <a:rPr lang="nb-NO" dirty="0"/>
              <a:t>Har blitt brukt til opptak av forelesninger</a:t>
            </a:r>
          </a:p>
          <a:p>
            <a:pPr lvl="1"/>
            <a:r>
              <a:rPr lang="nb-NO" dirty="0"/>
              <a:t>Ble laget under pandemien og har ikke blitt vedlikeholdt på en stund</a:t>
            </a:r>
          </a:p>
          <a:p>
            <a:pPr lvl="1"/>
            <a:r>
              <a:rPr lang="nb-NO" dirty="0"/>
              <a:t>Panopto er et bedre og mer generelt verktøy</a:t>
            </a:r>
          </a:p>
          <a:p>
            <a:r>
              <a:rPr lang="nb-NO" dirty="0"/>
              <a:t>Det samme gjelder </a:t>
            </a:r>
            <a:r>
              <a:rPr lang="nb-NO" dirty="0" err="1"/>
              <a:t>kursopplasting.uio.no</a:t>
            </a:r>
            <a:endParaRPr lang="nb-NO" dirty="0"/>
          </a:p>
          <a:p>
            <a:r>
              <a:rPr lang="nb-NO" dirty="0"/>
              <a:t>Begge lagret til en videomappe under emnesiden på </a:t>
            </a:r>
            <a:r>
              <a:rPr lang="nb-NO" dirty="0" err="1"/>
              <a:t>www.uio.no</a:t>
            </a:r>
            <a:r>
              <a:rPr lang="nb-NO" dirty="0"/>
              <a:t>, som ikke lenger vil brukes</a:t>
            </a:r>
          </a:p>
        </p:txBody>
      </p:sp>
    </p:spTree>
    <p:extLst>
      <p:ext uri="{BB962C8B-B14F-4D97-AF65-F5344CB8AC3E}">
        <p14:creationId xmlns:p14="http://schemas.microsoft.com/office/powerpoint/2010/main" val="2543769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80895-E03A-C5E7-E81B-57A0AA510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Panopto og hva kan det brukes til?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80F49-E302-7B45-1C8F-E914A353E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 dirty="0"/>
              <a:t>Panopto er et ledende VMS (Video Management System) for utdanning for både opptak, lagring enkel redigering og visning av undervisningsvideo</a:t>
            </a:r>
          </a:p>
          <a:p>
            <a:r>
              <a:rPr lang="nb-NO" dirty="0"/>
              <a:t>God støtte for opptak i undervisningsrom, men også fra egen laptop (Windows, Mac, Linux), mobiltelefon etc.</a:t>
            </a:r>
          </a:p>
          <a:p>
            <a:r>
              <a:rPr lang="nb-NO" dirty="0"/>
              <a:t>Vesentlig bedre visning av video</a:t>
            </a:r>
          </a:p>
          <a:p>
            <a:r>
              <a:rPr lang="nb-NO" dirty="0"/>
              <a:t>Automatisk teksting med </a:t>
            </a:r>
            <a:r>
              <a:rPr lang="nb-NO" dirty="0" err="1"/>
              <a:t>autotekst.uio.no</a:t>
            </a:r>
            <a:r>
              <a:rPr lang="nb-NO" dirty="0"/>
              <a:t> (basert på </a:t>
            </a:r>
            <a:r>
              <a:rPr lang="nb-NO" dirty="0" err="1"/>
              <a:t>Whisper</a:t>
            </a:r>
            <a:r>
              <a:rPr lang="nb-NO" dirty="0"/>
              <a:t> fra </a:t>
            </a:r>
            <a:r>
              <a:rPr lang="nb-NO" dirty="0" err="1"/>
              <a:t>OpenAI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Kommer normal i løpet av en time eller to</a:t>
            </a:r>
          </a:p>
          <a:p>
            <a:pPr lvl="1"/>
            <a:r>
              <a:rPr lang="nb-NO" dirty="0"/>
              <a:t>Lurt å se gjennom, men vanligvis bra nok til å være nyttig uten</a:t>
            </a:r>
          </a:p>
          <a:p>
            <a:pPr lvl="1"/>
            <a:r>
              <a:rPr lang="nb-NO" dirty="0"/>
              <a:t>Vil normalt dekke krav til universell utforming for denne typen video ut i fra anbefaling fra Universell/HK-</a:t>
            </a:r>
            <a:r>
              <a:rPr lang="nb-NO" dirty="0" err="1"/>
              <a:t>dir</a:t>
            </a:r>
            <a:endParaRPr lang="nb-NO" dirty="0"/>
          </a:p>
          <a:p>
            <a:r>
              <a:rPr lang="nb-NO" dirty="0"/>
              <a:t>Begrenset mulighet til å laste ned video for studenter</a:t>
            </a:r>
          </a:p>
          <a:p>
            <a:r>
              <a:rPr lang="nb-NO" dirty="0"/>
              <a:t>Brukes med Canvas ellers på UiO (og kan brukes slik på medisin for de emnene som bruker Canvas)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12842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80895-E03A-C5E7-E81B-57A0AA510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65221" cy="1325563"/>
          </a:xfrm>
        </p:spPr>
        <p:txBody>
          <a:bodyPr/>
          <a:lstStyle/>
          <a:p>
            <a:r>
              <a:rPr lang="nb-NO" sz="2400" dirty="0"/>
              <a:t>Dagens tema:</a:t>
            </a:r>
            <a:br>
              <a:rPr lang="nb-NO" dirty="0"/>
            </a:br>
            <a:r>
              <a:rPr lang="nb-NO" dirty="0"/>
              <a:t>Forelesningsopptak med Panopto uten Canvas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80F49-E302-7B45-1C8F-E914A353E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nb-NO" dirty="0"/>
              <a:t>Egen løsning utviklet i løpet av høsten for at Panopto skal fungere godt på medisin uten bruk av Canvas</a:t>
            </a:r>
          </a:p>
          <a:p>
            <a:pPr lvl="1"/>
            <a:r>
              <a:rPr lang="nb-NO" dirty="0"/>
              <a:t>Løsningen er i drift, men er i dag bare satt opp for </a:t>
            </a:r>
            <a:br>
              <a:rPr lang="nb-NO" dirty="0"/>
            </a:br>
            <a:r>
              <a:rPr lang="nb-NO" dirty="0"/>
              <a:t>MED2200 termin 1 v24</a:t>
            </a:r>
          </a:p>
          <a:p>
            <a:pPr lvl="1"/>
            <a:r>
              <a:rPr lang="nb-NO" dirty="0"/>
              <a:t>Skal brukes på de store modul-emnene der man ville brukt Forelesningsopptak-2</a:t>
            </a:r>
          </a:p>
          <a:p>
            <a:r>
              <a:rPr lang="nb-NO" dirty="0"/>
              <a:t>Kan brukes til hybrid</a:t>
            </a:r>
            <a:br>
              <a:rPr lang="nb-NO" dirty="0"/>
            </a:br>
            <a:r>
              <a:rPr lang="nb-NO" dirty="0"/>
              <a:t>	Hybrid = Zoom møte + opptak i Panopto</a:t>
            </a:r>
          </a:p>
          <a:p>
            <a:r>
              <a:rPr lang="nb-NO" dirty="0"/>
              <a:t>Skriverett for alle som har en rolle i TP eller FS for emnet, samt en gruppe med modulkoordinatorer o.l.</a:t>
            </a:r>
          </a:p>
          <a:p>
            <a:r>
              <a:rPr lang="nb-NO" dirty="0"/>
              <a:t>Leserett for studenter</a:t>
            </a:r>
          </a:p>
          <a:p>
            <a:pPr lvl="1"/>
            <a:r>
              <a:rPr lang="nb-NO" dirty="0"/>
              <a:t>Planlagt å miste tilgang etter halvannet år, men dette er et policy spørsmål </a:t>
            </a:r>
            <a:br>
              <a:rPr lang="nb-NO" dirty="0"/>
            </a:br>
            <a:r>
              <a:rPr lang="nb-NO" dirty="0"/>
              <a:t>(ikke teknisk) </a:t>
            </a:r>
          </a:p>
          <a:p>
            <a:r>
              <a:rPr lang="nb-NO" dirty="0"/>
              <a:t>Video varighet</a:t>
            </a:r>
          </a:p>
          <a:p>
            <a:pPr lvl="1"/>
            <a:r>
              <a:rPr lang="nb-NO" dirty="0"/>
              <a:t>Videoer kan slettes manuelt, og arkiveres automatisk etter en periode uten bruk. </a:t>
            </a:r>
          </a:p>
          <a:p>
            <a:pPr lvl="1"/>
            <a:r>
              <a:rPr lang="nb-NO" dirty="0"/>
              <a:t>Det kan settes opp automatisk sletting, men det er ikke gjort ved UiO hittil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13189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80895-E03A-C5E7-E81B-57A0AA510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091" y="365125"/>
            <a:ext cx="11135709" cy="1325563"/>
          </a:xfrm>
        </p:spPr>
        <p:txBody>
          <a:bodyPr>
            <a:normAutofit/>
          </a:bodyPr>
          <a:lstStyle/>
          <a:p>
            <a:r>
              <a:rPr lang="nb-NO" sz="3600" dirty="0"/>
              <a:t>Forelesningsopptak-2      	      Panopto uten Canvas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80F49-E302-7B45-1C8F-E914A353EE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8091" y="1384192"/>
            <a:ext cx="5181600" cy="4351338"/>
          </a:xfrm>
        </p:spPr>
        <p:txBody>
          <a:bodyPr>
            <a:normAutofit/>
          </a:bodyPr>
          <a:lstStyle/>
          <a:p>
            <a:r>
              <a:rPr lang="nb-NO" sz="2400" dirty="0"/>
              <a:t>Forelesningsopptak-2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Start Forelesningsopptak-2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Velg emne og forelesning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Gjør opptak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Stopp opptak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Last opp opptak (kan ta litt tid)</a:t>
            </a:r>
          </a:p>
          <a:p>
            <a:pPr marL="914400" lvl="1" indent="-457200">
              <a:buFont typeface="+mj-lt"/>
              <a:buAutoNum type="arabicPeriod"/>
            </a:pPr>
            <a:r>
              <a:rPr lang="nb-NO" dirty="0"/>
              <a:t>Vent på e-post om at det er lastet opp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674708-C4E7-AF89-9E05-8826F81A65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49462" y="1384192"/>
            <a:ext cx="6526924" cy="4351338"/>
          </a:xfrm>
        </p:spPr>
        <p:txBody>
          <a:bodyPr>
            <a:noAutofit/>
          </a:bodyPr>
          <a:lstStyle/>
          <a:p>
            <a:r>
              <a:rPr lang="en-NO" sz="2400" dirty="0"/>
              <a:t>Panopto (i undervisningsrom)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NO" dirty="0"/>
              <a:t>Start i TP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NO" dirty="0"/>
              <a:t>Gå til riktig Panopto mappe ved hjelp av lenke i TP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NO" dirty="0"/>
              <a:t>Start opptaker fra </a:t>
            </a:r>
            <a:r>
              <a:rPr lang="en-NO" b="1" dirty="0"/>
              <a:t>Create</a:t>
            </a:r>
            <a:r>
              <a:rPr lang="en-NO" dirty="0"/>
              <a:t> i Panopto mappe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NO" dirty="0"/>
              <a:t>Gjør opptak i </a:t>
            </a:r>
            <a:r>
              <a:rPr lang="en-NO" b="1" dirty="0"/>
              <a:t>Panopto for Windows</a:t>
            </a:r>
            <a:r>
              <a:rPr lang="en-NO" dirty="0"/>
              <a:t> </a:t>
            </a:r>
            <a:br>
              <a:rPr lang="en-NO" dirty="0"/>
            </a:br>
            <a:r>
              <a:rPr lang="en-NO" dirty="0"/>
              <a:t>(lastes opp fortløpende)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NO" dirty="0"/>
              <a:t>Stopp opptak</a:t>
            </a:r>
          </a:p>
          <a:p>
            <a:r>
              <a:rPr lang="en-NO" sz="2400" dirty="0"/>
              <a:t>Panopto etterpå (eller i undervisningsrom)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NO" dirty="0"/>
              <a:t>Rediger aktivitet i TP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NO" dirty="0"/>
              <a:t>Knytt Panopto video til aktivitet for at den skal komme i timeplan for studenter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130D45-BA15-0C50-F054-EE952D36943D}"/>
              </a:ext>
            </a:extLst>
          </p:cNvPr>
          <p:cNvSpPr/>
          <p:nvPr/>
        </p:nvSpPr>
        <p:spPr>
          <a:xfrm>
            <a:off x="5192107" y="-84083"/>
            <a:ext cx="84083" cy="69420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97957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80895-E03A-C5E7-E81B-57A0AA510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80F49-E302-7B45-1C8F-E914A353E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nb-NO" dirty="0"/>
              <a:t>Resten av emnene (modulene) som skal bruke Panopto på denne måten settes opp i TP i løpet av et par dager. </a:t>
            </a:r>
          </a:p>
          <a:p>
            <a:pPr lvl="1"/>
            <a:r>
              <a:rPr lang="nb-NO" dirty="0"/>
              <a:t>Mappene er allerede i Panopto med rettigheter</a:t>
            </a:r>
          </a:p>
          <a:p>
            <a:r>
              <a:rPr lang="nb-NO" dirty="0"/>
              <a:t>Frivillig digitalt kurs i Panopto for de som er interessert i januar, </a:t>
            </a:r>
            <a:br>
              <a:rPr lang="nb-NO" dirty="0"/>
            </a:br>
            <a:r>
              <a:rPr lang="nb-NO" dirty="0"/>
              <a:t>mer info kommer</a:t>
            </a:r>
          </a:p>
          <a:p>
            <a:r>
              <a:rPr lang="nb-NO" dirty="0"/>
              <a:t>Brukerveiledninger er under arbeid</a:t>
            </a:r>
          </a:p>
          <a:p>
            <a:pPr lvl="1"/>
            <a:r>
              <a:rPr lang="nb-NO" dirty="0"/>
              <a:t>Tilpasninger av veiledninger til bruk av Panopto uten Canvas</a:t>
            </a:r>
            <a:br>
              <a:rPr lang="nb-NO" dirty="0"/>
            </a:br>
            <a:r>
              <a:rPr lang="nb-NO" dirty="0"/>
              <a:t>Kommer på </a:t>
            </a:r>
            <a:r>
              <a:rPr lang="nb-NO" dirty="0">
                <a:hlinkClick r:id="rId2"/>
              </a:rPr>
              <a:t>https://www.uio.no/tjenester/it/lyd-video/panopto/</a:t>
            </a:r>
            <a:endParaRPr lang="nb-NO" dirty="0"/>
          </a:p>
          <a:p>
            <a:pPr lvl="1"/>
            <a:r>
              <a:rPr lang="nb-NO" dirty="0"/>
              <a:t>Kommer oppdatert veiledning med bilder for medisin med info om ulike bygg og undervisningsrom (tilsvarende den som er nå)</a:t>
            </a:r>
          </a:p>
          <a:p>
            <a:pPr lvl="1"/>
            <a:r>
              <a:rPr lang="nb-NO" dirty="0"/>
              <a:t>Kommer oppdaterte ark med kort veiledning i </a:t>
            </a:r>
            <a:r>
              <a:rPr lang="nb-NO" dirty="0" err="1"/>
              <a:t>undervisningrom</a:t>
            </a:r>
            <a:r>
              <a:rPr lang="nb-NO" dirty="0"/>
              <a:t> (tilsvarende som nå)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54473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80895-E03A-C5E7-E81B-57A0AA510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80F49-E302-7B45-1C8F-E914A353E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92434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7290</TotalTime>
  <Words>623</Words>
  <Application>Microsoft Macintosh PowerPoint</Application>
  <PresentationFormat>Widescreen</PresentationFormat>
  <Paragraphs>62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Panopto for medisin på IMB 14. desember 2023 Oddmund Møgedal, IT-avdelingen</vt:lpstr>
      <vt:lpstr>Hvorfor noe nytt?</vt:lpstr>
      <vt:lpstr>Hva er Panopto og hva kan det brukes til?</vt:lpstr>
      <vt:lpstr>Dagens tema: Forelesningsopptak med Panopto uten Canvas</vt:lpstr>
      <vt:lpstr>Forelesningsopptak-2             Panopto uten Canvas</vt:lpstr>
      <vt:lpstr>Status</vt:lpstr>
      <vt:lpstr>Spørsmål?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Panopto forvaltning</dc:title>
  <dc:creator>Oddmund Møgedal</dc:creator>
  <cp:lastModifiedBy>Oddmund Møgedal</cp:lastModifiedBy>
  <cp:revision>88</cp:revision>
  <cp:lastPrinted>2023-11-01T07:22:30Z</cp:lastPrinted>
  <dcterms:created xsi:type="dcterms:W3CDTF">2023-03-13T12:53:57Z</dcterms:created>
  <dcterms:modified xsi:type="dcterms:W3CDTF">2023-12-14T08:52:58Z</dcterms:modified>
</cp:coreProperties>
</file>