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05_B959F41D.xml" ContentType="application/vnd.ms-powerpoint.comments+xml"/>
  <Override PartName="/ppt/comments/modernComment_107_5B0E15CB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30"/>
  </p:notesMasterIdLst>
  <p:handoutMasterIdLst>
    <p:handoutMasterId r:id="rId31"/>
  </p:handoutMasterIdLst>
  <p:sldIdLst>
    <p:sldId id="256" r:id="rId5"/>
    <p:sldId id="330" r:id="rId6"/>
    <p:sldId id="328" r:id="rId7"/>
    <p:sldId id="355" r:id="rId8"/>
    <p:sldId id="2134805756" r:id="rId9"/>
    <p:sldId id="368" r:id="rId10"/>
    <p:sldId id="364" r:id="rId11"/>
    <p:sldId id="270" r:id="rId12"/>
    <p:sldId id="331" r:id="rId13"/>
    <p:sldId id="373" r:id="rId14"/>
    <p:sldId id="372" r:id="rId15"/>
    <p:sldId id="367" r:id="rId16"/>
    <p:sldId id="366" r:id="rId17"/>
    <p:sldId id="374" r:id="rId18"/>
    <p:sldId id="2134805759" r:id="rId19"/>
    <p:sldId id="2134805755" r:id="rId20"/>
    <p:sldId id="2134805757" r:id="rId21"/>
    <p:sldId id="2134805758" r:id="rId22"/>
    <p:sldId id="260" r:id="rId23"/>
    <p:sldId id="262" r:id="rId24"/>
    <p:sldId id="261" r:id="rId25"/>
    <p:sldId id="2134805763" r:id="rId26"/>
    <p:sldId id="263" r:id="rId27"/>
    <p:sldId id="2134805761" r:id="rId28"/>
    <p:sldId id="2134805760" r:id="rId29"/>
  </p:sldIdLst>
  <p:sldSz cx="12192000" cy="6858000"/>
  <p:notesSz cx="6794500" cy="9906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22074B-A378-5730-9BE4-DE5BE600264B}" name="Gard Thomassen" initials="GT" userId="S::gardot@uio.no::2c7af5d5-be0c-4894-8e03-a0841fc7ba0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CC3300"/>
    <a:srgbClr val="A9D2A6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A39C6-D189-9422-EEE5-2565B9246066}" v="23" dt="2025-05-20T09:54:40.087"/>
    <p1510:client id="{527D0EA1-1CD2-3CDC-D5B5-AB9EFE84B923}" v="26" dt="2025-05-20T09:55:48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yda Kjekshus" userId="S::gydakj@uio.no::3b2dcbac-094e-4eb7-8861-94d3328ceac1" providerId="AD" clId="Web-{C332FDF9-52C4-4E54-93AD-F51D13F65A44}"/>
    <pc:docChg chg="addSld delSld modSld sldOrd">
      <pc:chgData name="Gyda Kjekshus" userId="S::gydakj@uio.no::3b2dcbac-094e-4eb7-8861-94d3328ceac1" providerId="AD" clId="Web-{C332FDF9-52C4-4E54-93AD-F51D13F65A44}" dt="2025-04-29T14:02:43.151" v="1372"/>
      <pc:docMkLst>
        <pc:docMk/>
      </pc:docMkLst>
      <pc:sldChg chg="modSp">
        <pc:chgData name="Gyda Kjekshus" userId="S::gydakj@uio.no::3b2dcbac-094e-4eb7-8861-94d3328ceac1" providerId="AD" clId="Web-{C332FDF9-52C4-4E54-93AD-F51D13F65A44}" dt="2025-04-29T11:41:48.483" v="68" actId="20577"/>
        <pc:sldMkLst>
          <pc:docMk/>
          <pc:sldMk cId="465974519" sldId="328"/>
        </pc:sldMkLst>
        <pc:spChg chg="mod">
          <ac:chgData name="Gyda Kjekshus" userId="S::gydakj@uio.no::3b2dcbac-094e-4eb7-8861-94d3328ceac1" providerId="AD" clId="Web-{C332FDF9-52C4-4E54-93AD-F51D13F65A44}" dt="2025-04-29T11:41:25.655" v="57" actId="20577"/>
          <ac:spMkLst>
            <pc:docMk/>
            <pc:sldMk cId="465974519" sldId="328"/>
            <ac:spMk id="7" creationId="{26AB27C6-B59C-6119-988E-2C10530A25D3}"/>
          </ac:spMkLst>
        </pc:spChg>
        <pc:spChg chg="mod">
          <ac:chgData name="Gyda Kjekshus" userId="S::gydakj@uio.no::3b2dcbac-094e-4eb7-8861-94d3328ceac1" providerId="AD" clId="Web-{C332FDF9-52C4-4E54-93AD-F51D13F65A44}" dt="2025-04-29T11:41:48.483" v="68" actId="20577"/>
          <ac:spMkLst>
            <pc:docMk/>
            <pc:sldMk cId="465974519" sldId="328"/>
            <ac:spMk id="8" creationId="{E8E877E2-BF44-9E3D-379A-3B85CF886770}"/>
          </ac:spMkLst>
        </pc:spChg>
        <pc:graphicFrameChg chg="modGraphic">
          <ac:chgData name="Gyda Kjekshus" userId="S::gydakj@uio.no::3b2dcbac-094e-4eb7-8861-94d3328ceac1" providerId="AD" clId="Web-{C332FDF9-52C4-4E54-93AD-F51D13F65A44}" dt="2025-04-29T11:41:07.233" v="54" actId="20577"/>
          <ac:graphicFrameMkLst>
            <pc:docMk/>
            <pc:sldMk cId="465974519" sldId="328"/>
            <ac:graphicFrameMk id="6" creationId="{A3070334-FF01-22AB-7690-317745BE3C73}"/>
          </ac:graphicFrameMkLst>
        </pc:graphicFrameChg>
      </pc:sldChg>
      <pc:sldChg chg="addSp delSp modSp">
        <pc:chgData name="Gyda Kjekshus" userId="S::gydakj@uio.no::3b2dcbac-094e-4eb7-8861-94d3328ceac1" providerId="AD" clId="Web-{C332FDF9-52C4-4E54-93AD-F51D13F65A44}" dt="2025-04-29T11:49:53.740" v="201" actId="20577"/>
        <pc:sldMkLst>
          <pc:docMk/>
          <pc:sldMk cId="1034705854" sldId="331"/>
        </pc:sldMkLst>
        <pc:spChg chg="mod">
          <ac:chgData name="Gyda Kjekshus" userId="S::gydakj@uio.no::3b2dcbac-094e-4eb7-8861-94d3328ceac1" providerId="AD" clId="Web-{C332FDF9-52C4-4E54-93AD-F51D13F65A44}" dt="2025-04-29T11:49:53.740" v="201" actId="20577"/>
          <ac:spMkLst>
            <pc:docMk/>
            <pc:sldMk cId="1034705854" sldId="331"/>
            <ac:spMk id="2" creationId="{00000000-0000-0000-0000-000000000000}"/>
          </ac:spMkLst>
        </pc:spChg>
        <pc:spChg chg="add mod">
          <ac:chgData name="Gyda Kjekshus" userId="S::gydakj@uio.no::3b2dcbac-094e-4eb7-8861-94d3328ceac1" providerId="AD" clId="Web-{C332FDF9-52C4-4E54-93AD-F51D13F65A44}" dt="2025-04-29T11:44:41.173" v="159" actId="20577"/>
          <ac:spMkLst>
            <pc:docMk/>
            <pc:sldMk cId="1034705854" sldId="331"/>
            <ac:spMk id="4" creationId="{D8A9F849-6633-6DEF-3CF7-F34B99B7A659}"/>
          </ac:spMkLst>
        </pc:spChg>
        <pc:spChg chg="mod">
          <ac:chgData name="Gyda Kjekshus" userId="S::gydakj@uio.no::3b2dcbac-094e-4eb7-8861-94d3328ceac1" providerId="AD" clId="Web-{C332FDF9-52C4-4E54-93AD-F51D13F65A44}" dt="2025-04-29T11:46:48.800" v="186" actId="20577"/>
          <ac:spMkLst>
            <pc:docMk/>
            <pc:sldMk cId="1034705854" sldId="331"/>
            <ac:spMk id="6" creationId="{00000000-0000-0000-0000-000000000000}"/>
          </ac:spMkLst>
        </pc:spChg>
        <pc:spChg chg="add mod">
          <ac:chgData name="Gyda Kjekshus" userId="S::gydakj@uio.no::3b2dcbac-094e-4eb7-8861-94d3328ceac1" providerId="AD" clId="Web-{C332FDF9-52C4-4E54-93AD-F51D13F65A44}" dt="2025-04-29T11:46:18.378" v="175" actId="20577"/>
          <ac:spMkLst>
            <pc:docMk/>
            <pc:sldMk cId="1034705854" sldId="331"/>
            <ac:spMk id="8" creationId="{6396D39A-009C-49EE-ED52-161144641A5D}"/>
          </ac:spMkLst>
        </pc:spChg>
        <pc:spChg chg="mod">
          <ac:chgData name="Gyda Kjekshus" userId="S::gydakj@uio.no::3b2dcbac-094e-4eb7-8861-94d3328ceac1" providerId="AD" clId="Web-{C332FDF9-52C4-4E54-93AD-F51D13F65A44}" dt="2025-04-29T11:48:17.801" v="195" actId="20577"/>
          <ac:spMkLst>
            <pc:docMk/>
            <pc:sldMk cId="1034705854" sldId="331"/>
            <ac:spMk id="9" creationId="{00000000-0000-0000-0000-000000000000}"/>
          </ac:spMkLst>
        </pc:spChg>
        <pc:picChg chg="add del mod">
          <ac:chgData name="Gyda Kjekshus" userId="S::gydakj@uio.no::3b2dcbac-094e-4eb7-8861-94d3328ceac1" providerId="AD" clId="Web-{C332FDF9-52C4-4E54-93AD-F51D13F65A44}" dt="2025-04-29T11:42:40.093" v="77"/>
          <ac:picMkLst>
            <pc:docMk/>
            <pc:sldMk cId="1034705854" sldId="331"/>
            <ac:picMk id="3" creationId="{F1FE996D-A3D1-3D74-E714-D763A049C446}"/>
          </ac:picMkLst>
        </pc:picChg>
      </pc:sldChg>
      <pc:sldChg chg="del">
        <pc:chgData name="Gyda Kjekshus" userId="S::gydakj@uio.no::3b2dcbac-094e-4eb7-8861-94d3328ceac1" providerId="AD" clId="Web-{C332FDF9-52C4-4E54-93AD-F51D13F65A44}" dt="2025-04-29T12:13:20.089" v="860"/>
        <pc:sldMkLst>
          <pc:docMk/>
          <pc:sldMk cId="1084876199" sldId="333"/>
        </pc:sldMkLst>
      </pc:sldChg>
      <pc:sldChg chg="addSp modSp">
        <pc:chgData name="Gyda Kjekshus" userId="S::gydakj@uio.no::3b2dcbac-094e-4eb7-8861-94d3328ceac1" providerId="AD" clId="Web-{C332FDF9-52C4-4E54-93AD-F51D13F65A44}" dt="2025-04-29T14:01:42.431" v="1332" actId="20577"/>
        <pc:sldMkLst>
          <pc:docMk/>
          <pc:sldMk cId="375309274" sldId="366"/>
        </pc:sldMkLst>
        <pc:spChg chg="add mod">
          <ac:chgData name="Gyda Kjekshus" userId="S::gydakj@uio.no::3b2dcbac-094e-4eb7-8861-94d3328ceac1" providerId="AD" clId="Web-{C332FDF9-52C4-4E54-93AD-F51D13F65A44}" dt="2025-04-29T13:55:30.191" v="1231" actId="1076"/>
          <ac:spMkLst>
            <pc:docMk/>
            <pc:sldMk cId="375309274" sldId="366"/>
            <ac:spMk id="4" creationId="{AF05088F-5812-3989-7793-6671009DCFFB}"/>
          </ac:spMkLst>
        </pc:spChg>
        <pc:spChg chg="mod">
          <ac:chgData name="Gyda Kjekshus" userId="S::gydakj@uio.no::3b2dcbac-094e-4eb7-8861-94d3328ceac1" providerId="AD" clId="Web-{C332FDF9-52C4-4E54-93AD-F51D13F65A44}" dt="2025-04-29T14:01:42.431" v="1332" actId="20577"/>
          <ac:spMkLst>
            <pc:docMk/>
            <pc:sldMk cId="375309274" sldId="366"/>
            <ac:spMk id="6" creationId="{00000000-0000-0000-0000-000000000000}"/>
          </ac:spMkLst>
        </pc:spChg>
        <pc:spChg chg="add mod">
          <ac:chgData name="Gyda Kjekshus" userId="S::gydakj@uio.no::3b2dcbac-094e-4eb7-8861-94d3328ceac1" providerId="AD" clId="Web-{C332FDF9-52C4-4E54-93AD-F51D13F65A44}" dt="2025-04-29T13:59:45.195" v="1312" actId="20577"/>
          <ac:spMkLst>
            <pc:docMk/>
            <pc:sldMk cId="375309274" sldId="366"/>
            <ac:spMk id="7" creationId="{63FED65C-F361-F97C-BDC2-1605FC5AB20F}"/>
          </ac:spMkLst>
        </pc:spChg>
        <pc:spChg chg="mod">
          <ac:chgData name="Gyda Kjekshus" userId="S::gydakj@uio.no::3b2dcbac-094e-4eb7-8861-94d3328ceac1" providerId="AD" clId="Web-{C332FDF9-52C4-4E54-93AD-F51D13F65A44}" dt="2025-04-29T13:53:38.814" v="1189" actId="20577"/>
          <ac:spMkLst>
            <pc:docMk/>
            <pc:sldMk cId="375309274" sldId="366"/>
            <ac:spMk id="9" creationId="{00000000-0000-0000-0000-000000000000}"/>
          </ac:spMkLst>
        </pc:spChg>
      </pc:sldChg>
      <pc:sldChg chg="addSp modSp">
        <pc:chgData name="Gyda Kjekshus" userId="S::gydakj@uio.no::3b2dcbac-094e-4eb7-8861-94d3328ceac1" providerId="AD" clId="Web-{C332FDF9-52C4-4E54-93AD-F51D13F65A44}" dt="2025-04-29T13:54:09.064" v="1201" actId="20577"/>
        <pc:sldMkLst>
          <pc:docMk/>
          <pc:sldMk cId="490644305" sldId="367"/>
        </pc:sldMkLst>
        <pc:spChg chg="mod">
          <ac:chgData name="Gyda Kjekshus" userId="S::gydakj@uio.no::3b2dcbac-094e-4eb7-8861-94d3328ceac1" providerId="AD" clId="Web-{C332FDF9-52C4-4E54-93AD-F51D13F65A44}" dt="2025-04-29T12:15:29.637" v="873" actId="20577"/>
          <ac:spMkLst>
            <pc:docMk/>
            <pc:sldMk cId="490644305" sldId="367"/>
            <ac:spMk id="2" creationId="{00000000-0000-0000-0000-000000000000}"/>
          </ac:spMkLst>
        </pc:spChg>
        <pc:spChg chg="add mod">
          <ac:chgData name="Gyda Kjekshus" userId="S::gydakj@uio.no::3b2dcbac-094e-4eb7-8861-94d3328ceac1" providerId="AD" clId="Web-{C332FDF9-52C4-4E54-93AD-F51D13F65A44}" dt="2025-04-29T13:54:09.064" v="1201" actId="20577"/>
          <ac:spMkLst>
            <pc:docMk/>
            <pc:sldMk cId="490644305" sldId="367"/>
            <ac:spMk id="3" creationId="{2558B793-CEF5-A083-A091-070D64A92FB8}"/>
          </ac:spMkLst>
        </pc:spChg>
        <pc:spChg chg="add mod">
          <ac:chgData name="Gyda Kjekshus" userId="S::gydakj@uio.no::3b2dcbac-094e-4eb7-8861-94d3328ceac1" providerId="AD" clId="Web-{C332FDF9-52C4-4E54-93AD-F51D13F65A44}" dt="2025-04-29T12:18:08.530" v="967" actId="1076"/>
          <ac:spMkLst>
            <pc:docMk/>
            <pc:sldMk cId="490644305" sldId="367"/>
            <ac:spMk id="4" creationId="{D87C5ACB-0C22-0F55-DC2A-5206A3EBCE44}"/>
          </ac:spMkLst>
        </pc:spChg>
        <pc:spChg chg="mod">
          <ac:chgData name="Gyda Kjekshus" userId="S::gydakj@uio.no::3b2dcbac-094e-4eb7-8861-94d3328ceac1" providerId="AD" clId="Web-{C332FDF9-52C4-4E54-93AD-F51D13F65A44}" dt="2025-04-29T13:45:16.368" v="1089" actId="20577"/>
          <ac:spMkLst>
            <pc:docMk/>
            <pc:sldMk cId="490644305" sldId="367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C332FDF9-52C4-4E54-93AD-F51D13F65A44}" dt="2025-04-29T13:43:47.444" v="1059" actId="20577"/>
          <ac:spMkLst>
            <pc:docMk/>
            <pc:sldMk cId="490644305" sldId="367"/>
            <ac:spMk id="9" creationId="{00000000-0000-0000-0000-000000000000}"/>
          </ac:spMkLst>
        </pc:spChg>
      </pc:sldChg>
      <pc:sldChg chg="del">
        <pc:chgData name="Gyda Kjekshus" userId="S::gydakj@uio.no::3b2dcbac-094e-4eb7-8861-94d3328ceac1" providerId="AD" clId="Web-{C332FDF9-52C4-4E54-93AD-F51D13F65A44}" dt="2025-04-29T13:40:58.379" v="1045"/>
        <pc:sldMkLst>
          <pc:docMk/>
          <pc:sldMk cId="2633022931" sldId="370"/>
        </pc:sldMkLst>
      </pc:sldChg>
      <pc:sldChg chg="del">
        <pc:chgData name="Gyda Kjekshus" userId="S::gydakj@uio.no::3b2dcbac-094e-4eb7-8861-94d3328ceac1" providerId="AD" clId="Web-{C332FDF9-52C4-4E54-93AD-F51D13F65A44}" dt="2025-04-29T13:59:53.570" v="1313"/>
        <pc:sldMkLst>
          <pc:docMk/>
          <pc:sldMk cId="2839013308" sldId="371"/>
        </pc:sldMkLst>
      </pc:sldChg>
      <pc:sldChg chg="modSp add replId">
        <pc:chgData name="Gyda Kjekshus" userId="S::gydakj@uio.no::3b2dcbac-094e-4eb7-8861-94d3328ceac1" providerId="AD" clId="Web-{C332FDF9-52C4-4E54-93AD-F51D13F65A44}" dt="2025-04-29T13:40:47.316" v="1044" actId="20577"/>
        <pc:sldMkLst>
          <pc:docMk/>
          <pc:sldMk cId="3257687091" sldId="372"/>
        </pc:sldMkLst>
        <pc:spChg chg="mod">
          <ac:chgData name="Gyda Kjekshus" userId="S::gydakj@uio.no::3b2dcbac-094e-4eb7-8861-94d3328ceac1" providerId="AD" clId="Web-{C332FDF9-52C4-4E54-93AD-F51D13F65A44}" dt="2025-04-29T11:52:54.634" v="312" actId="20577"/>
          <ac:spMkLst>
            <pc:docMk/>
            <pc:sldMk cId="3257687091" sldId="372"/>
            <ac:spMk id="2" creationId="{AD66D086-C59E-7586-D397-D633284D7F65}"/>
          </ac:spMkLst>
        </pc:spChg>
        <pc:spChg chg="mod">
          <ac:chgData name="Gyda Kjekshus" userId="S::gydakj@uio.no::3b2dcbac-094e-4eb7-8861-94d3328ceac1" providerId="AD" clId="Web-{C332FDF9-52C4-4E54-93AD-F51D13F65A44}" dt="2025-04-29T12:09:10.507" v="775" actId="20577"/>
          <ac:spMkLst>
            <pc:docMk/>
            <pc:sldMk cId="3257687091" sldId="372"/>
            <ac:spMk id="4" creationId="{1CADA581-6E2A-A999-FF7A-AADBC67913AA}"/>
          </ac:spMkLst>
        </pc:spChg>
        <pc:spChg chg="mod">
          <ac:chgData name="Gyda Kjekshus" userId="S::gydakj@uio.no::3b2dcbac-094e-4eb7-8861-94d3328ceac1" providerId="AD" clId="Web-{C332FDF9-52C4-4E54-93AD-F51D13F65A44}" dt="2025-04-29T13:40:47.316" v="1044" actId="20577"/>
          <ac:spMkLst>
            <pc:docMk/>
            <pc:sldMk cId="3257687091" sldId="372"/>
            <ac:spMk id="6" creationId="{357B1537-AEEB-63F3-8749-28DD8F8449A8}"/>
          </ac:spMkLst>
        </pc:spChg>
        <pc:spChg chg="mod">
          <ac:chgData name="Gyda Kjekshus" userId="S::gydakj@uio.no::3b2dcbac-094e-4eb7-8861-94d3328ceac1" providerId="AD" clId="Web-{C332FDF9-52C4-4E54-93AD-F51D13F65A44}" dt="2025-04-29T11:58:50.576" v="480" actId="20577"/>
          <ac:spMkLst>
            <pc:docMk/>
            <pc:sldMk cId="3257687091" sldId="372"/>
            <ac:spMk id="8" creationId="{F538B340-13BD-9019-74C7-A982459A1481}"/>
          </ac:spMkLst>
        </pc:spChg>
        <pc:spChg chg="mod">
          <ac:chgData name="Gyda Kjekshus" userId="S::gydakj@uio.no::3b2dcbac-094e-4eb7-8861-94d3328ceac1" providerId="AD" clId="Web-{C332FDF9-52C4-4E54-93AD-F51D13F65A44}" dt="2025-04-29T13:40:06.862" v="989" actId="20577"/>
          <ac:spMkLst>
            <pc:docMk/>
            <pc:sldMk cId="3257687091" sldId="372"/>
            <ac:spMk id="9" creationId="{11EA1646-C9D9-CEE6-B740-E2C2D4B1BED8}"/>
          </ac:spMkLst>
        </pc:spChg>
      </pc:sldChg>
      <pc:sldChg chg="modSp add ord replId">
        <pc:chgData name="Gyda Kjekshus" userId="S::gydakj@uio.no::3b2dcbac-094e-4eb7-8861-94d3328ceac1" providerId="AD" clId="Web-{C332FDF9-52C4-4E54-93AD-F51D13F65A44}" dt="2025-04-29T12:13:04.104" v="859" actId="1076"/>
        <pc:sldMkLst>
          <pc:docMk/>
          <pc:sldMk cId="1950532379" sldId="373"/>
        </pc:sldMkLst>
        <pc:spChg chg="mod">
          <ac:chgData name="Gyda Kjekshus" userId="S::gydakj@uio.no::3b2dcbac-094e-4eb7-8861-94d3328ceac1" providerId="AD" clId="Web-{C332FDF9-52C4-4E54-93AD-F51D13F65A44}" dt="2025-04-29T12:08:06.444" v="755" actId="20577"/>
          <ac:spMkLst>
            <pc:docMk/>
            <pc:sldMk cId="1950532379" sldId="373"/>
            <ac:spMk id="4" creationId="{65252837-5C9A-7612-B159-692B4C22A529}"/>
          </ac:spMkLst>
        </pc:spChg>
        <pc:spChg chg="mod">
          <ac:chgData name="Gyda Kjekshus" userId="S::gydakj@uio.no::3b2dcbac-094e-4eb7-8861-94d3328ceac1" providerId="AD" clId="Web-{C332FDF9-52C4-4E54-93AD-F51D13F65A44}" dt="2025-04-29T12:13:04.104" v="859" actId="1076"/>
          <ac:spMkLst>
            <pc:docMk/>
            <pc:sldMk cId="1950532379" sldId="373"/>
            <ac:spMk id="6" creationId="{5776C2D2-E063-5084-C212-CB929783ACDA}"/>
          </ac:spMkLst>
        </pc:spChg>
        <pc:spChg chg="mod">
          <ac:chgData name="Gyda Kjekshus" userId="S::gydakj@uio.no::3b2dcbac-094e-4eb7-8861-94d3328ceac1" providerId="AD" clId="Web-{C332FDF9-52C4-4E54-93AD-F51D13F65A44}" dt="2025-04-29T12:10:23.024" v="785" actId="20577"/>
          <ac:spMkLst>
            <pc:docMk/>
            <pc:sldMk cId="1950532379" sldId="373"/>
            <ac:spMk id="8" creationId="{B5ED5A35-F1A1-4062-0EC2-61F9CB284672}"/>
          </ac:spMkLst>
        </pc:spChg>
        <pc:spChg chg="mod">
          <ac:chgData name="Gyda Kjekshus" userId="S::gydakj@uio.no::3b2dcbac-094e-4eb7-8861-94d3328ceac1" providerId="AD" clId="Web-{C332FDF9-52C4-4E54-93AD-F51D13F65A44}" dt="2025-04-29T12:13:01.120" v="858" actId="1076"/>
          <ac:spMkLst>
            <pc:docMk/>
            <pc:sldMk cId="1950532379" sldId="373"/>
            <ac:spMk id="9" creationId="{C7E7A9E2-E5E4-CDA0-2463-A4470F10D834}"/>
          </ac:spMkLst>
        </pc:spChg>
      </pc:sldChg>
      <pc:sldChg chg="delSp modSp add replId">
        <pc:chgData name="Gyda Kjekshus" userId="S::gydakj@uio.no::3b2dcbac-094e-4eb7-8861-94d3328ceac1" providerId="AD" clId="Web-{C332FDF9-52C4-4E54-93AD-F51D13F65A44}" dt="2025-04-29T14:02:43.151" v="1372"/>
        <pc:sldMkLst>
          <pc:docMk/>
          <pc:sldMk cId="325370093" sldId="374"/>
        </pc:sldMkLst>
        <pc:spChg chg="mod">
          <ac:chgData name="Gyda Kjekshus" userId="S::gydakj@uio.no::3b2dcbac-094e-4eb7-8861-94d3328ceac1" providerId="AD" clId="Web-{C332FDF9-52C4-4E54-93AD-F51D13F65A44}" dt="2025-04-29T14:02:39.792" v="1371" actId="20577"/>
          <ac:spMkLst>
            <pc:docMk/>
            <pc:sldMk cId="325370093" sldId="374"/>
            <ac:spMk id="6" creationId="{3FE7FA5D-AFA8-2FB8-B89E-0CF73E0E6497}"/>
          </ac:spMkLst>
        </pc:spChg>
        <pc:spChg chg="del">
          <ac:chgData name="Gyda Kjekshus" userId="S::gydakj@uio.no::3b2dcbac-094e-4eb7-8861-94d3328ceac1" providerId="AD" clId="Web-{C332FDF9-52C4-4E54-93AD-F51D13F65A44}" dt="2025-04-29T14:02:43.151" v="1372"/>
          <ac:spMkLst>
            <pc:docMk/>
            <pc:sldMk cId="325370093" sldId="374"/>
            <ac:spMk id="7" creationId="{78A9754C-6CE3-F8AB-2370-283E0FE8289F}"/>
          </ac:spMkLst>
        </pc:spChg>
        <pc:spChg chg="mod">
          <ac:chgData name="Gyda Kjekshus" userId="S::gydakj@uio.no::3b2dcbac-094e-4eb7-8861-94d3328ceac1" providerId="AD" clId="Web-{C332FDF9-52C4-4E54-93AD-F51D13F65A44}" dt="2025-04-29T14:02:30.370" v="1368" actId="20577"/>
          <ac:spMkLst>
            <pc:docMk/>
            <pc:sldMk cId="325370093" sldId="374"/>
            <ac:spMk id="9" creationId="{79B69E57-8566-7335-A0C9-B65CE615538C}"/>
          </ac:spMkLst>
        </pc:spChg>
      </pc:sldChg>
    </pc:docChg>
  </pc:docChgLst>
  <pc:docChgLst>
    <pc:chgData name="Gyda Kjekshus" userId="S::gydakj@uio.no::3b2dcbac-094e-4eb7-8861-94d3328ceac1" providerId="AD" clId="Web-{D8DBAA83-E870-4EDF-8F0C-2615FC256A9F}"/>
    <pc:docChg chg="addSld modSld">
      <pc:chgData name="Gyda Kjekshus" userId="S::gydakj@uio.no::3b2dcbac-094e-4eb7-8861-94d3328ceac1" providerId="AD" clId="Web-{D8DBAA83-E870-4EDF-8F0C-2615FC256A9F}" dt="2025-01-14T14:16:34.508" v="745" actId="20577"/>
      <pc:docMkLst>
        <pc:docMk/>
      </pc:docMkLst>
      <pc:sldChg chg="addSp modSp">
        <pc:chgData name="Gyda Kjekshus" userId="S::gydakj@uio.no::3b2dcbac-094e-4eb7-8861-94d3328ceac1" providerId="AD" clId="Web-{D8DBAA83-E870-4EDF-8F0C-2615FC256A9F}" dt="2025-01-14T12:21:56.056" v="24"/>
        <pc:sldMkLst>
          <pc:docMk/>
          <pc:sldMk cId="3484715419" sldId="256"/>
        </pc:sldMkLst>
        <pc:spChg chg="mod">
          <ac:chgData name="Gyda Kjekshus" userId="S::gydakj@uio.no::3b2dcbac-094e-4eb7-8861-94d3328ceac1" providerId="AD" clId="Web-{D8DBAA83-E870-4EDF-8F0C-2615FC256A9F}" dt="2025-01-14T12:21:56.056" v="24"/>
          <ac:spMkLst>
            <pc:docMk/>
            <pc:sldMk cId="3484715419" sldId="256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2:21:43.134" v="22"/>
          <ac:spMkLst>
            <pc:docMk/>
            <pc:sldMk cId="3484715419" sldId="256"/>
            <ac:spMk id="4" creationId="{4B69AC09-2576-4FCC-A8E6-2B5767CC4EB3}"/>
          </ac:spMkLst>
        </pc:spChg>
        <pc:picChg chg="add mod">
          <ac:chgData name="Gyda Kjekshus" userId="S::gydakj@uio.no::3b2dcbac-094e-4eb7-8861-94d3328ceac1" providerId="AD" clId="Web-{D8DBAA83-E870-4EDF-8F0C-2615FC256A9F}" dt="2025-01-14T12:21:15.149" v="21" actId="14100"/>
          <ac:picMkLst>
            <pc:docMk/>
            <pc:sldMk cId="3484715419" sldId="256"/>
            <ac:picMk id="5" creationId="{D5BD8A4E-FBEB-AA64-05B5-61681A0E8B55}"/>
          </ac:picMkLst>
        </pc:picChg>
      </pc:sldChg>
      <pc:sldChg chg="modSp">
        <pc:chgData name="Gyda Kjekshus" userId="S::gydakj@uio.no::3b2dcbac-094e-4eb7-8861-94d3328ceac1" providerId="AD" clId="Web-{D8DBAA83-E870-4EDF-8F0C-2615FC256A9F}" dt="2025-01-14T12:42:12.090" v="197" actId="20577"/>
        <pc:sldMkLst>
          <pc:docMk/>
          <pc:sldMk cId="3354420517" sldId="270"/>
        </pc:sldMkLst>
        <pc:spChg chg="mod">
          <ac:chgData name="Gyda Kjekshus" userId="S::gydakj@uio.no::3b2dcbac-094e-4eb7-8861-94d3328ceac1" providerId="AD" clId="Web-{D8DBAA83-E870-4EDF-8F0C-2615FC256A9F}" dt="2025-01-14T12:42:12.090" v="197" actId="20577"/>
          <ac:spMkLst>
            <pc:docMk/>
            <pc:sldMk cId="3354420517" sldId="270"/>
            <ac:spMk id="14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D8DBAA83-E870-4EDF-8F0C-2615FC256A9F}" dt="2025-01-14T12:40:12.744" v="151" actId="20577"/>
        <pc:sldMkLst>
          <pc:docMk/>
          <pc:sldMk cId="465974519" sldId="328"/>
        </pc:sldMkLst>
        <pc:spChg chg="mod">
          <ac:chgData name="Gyda Kjekshus" userId="S::gydakj@uio.no::3b2dcbac-094e-4eb7-8861-94d3328ceac1" providerId="AD" clId="Web-{D8DBAA83-E870-4EDF-8F0C-2615FC256A9F}" dt="2025-01-14T12:39:52.572" v="144" actId="20577"/>
          <ac:spMkLst>
            <pc:docMk/>
            <pc:sldMk cId="465974519" sldId="328"/>
            <ac:spMk id="7" creationId="{26AB27C6-B59C-6119-988E-2C10530A25D3}"/>
          </ac:spMkLst>
        </pc:spChg>
        <pc:spChg chg="mod">
          <ac:chgData name="Gyda Kjekshus" userId="S::gydakj@uio.no::3b2dcbac-094e-4eb7-8861-94d3328ceac1" providerId="AD" clId="Web-{D8DBAA83-E870-4EDF-8F0C-2615FC256A9F}" dt="2025-01-14T12:40:12.744" v="151" actId="20577"/>
          <ac:spMkLst>
            <pc:docMk/>
            <pc:sldMk cId="465974519" sldId="328"/>
            <ac:spMk id="8" creationId="{E8E877E2-BF44-9E3D-379A-3B85CF886770}"/>
          </ac:spMkLst>
        </pc:spChg>
      </pc:sldChg>
      <pc:sldChg chg="modSp">
        <pc:chgData name="Gyda Kjekshus" userId="S::gydakj@uio.no::3b2dcbac-094e-4eb7-8861-94d3328ceac1" providerId="AD" clId="Web-{D8DBAA83-E870-4EDF-8F0C-2615FC256A9F}" dt="2025-01-14T12:38:10.539" v="138" actId="20577"/>
        <pc:sldMkLst>
          <pc:docMk/>
          <pc:sldMk cId="2490251538" sldId="330"/>
        </pc:sldMkLst>
        <pc:spChg chg="mod">
          <ac:chgData name="Gyda Kjekshus" userId="S::gydakj@uio.no::3b2dcbac-094e-4eb7-8861-94d3328ceac1" providerId="AD" clId="Web-{D8DBAA83-E870-4EDF-8F0C-2615FC256A9F}" dt="2025-01-14T12:29:47.125" v="26" actId="20577"/>
          <ac:spMkLst>
            <pc:docMk/>
            <pc:sldMk cId="2490251538" sldId="330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2:38:10.539" v="138" actId="20577"/>
          <ac:spMkLst>
            <pc:docMk/>
            <pc:sldMk cId="2490251538" sldId="330"/>
            <ac:spMk id="3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D8DBAA83-E870-4EDF-8F0C-2615FC256A9F}" dt="2025-01-14T14:08:47.642" v="607" actId="20577"/>
        <pc:sldMkLst>
          <pc:docMk/>
          <pc:sldMk cId="1034705854" sldId="331"/>
        </pc:sldMkLst>
        <pc:spChg chg="mod">
          <ac:chgData name="Gyda Kjekshus" userId="S::gydakj@uio.no::3b2dcbac-094e-4eb7-8861-94d3328ceac1" providerId="AD" clId="Web-{D8DBAA83-E870-4EDF-8F0C-2615FC256A9F}" dt="2025-01-14T12:42:32.199" v="202" actId="20577"/>
          <ac:spMkLst>
            <pc:docMk/>
            <pc:sldMk cId="1034705854" sldId="331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4:08:47.642" v="607" actId="20577"/>
          <ac:spMkLst>
            <pc:docMk/>
            <pc:sldMk cId="1034705854" sldId="331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2:54:35.148" v="374" actId="20577"/>
          <ac:spMkLst>
            <pc:docMk/>
            <pc:sldMk cId="1034705854" sldId="331"/>
            <ac:spMk id="9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D8DBAA83-E870-4EDF-8F0C-2615FC256A9F}" dt="2025-01-14T12:59:47.215" v="498" actId="20577"/>
        <pc:sldMkLst>
          <pc:docMk/>
          <pc:sldMk cId="1084876199" sldId="333"/>
        </pc:sldMkLst>
        <pc:spChg chg="mod">
          <ac:chgData name="Gyda Kjekshus" userId="S::gydakj@uio.no::3b2dcbac-094e-4eb7-8861-94d3328ceac1" providerId="AD" clId="Web-{D8DBAA83-E870-4EDF-8F0C-2615FC256A9F}" dt="2025-01-14T12:59:47.215" v="498" actId="20577"/>
          <ac:spMkLst>
            <pc:docMk/>
            <pc:sldMk cId="1084876199" sldId="333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2:59:32.715" v="492" actId="20577"/>
          <ac:spMkLst>
            <pc:docMk/>
            <pc:sldMk cId="1084876199" sldId="333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2:56:16.243" v="415" actId="20577"/>
          <ac:spMkLst>
            <pc:docMk/>
            <pc:sldMk cId="1084876199" sldId="333"/>
            <ac:spMk id="9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D8DBAA83-E870-4EDF-8F0C-2615FC256A9F}" dt="2025-01-14T12:41:35.089" v="186" actId="20577"/>
        <pc:sldMkLst>
          <pc:docMk/>
          <pc:sldMk cId="3792326560" sldId="365"/>
        </pc:sldMkLst>
        <pc:spChg chg="mod">
          <ac:chgData name="Gyda Kjekshus" userId="S::gydakj@uio.no::3b2dcbac-094e-4eb7-8861-94d3328ceac1" providerId="AD" clId="Web-{D8DBAA83-E870-4EDF-8F0C-2615FC256A9F}" dt="2025-01-14T12:41:35.089" v="186" actId="20577"/>
          <ac:spMkLst>
            <pc:docMk/>
            <pc:sldMk cId="3792326560" sldId="365"/>
            <ac:spMk id="8" creationId="{7518E425-3A03-A7D7-5C85-92E11523BA76}"/>
          </ac:spMkLst>
        </pc:spChg>
        <pc:spChg chg="mod">
          <ac:chgData name="Gyda Kjekshus" userId="S::gydakj@uio.no::3b2dcbac-094e-4eb7-8861-94d3328ceac1" providerId="AD" clId="Web-{D8DBAA83-E870-4EDF-8F0C-2615FC256A9F}" dt="2025-01-14T12:41:25.761" v="183" actId="20577"/>
          <ac:spMkLst>
            <pc:docMk/>
            <pc:sldMk cId="3792326560" sldId="365"/>
            <ac:spMk id="10" creationId="{E3E53FC2-319C-4C64-AE85-A7DD29FA8289}"/>
          </ac:spMkLst>
        </pc:spChg>
        <pc:spChg chg="mod">
          <ac:chgData name="Gyda Kjekshus" userId="S::gydakj@uio.no::3b2dcbac-094e-4eb7-8861-94d3328ceac1" providerId="AD" clId="Web-{D8DBAA83-E870-4EDF-8F0C-2615FC256A9F}" dt="2025-01-14T12:40:58.354" v="173" actId="20577"/>
          <ac:spMkLst>
            <pc:docMk/>
            <pc:sldMk cId="3792326560" sldId="365"/>
            <ac:spMk id="14" creationId="{88DB27D7-DA73-481A-B245-554E1EF29D28}"/>
          </ac:spMkLst>
        </pc:spChg>
        <pc:spChg chg="mod">
          <ac:chgData name="Gyda Kjekshus" userId="S::gydakj@uio.no::3b2dcbac-094e-4eb7-8861-94d3328ceac1" providerId="AD" clId="Web-{D8DBAA83-E870-4EDF-8F0C-2615FC256A9F}" dt="2025-01-14T12:40:53.589" v="172" actId="20577"/>
          <ac:spMkLst>
            <pc:docMk/>
            <pc:sldMk cId="3792326560" sldId="365"/>
            <ac:spMk id="16" creationId="{4F75FAB3-8944-4406-B207-9E80BC8F77A6}"/>
          </ac:spMkLst>
        </pc:spChg>
        <pc:spChg chg="mod">
          <ac:chgData name="Gyda Kjekshus" userId="S::gydakj@uio.no::3b2dcbac-094e-4eb7-8861-94d3328ceac1" providerId="AD" clId="Web-{D8DBAA83-E870-4EDF-8F0C-2615FC256A9F}" dt="2025-01-14T12:41:08.229" v="177" actId="20577"/>
          <ac:spMkLst>
            <pc:docMk/>
            <pc:sldMk cId="3792326560" sldId="365"/>
            <ac:spMk id="19" creationId="{D14B699F-27F7-4271-838A-145ED1247713}"/>
          </ac:spMkLst>
        </pc:spChg>
        <pc:spChg chg="mod">
          <ac:chgData name="Gyda Kjekshus" userId="S::gydakj@uio.no::3b2dcbac-094e-4eb7-8861-94d3328ceac1" providerId="AD" clId="Web-{D8DBAA83-E870-4EDF-8F0C-2615FC256A9F}" dt="2025-01-14T12:41:05.042" v="176" actId="20577"/>
          <ac:spMkLst>
            <pc:docMk/>
            <pc:sldMk cId="3792326560" sldId="365"/>
            <ac:spMk id="27" creationId="{867A6A7F-04E8-F970-5E06-022225AAADBB}"/>
          </ac:spMkLst>
        </pc:spChg>
        <pc:spChg chg="mod">
          <ac:chgData name="Gyda Kjekshus" userId="S::gydakj@uio.no::3b2dcbac-094e-4eb7-8861-94d3328ceac1" providerId="AD" clId="Web-{D8DBAA83-E870-4EDF-8F0C-2615FC256A9F}" dt="2025-01-14T12:41:00.870" v="174" actId="20577"/>
          <ac:spMkLst>
            <pc:docMk/>
            <pc:sldMk cId="3792326560" sldId="365"/>
            <ac:spMk id="29" creationId="{DEE5B8E5-489A-F027-E649-B6658AF296A1}"/>
          </ac:spMkLst>
        </pc:spChg>
        <pc:spChg chg="mod">
          <ac:chgData name="Gyda Kjekshus" userId="S::gydakj@uio.no::3b2dcbac-094e-4eb7-8861-94d3328ceac1" providerId="AD" clId="Web-{D8DBAA83-E870-4EDF-8F0C-2615FC256A9F}" dt="2025-01-14T12:41:02.807" v="175" actId="20577"/>
          <ac:spMkLst>
            <pc:docMk/>
            <pc:sldMk cId="3792326560" sldId="365"/>
            <ac:spMk id="31" creationId="{D01B640C-6DF5-25E7-6D6A-2013FC0EE30C}"/>
          </ac:spMkLst>
        </pc:spChg>
        <pc:graphicFrameChg chg="mod modGraphic">
          <ac:chgData name="Gyda Kjekshus" userId="S::gydakj@uio.no::3b2dcbac-094e-4eb7-8861-94d3328ceac1" providerId="AD" clId="Web-{D8DBAA83-E870-4EDF-8F0C-2615FC256A9F}" dt="2025-01-14T12:40:45.260" v="171"/>
          <ac:graphicFrameMkLst>
            <pc:docMk/>
            <pc:sldMk cId="3792326560" sldId="365"/>
            <ac:graphicFrameMk id="23" creationId="{FAF67CBF-BA68-5B5C-ED29-6D4CBEA13044}"/>
          </ac:graphicFrameMkLst>
        </pc:graphicFrameChg>
      </pc:sldChg>
      <pc:sldChg chg="modSp add replId">
        <pc:chgData name="Gyda Kjekshus" userId="S::gydakj@uio.no::3b2dcbac-094e-4eb7-8861-94d3328ceac1" providerId="AD" clId="Web-{D8DBAA83-E870-4EDF-8F0C-2615FC256A9F}" dt="2025-01-14T14:11:40.988" v="661" actId="20577"/>
        <pc:sldMkLst>
          <pc:docMk/>
          <pc:sldMk cId="375309274" sldId="366"/>
        </pc:sldMkLst>
        <pc:spChg chg="mod">
          <ac:chgData name="Gyda Kjekshus" userId="S::gydakj@uio.no::3b2dcbac-094e-4eb7-8861-94d3328ceac1" providerId="AD" clId="Web-{D8DBAA83-E870-4EDF-8F0C-2615FC256A9F}" dt="2025-01-14T14:11:40.988" v="661" actId="20577"/>
          <ac:spMkLst>
            <pc:docMk/>
            <pc:sldMk cId="375309274" sldId="366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3:43:13.163" v="572" actId="20577"/>
          <ac:spMkLst>
            <pc:docMk/>
            <pc:sldMk cId="375309274" sldId="366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3:41:46.333" v="519" actId="20577"/>
          <ac:spMkLst>
            <pc:docMk/>
            <pc:sldMk cId="375309274" sldId="366"/>
            <ac:spMk id="9" creationId="{00000000-0000-0000-0000-000000000000}"/>
          </ac:spMkLst>
        </pc:spChg>
      </pc:sldChg>
      <pc:sldChg chg="modSp add replId">
        <pc:chgData name="Gyda Kjekshus" userId="S::gydakj@uio.no::3b2dcbac-094e-4eb7-8861-94d3328ceac1" providerId="AD" clId="Web-{D8DBAA83-E870-4EDF-8F0C-2615FC256A9F}" dt="2025-01-14T14:12:40.833" v="676" actId="20577"/>
        <pc:sldMkLst>
          <pc:docMk/>
          <pc:sldMk cId="490644305" sldId="367"/>
        </pc:sldMkLst>
        <pc:spChg chg="mod">
          <ac:chgData name="Gyda Kjekshus" userId="S::gydakj@uio.no::3b2dcbac-094e-4eb7-8861-94d3328ceac1" providerId="AD" clId="Web-{D8DBAA83-E870-4EDF-8F0C-2615FC256A9F}" dt="2025-01-14T14:11:50.113" v="662" actId="20577"/>
          <ac:spMkLst>
            <pc:docMk/>
            <pc:sldMk cId="490644305" sldId="367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4:12:40.833" v="676" actId="20577"/>
          <ac:spMkLst>
            <pc:docMk/>
            <pc:sldMk cId="490644305" sldId="367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3:47:00.979" v="595" actId="20577"/>
          <ac:spMkLst>
            <pc:docMk/>
            <pc:sldMk cId="490644305" sldId="367"/>
            <ac:spMk id="9" creationId="{00000000-0000-0000-0000-000000000000}"/>
          </ac:spMkLst>
        </pc:spChg>
      </pc:sldChg>
      <pc:sldChg chg="modSp add replId">
        <pc:chgData name="Gyda Kjekshus" userId="S::gydakj@uio.no::3b2dcbac-094e-4eb7-8861-94d3328ceac1" providerId="AD" clId="Web-{D8DBAA83-E870-4EDF-8F0C-2615FC256A9F}" dt="2025-01-14T14:16:34.508" v="745" actId="20577"/>
        <pc:sldMkLst>
          <pc:docMk/>
          <pc:sldMk cId="1461471955" sldId="368"/>
        </pc:sldMkLst>
        <pc:spChg chg="mod">
          <ac:chgData name="Gyda Kjekshus" userId="S::gydakj@uio.no::3b2dcbac-094e-4eb7-8861-94d3328ceac1" providerId="AD" clId="Web-{D8DBAA83-E870-4EDF-8F0C-2615FC256A9F}" dt="2025-01-14T14:12:46.036" v="677" actId="20577"/>
          <ac:spMkLst>
            <pc:docMk/>
            <pc:sldMk cId="1461471955" sldId="368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4:14:04.115" v="712" actId="1076"/>
          <ac:spMkLst>
            <pc:docMk/>
            <pc:sldMk cId="1461471955" sldId="368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D8DBAA83-E870-4EDF-8F0C-2615FC256A9F}" dt="2025-01-14T14:16:34.508" v="745" actId="20577"/>
          <ac:spMkLst>
            <pc:docMk/>
            <pc:sldMk cId="1461471955" sldId="368"/>
            <ac:spMk id="9" creationId="{00000000-0000-0000-0000-000000000000}"/>
          </ac:spMkLst>
        </pc:spChg>
      </pc:sldChg>
    </pc:docChg>
  </pc:docChgLst>
  <pc:docChgLst>
    <pc:chgData name="Gyda Kjekshus" userId="S::gydakj@uio.no::3b2dcbac-094e-4eb7-8861-94d3328ceac1" providerId="AD" clId="Web-{2096B71E-7F1F-4FB4-82DD-DA33A60F56CA}"/>
    <pc:docChg chg="addSld delSld modSld sldOrd">
      <pc:chgData name="Gyda Kjekshus" userId="S::gydakj@uio.no::3b2dcbac-094e-4eb7-8861-94d3328ceac1" providerId="AD" clId="Web-{2096B71E-7F1F-4FB4-82DD-DA33A60F56CA}" dt="2025-05-13T08:30:20.808" v="2540" actId="14100"/>
      <pc:docMkLst>
        <pc:docMk/>
      </pc:docMkLst>
      <pc:sldChg chg="modSp add">
        <pc:chgData name="Gyda Kjekshus" userId="S::gydakj@uio.no::3b2dcbac-094e-4eb7-8861-94d3328ceac1" providerId="AD" clId="Web-{2096B71E-7F1F-4FB4-82DD-DA33A60F56CA}" dt="2025-05-13T07:33:52.289" v="43" actId="20577"/>
        <pc:sldMkLst>
          <pc:docMk/>
          <pc:sldMk cId="757329036" sldId="260"/>
        </pc:sldMkLst>
        <pc:spChg chg="mod">
          <ac:chgData name="Gyda Kjekshus" userId="S::gydakj@uio.no::3b2dcbac-094e-4eb7-8861-94d3328ceac1" providerId="AD" clId="Web-{2096B71E-7F1F-4FB4-82DD-DA33A60F56CA}" dt="2025-05-13T07:33:52.289" v="43" actId="20577"/>
          <ac:spMkLst>
            <pc:docMk/>
            <pc:sldMk cId="757329036" sldId="260"/>
            <ac:spMk id="2" creationId="{00000000-0000-0000-0000-000000000000}"/>
          </ac:spMkLst>
        </pc:spChg>
      </pc:sldChg>
      <pc:sldChg chg="addSp delSp modSp add">
        <pc:chgData name="Gyda Kjekshus" userId="S::gydakj@uio.no::3b2dcbac-094e-4eb7-8861-94d3328ceac1" providerId="AD" clId="Web-{2096B71E-7F1F-4FB4-82DD-DA33A60F56CA}" dt="2025-05-13T08:30:20.808" v="2540" actId="14100"/>
        <pc:sldMkLst>
          <pc:docMk/>
          <pc:sldMk cId="3109680157" sldId="261"/>
        </pc:sldMkLst>
        <pc:spChg chg="mod">
          <ac:chgData name="Gyda Kjekshus" userId="S::gydakj@uio.no::3b2dcbac-094e-4eb7-8861-94d3328ceac1" providerId="AD" clId="Web-{2096B71E-7F1F-4FB4-82DD-DA33A60F56CA}" dt="2025-05-13T07:34:07.914" v="45" actId="1076"/>
          <ac:spMkLst>
            <pc:docMk/>
            <pc:sldMk cId="3109680157" sldId="261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2096B71E-7F1F-4FB4-82DD-DA33A60F56CA}" dt="2025-05-13T08:30:20.808" v="2540" actId="14100"/>
          <ac:spMkLst>
            <pc:docMk/>
            <pc:sldMk cId="3109680157" sldId="261"/>
            <ac:spMk id="5" creationId="{B6F69A43-9253-7712-5AEB-D51FEDD8C1DE}"/>
          </ac:spMkLst>
        </pc:spChg>
        <pc:spChg chg="add mod">
          <ac:chgData name="Gyda Kjekshus" userId="S::gydakj@uio.no::3b2dcbac-094e-4eb7-8861-94d3328ceac1" providerId="AD" clId="Web-{2096B71E-7F1F-4FB4-82DD-DA33A60F56CA}" dt="2025-05-13T08:30:16.808" v="2539" actId="1076"/>
          <ac:spMkLst>
            <pc:docMk/>
            <pc:sldMk cId="3109680157" sldId="261"/>
            <ac:spMk id="6" creationId="{B2E09690-288E-2332-A602-339497D5F226}"/>
          </ac:spMkLst>
        </pc:spChg>
        <pc:spChg chg="add del mod">
          <ac:chgData name="Gyda Kjekshus" userId="S::gydakj@uio.no::3b2dcbac-094e-4eb7-8861-94d3328ceac1" providerId="AD" clId="Web-{2096B71E-7F1F-4FB4-82DD-DA33A60F56CA}" dt="2025-05-13T08:29:36.589" v="2530"/>
          <ac:spMkLst>
            <pc:docMk/>
            <pc:sldMk cId="3109680157" sldId="261"/>
            <ac:spMk id="8" creationId="{8D36AEC5-7D27-6961-B329-7A3FC924B166}"/>
          </ac:spMkLst>
        </pc:spChg>
      </pc:sldChg>
      <pc:sldChg chg="addSp delSp modSp add ord">
        <pc:chgData name="Gyda Kjekshus" userId="S::gydakj@uio.no::3b2dcbac-094e-4eb7-8861-94d3328ceac1" providerId="AD" clId="Web-{2096B71E-7F1F-4FB4-82DD-DA33A60F56CA}" dt="2025-05-13T07:42:34.924" v="333" actId="20577"/>
        <pc:sldMkLst>
          <pc:docMk/>
          <pc:sldMk cId="888923798" sldId="262"/>
        </pc:sldMkLst>
        <pc:spChg chg="mod">
          <ac:chgData name="Gyda Kjekshus" userId="S::gydakj@uio.no::3b2dcbac-094e-4eb7-8861-94d3328ceac1" providerId="AD" clId="Web-{2096B71E-7F1F-4FB4-82DD-DA33A60F56CA}" dt="2025-05-13T07:36:17.104" v="53" actId="20577"/>
          <ac:spMkLst>
            <pc:docMk/>
            <pc:sldMk cId="888923798" sldId="262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2096B71E-7F1F-4FB4-82DD-DA33A60F56CA}" dt="2025-05-13T07:41:25.610" v="300" actId="14100"/>
          <ac:spMkLst>
            <pc:docMk/>
            <pc:sldMk cId="888923798" sldId="262"/>
            <ac:spMk id="5" creationId="{B6F69A43-9253-7712-5AEB-D51FEDD8C1DE}"/>
          </ac:spMkLst>
        </pc:spChg>
        <pc:spChg chg="add del mod">
          <ac:chgData name="Gyda Kjekshus" userId="S::gydakj@uio.no::3b2dcbac-094e-4eb7-8861-94d3328ceac1" providerId="AD" clId="Web-{2096B71E-7F1F-4FB4-82DD-DA33A60F56CA}" dt="2025-05-13T07:42:34.924" v="333" actId="20577"/>
          <ac:spMkLst>
            <pc:docMk/>
            <pc:sldMk cId="888923798" sldId="262"/>
            <ac:spMk id="6" creationId="{60E0FF01-5A3D-8B9B-CE4A-D5EDBD0B17B0}"/>
          </ac:spMkLst>
        </pc:spChg>
      </pc:sldChg>
      <pc:sldChg chg="addSp delSp modSp add">
        <pc:chgData name="Gyda Kjekshus" userId="S::gydakj@uio.no::3b2dcbac-094e-4eb7-8861-94d3328ceac1" providerId="AD" clId="Web-{2096B71E-7F1F-4FB4-82DD-DA33A60F56CA}" dt="2025-05-13T08:19:19.998" v="2015" actId="20577"/>
        <pc:sldMkLst>
          <pc:docMk/>
          <pc:sldMk cId="1527649739" sldId="263"/>
        </pc:sldMkLst>
        <pc:spChg chg="mod">
          <ac:chgData name="Gyda Kjekshus" userId="S::gydakj@uio.no::3b2dcbac-094e-4eb7-8861-94d3328ceac1" providerId="AD" clId="Web-{2096B71E-7F1F-4FB4-82DD-DA33A60F56CA}" dt="2025-05-13T08:15:49.182" v="1738" actId="1076"/>
          <ac:spMkLst>
            <pc:docMk/>
            <pc:sldMk cId="1527649739" sldId="263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2096B71E-7F1F-4FB4-82DD-DA33A60F56CA}" dt="2025-05-13T08:19:19.998" v="2015" actId="20577"/>
          <ac:spMkLst>
            <pc:docMk/>
            <pc:sldMk cId="1527649739" sldId="263"/>
            <ac:spMk id="5" creationId="{B6F69A43-9253-7712-5AEB-D51FEDD8C1DE}"/>
          </ac:spMkLst>
        </pc:spChg>
        <pc:spChg chg="add mod">
          <ac:chgData name="Gyda Kjekshus" userId="S::gydakj@uio.no::3b2dcbac-094e-4eb7-8861-94d3328ceac1" providerId="AD" clId="Web-{2096B71E-7F1F-4FB4-82DD-DA33A60F56CA}" dt="2025-05-13T08:13:36.992" v="1716" actId="20577"/>
          <ac:spMkLst>
            <pc:docMk/>
            <pc:sldMk cId="1527649739" sldId="263"/>
            <ac:spMk id="6" creationId="{9F00096F-5830-CE68-FC8D-C45F0B3FC7EA}"/>
          </ac:spMkLst>
        </pc:spChg>
        <pc:spChg chg="add del mod">
          <ac:chgData name="Gyda Kjekshus" userId="S::gydakj@uio.no::3b2dcbac-094e-4eb7-8861-94d3328ceac1" providerId="AD" clId="Web-{2096B71E-7F1F-4FB4-82DD-DA33A60F56CA}" dt="2025-05-13T08:07:02.109" v="1382"/>
          <ac:spMkLst>
            <pc:docMk/>
            <pc:sldMk cId="1527649739" sldId="263"/>
            <ac:spMk id="8" creationId="{DB4F0BB3-E679-B47C-855D-5E6A68A70D13}"/>
          </ac:spMkLst>
        </pc:spChg>
        <pc:spChg chg="add mod">
          <ac:chgData name="Gyda Kjekshus" userId="S::gydakj@uio.no::3b2dcbac-094e-4eb7-8861-94d3328ceac1" providerId="AD" clId="Web-{2096B71E-7F1F-4FB4-82DD-DA33A60F56CA}" dt="2025-05-13T08:08:00.079" v="1413" actId="1076"/>
          <ac:spMkLst>
            <pc:docMk/>
            <pc:sldMk cId="1527649739" sldId="263"/>
            <ac:spMk id="10" creationId="{A2AAC6F6-03A0-D819-8ECE-F5A47A763803}"/>
          </ac:spMkLst>
        </pc:spChg>
      </pc:sldChg>
      <pc:sldChg chg="del">
        <pc:chgData name="Gyda Kjekshus" userId="S::gydakj@uio.no::3b2dcbac-094e-4eb7-8861-94d3328ceac1" providerId="AD" clId="Web-{2096B71E-7F1F-4FB4-82DD-DA33A60F56CA}" dt="2025-05-13T07:21:35.322" v="0"/>
        <pc:sldMkLst>
          <pc:docMk/>
          <pc:sldMk cId="3741432644" sldId="316"/>
        </pc:sldMkLst>
      </pc:sldChg>
      <pc:sldChg chg="modSp del">
        <pc:chgData name="Gyda Kjekshus" userId="S::gydakj@uio.no::3b2dcbac-094e-4eb7-8861-94d3328ceac1" providerId="AD" clId="Web-{2096B71E-7F1F-4FB4-82DD-DA33A60F56CA}" dt="2025-05-13T07:22:07.557" v="9"/>
        <pc:sldMkLst>
          <pc:docMk/>
          <pc:sldMk cId="1923663185" sldId="317"/>
        </pc:sldMkLst>
        <pc:spChg chg="mod">
          <ac:chgData name="Gyda Kjekshus" userId="S::gydakj@uio.no::3b2dcbac-094e-4eb7-8861-94d3328ceac1" providerId="AD" clId="Web-{2096B71E-7F1F-4FB4-82DD-DA33A60F56CA}" dt="2025-05-13T07:21:53.759" v="8" actId="20577"/>
          <ac:spMkLst>
            <pc:docMk/>
            <pc:sldMk cId="1923663185" sldId="317"/>
            <ac:spMk id="2" creationId="{00000000-0000-0000-0000-000000000000}"/>
          </ac:spMkLst>
        </pc:spChg>
      </pc:sldChg>
      <pc:sldChg chg="del">
        <pc:chgData name="Gyda Kjekshus" userId="S::gydakj@uio.no::3b2dcbac-094e-4eb7-8861-94d3328ceac1" providerId="AD" clId="Web-{2096B71E-7F1F-4FB4-82DD-DA33A60F56CA}" dt="2025-05-13T07:22:14.088" v="10"/>
        <pc:sldMkLst>
          <pc:docMk/>
          <pc:sldMk cId="2523185530" sldId="319"/>
        </pc:sldMkLst>
      </pc:sldChg>
      <pc:sldChg chg="del">
        <pc:chgData name="Gyda Kjekshus" userId="S::gydakj@uio.no::3b2dcbac-094e-4eb7-8861-94d3328ceac1" providerId="AD" clId="Web-{2096B71E-7F1F-4FB4-82DD-DA33A60F56CA}" dt="2025-05-13T07:22:37.729" v="11"/>
        <pc:sldMkLst>
          <pc:docMk/>
          <pc:sldMk cId="3792326560" sldId="365"/>
        </pc:sldMkLst>
      </pc:sldChg>
      <pc:sldChg chg="addSp delSp modSp add replId">
        <pc:chgData name="Gyda Kjekshus" userId="S::gydakj@uio.no::3b2dcbac-094e-4eb7-8861-94d3328ceac1" providerId="AD" clId="Web-{2096B71E-7F1F-4FB4-82DD-DA33A60F56CA}" dt="2025-05-13T08:06:46.031" v="1380" actId="1076"/>
        <pc:sldMkLst>
          <pc:docMk/>
          <pc:sldMk cId="2681266013" sldId="2134805760"/>
        </pc:sldMkLst>
        <pc:spChg chg="del">
          <ac:chgData name="Gyda Kjekshus" userId="S::gydakj@uio.no::3b2dcbac-094e-4eb7-8861-94d3328ceac1" providerId="AD" clId="Web-{2096B71E-7F1F-4FB4-82DD-DA33A60F56CA}" dt="2025-05-13T08:02:50.057" v="1300"/>
          <ac:spMkLst>
            <pc:docMk/>
            <pc:sldMk cId="2681266013" sldId="2134805760"/>
            <ac:spMk id="2" creationId="{8D7B7AD9-984C-C3B0-056B-EB4A79793FD8}"/>
          </ac:spMkLst>
        </pc:spChg>
        <pc:spChg chg="del">
          <ac:chgData name="Gyda Kjekshus" userId="S::gydakj@uio.no::3b2dcbac-094e-4eb7-8861-94d3328ceac1" providerId="AD" clId="Web-{2096B71E-7F1F-4FB4-82DD-DA33A60F56CA}" dt="2025-05-13T08:02:53.635" v="1301"/>
          <ac:spMkLst>
            <pc:docMk/>
            <pc:sldMk cId="2681266013" sldId="2134805760"/>
            <ac:spMk id="5" creationId="{E7580F44-53F7-8544-13A0-0B903F48C409}"/>
          </ac:spMkLst>
        </pc:spChg>
        <pc:spChg chg="mod">
          <ac:chgData name="Gyda Kjekshus" userId="S::gydakj@uio.no::3b2dcbac-094e-4eb7-8861-94d3328ceac1" providerId="AD" clId="Web-{2096B71E-7F1F-4FB4-82DD-DA33A60F56CA}" dt="2025-05-13T08:06:46.031" v="1380" actId="1076"/>
          <ac:spMkLst>
            <pc:docMk/>
            <pc:sldMk cId="2681266013" sldId="2134805760"/>
            <ac:spMk id="6" creationId="{7675F969-2281-3268-488B-41658EC7CE8A}"/>
          </ac:spMkLst>
        </pc:spChg>
        <pc:spChg chg="add mod">
          <ac:chgData name="Gyda Kjekshus" userId="S::gydakj@uio.no::3b2dcbac-094e-4eb7-8861-94d3328ceac1" providerId="AD" clId="Web-{2096B71E-7F1F-4FB4-82DD-DA33A60F56CA}" dt="2025-05-13T08:02:50.057" v="1300"/>
          <ac:spMkLst>
            <pc:docMk/>
            <pc:sldMk cId="2681266013" sldId="2134805760"/>
            <ac:spMk id="7" creationId="{7E36B647-18B7-17FB-FCF0-6C25F2BA98BB}"/>
          </ac:spMkLst>
        </pc:spChg>
        <pc:spChg chg="mod">
          <ac:chgData name="Gyda Kjekshus" userId="S::gydakj@uio.no::3b2dcbac-094e-4eb7-8861-94d3328ceac1" providerId="AD" clId="Web-{2096B71E-7F1F-4FB4-82DD-DA33A60F56CA}" dt="2025-05-13T08:03:04.417" v="1302" actId="1076"/>
          <ac:spMkLst>
            <pc:docMk/>
            <pc:sldMk cId="2681266013" sldId="2134805760"/>
            <ac:spMk id="8" creationId="{6C96525D-E5AA-DC56-67E7-DDD9FFDD300A}"/>
          </ac:spMkLst>
        </pc:spChg>
        <pc:spChg chg="add del mod">
          <ac:chgData name="Gyda Kjekshus" userId="S::gydakj@uio.no::3b2dcbac-094e-4eb7-8861-94d3328ceac1" providerId="AD" clId="Web-{2096B71E-7F1F-4FB4-82DD-DA33A60F56CA}" dt="2025-05-13T08:06:28.327" v="1378"/>
          <ac:spMkLst>
            <pc:docMk/>
            <pc:sldMk cId="2681266013" sldId="2134805760"/>
            <ac:spMk id="10" creationId="{61DD651F-2DDB-0AB9-1D78-EB6EB508880C}"/>
          </ac:spMkLst>
        </pc:spChg>
        <pc:spChg chg="add mod">
          <ac:chgData name="Gyda Kjekshus" userId="S::gydakj@uio.no::3b2dcbac-094e-4eb7-8861-94d3328ceac1" providerId="AD" clId="Web-{2096B71E-7F1F-4FB4-82DD-DA33A60F56CA}" dt="2025-05-13T08:06:02.530" v="1376" actId="20577"/>
          <ac:spMkLst>
            <pc:docMk/>
            <pc:sldMk cId="2681266013" sldId="2134805760"/>
            <ac:spMk id="11" creationId="{AC9FE8CB-EF5B-B70F-32A2-2DC72EF9CA76}"/>
          </ac:spMkLst>
        </pc:spChg>
      </pc:sldChg>
      <pc:sldChg chg="add del replId">
        <pc:chgData name="Gyda Kjekshus" userId="S::gydakj@uio.no::3b2dcbac-094e-4eb7-8861-94d3328ceac1" providerId="AD" clId="Web-{2096B71E-7F1F-4FB4-82DD-DA33A60F56CA}" dt="2025-05-13T08:14:27.805" v="1718"/>
        <pc:sldMkLst>
          <pc:docMk/>
          <pc:sldMk cId="1819421911" sldId="2134805761"/>
        </pc:sldMkLst>
      </pc:sldChg>
      <pc:sldChg chg="modSp add replId">
        <pc:chgData name="Gyda Kjekshus" userId="S::gydakj@uio.no::3b2dcbac-094e-4eb7-8861-94d3328ceac1" providerId="AD" clId="Web-{2096B71E-7F1F-4FB4-82DD-DA33A60F56CA}" dt="2025-05-13T08:26:36.788" v="2466" actId="20577"/>
        <pc:sldMkLst>
          <pc:docMk/>
          <pc:sldMk cId="3101931852" sldId="2134805761"/>
        </pc:sldMkLst>
        <pc:spChg chg="mod">
          <ac:chgData name="Gyda Kjekshus" userId="S::gydakj@uio.no::3b2dcbac-094e-4eb7-8861-94d3328ceac1" providerId="AD" clId="Web-{2096B71E-7F1F-4FB4-82DD-DA33A60F56CA}" dt="2025-05-13T08:19:56.358" v="2019" actId="1076"/>
          <ac:spMkLst>
            <pc:docMk/>
            <pc:sldMk cId="3101931852" sldId="2134805761"/>
            <ac:spMk id="2" creationId="{F005A149-81E4-8152-4379-10BAF1672BE4}"/>
          </ac:spMkLst>
        </pc:spChg>
        <pc:spChg chg="mod">
          <ac:chgData name="Gyda Kjekshus" userId="S::gydakj@uio.no::3b2dcbac-094e-4eb7-8861-94d3328ceac1" providerId="AD" clId="Web-{2096B71E-7F1F-4FB4-82DD-DA33A60F56CA}" dt="2025-05-13T08:20:28.062" v="2026" actId="20577"/>
          <ac:spMkLst>
            <pc:docMk/>
            <pc:sldMk cId="3101931852" sldId="2134805761"/>
            <ac:spMk id="5" creationId="{8F8ADD02-35DC-C88C-80C1-72BEDBC8D7C2}"/>
          </ac:spMkLst>
        </pc:spChg>
        <pc:spChg chg="mod">
          <ac:chgData name="Gyda Kjekshus" userId="S::gydakj@uio.no::3b2dcbac-094e-4eb7-8861-94d3328ceac1" providerId="AD" clId="Web-{2096B71E-7F1F-4FB4-82DD-DA33A60F56CA}" dt="2025-05-13T08:26:36.788" v="2466" actId="20577"/>
          <ac:spMkLst>
            <pc:docMk/>
            <pc:sldMk cId="3101931852" sldId="2134805761"/>
            <ac:spMk id="6" creationId="{8C257C6B-C47B-CB4E-01AC-CBCFB658F1AB}"/>
          </ac:spMkLst>
        </pc:spChg>
        <pc:spChg chg="mod">
          <ac:chgData name="Gyda Kjekshus" userId="S::gydakj@uio.no::3b2dcbac-094e-4eb7-8861-94d3328ceac1" providerId="AD" clId="Web-{2096B71E-7F1F-4FB4-82DD-DA33A60F56CA}" dt="2025-05-13T08:22:37.424" v="2153" actId="1076"/>
          <ac:spMkLst>
            <pc:docMk/>
            <pc:sldMk cId="3101931852" sldId="2134805761"/>
            <ac:spMk id="10" creationId="{D6D39049-C060-FE49-84B9-BA3ECC2B894C}"/>
          </ac:spMkLst>
        </pc:spChg>
      </pc:sldChg>
      <pc:sldMasterChg chg="addSldLayout">
        <pc:chgData name="Gyda Kjekshus" userId="S::gydakj@uio.no::3b2dcbac-094e-4eb7-8861-94d3328ceac1" providerId="AD" clId="Web-{2096B71E-7F1F-4FB4-82DD-DA33A60F56CA}" dt="2025-05-13T07:32:35.631" v="12"/>
        <pc:sldMasterMkLst>
          <pc:docMk/>
          <pc:sldMasterMk cId="3392286848" sldId="2147483693"/>
        </pc:sldMasterMkLst>
        <pc:sldLayoutChg chg="add">
          <pc:chgData name="Gyda Kjekshus" userId="S::gydakj@uio.no::3b2dcbac-094e-4eb7-8861-94d3328ceac1" providerId="AD" clId="Web-{2096B71E-7F1F-4FB4-82DD-DA33A60F56CA}" dt="2025-05-13T07:32:35.631" v="12"/>
          <pc:sldLayoutMkLst>
            <pc:docMk/>
            <pc:sldMasterMk cId="3392286848" sldId="2147483693"/>
            <pc:sldLayoutMk cId="1597757653" sldId="2147483730"/>
          </pc:sldLayoutMkLst>
        </pc:sldLayoutChg>
      </pc:sldMasterChg>
    </pc:docChg>
  </pc:docChgLst>
  <pc:docChgLst>
    <pc:chgData name="Gyda Kjekshus" userId="S::gydakj@uio.no::3b2dcbac-094e-4eb7-8861-94d3328ceac1" providerId="AD" clId="Web-{5A0AF19E-B4AA-43BB-8E59-FD6B2F303E24}"/>
    <pc:docChg chg="modSld">
      <pc:chgData name="Gyda Kjekshus" userId="S::gydakj@uio.no::3b2dcbac-094e-4eb7-8861-94d3328ceac1" providerId="AD" clId="Web-{5A0AF19E-B4AA-43BB-8E59-FD6B2F303E24}" dt="2025-02-13T14:06:27.056" v="31" actId="1076"/>
      <pc:docMkLst>
        <pc:docMk/>
      </pc:docMkLst>
      <pc:sldChg chg="addSp modSp">
        <pc:chgData name="Gyda Kjekshus" userId="S::gydakj@uio.no::3b2dcbac-094e-4eb7-8861-94d3328ceac1" providerId="AD" clId="Web-{5A0AF19E-B4AA-43BB-8E59-FD6B2F303E24}" dt="2025-02-13T14:06:27.056" v="31" actId="1076"/>
        <pc:sldMkLst>
          <pc:docMk/>
          <pc:sldMk cId="3802846985" sldId="364"/>
        </pc:sldMkLst>
        <pc:spChg chg="add mod">
          <ac:chgData name="Gyda Kjekshus" userId="S::gydakj@uio.no::3b2dcbac-094e-4eb7-8861-94d3328ceac1" providerId="AD" clId="Web-{5A0AF19E-B4AA-43BB-8E59-FD6B2F303E24}" dt="2025-02-13T14:06:18.274" v="29" actId="20577"/>
          <ac:spMkLst>
            <pc:docMk/>
            <pc:sldMk cId="3802846985" sldId="364"/>
            <ac:spMk id="3" creationId="{1DA3EB05-B40D-1032-B4C3-8B2D64DA5BE6}"/>
          </ac:spMkLst>
        </pc:spChg>
        <pc:spChg chg="mod">
          <ac:chgData name="Gyda Kjekshus" userId="S::gydakj@uio.no::3b2dcbac-094e-4eb7-8861-94d3328ceac1" providerId="AD" clId="Web-{5A0AF19E-B4AA-43BB-8E59-FD6B2F303E24}" dt="2025-02-13T14:06:27.056" v="31" actId="1076"/>
          <ac:spMkLst>
            <pc:docMk/>
            <pc:sldMk cId="3802846985" sldId="364"/>
            <ac:spMk id="32" creationId="{DB3FCB42-3D44-22AE-AA09-E95914FBE612}"/>
          </ac:spMkLst>
        </pc:spChg>
        <pc:spChg chg="mod">
          <ac:chgData name="Gyda Kjekshus" userId="S::gydakj@uio.no::3b2dcbac-094e-4eb7-8861-94d3328ceac1" providerId="AD" clId="Web-{5A0AF19E-B4AA-43BB-8E59-FD6B2F303E24}" dt="2025-02-13T14:06:22.462" v="30" actId="1076"/>
          <ac:spMkLst>
            <pc:docMk/>
            <pc:sldMk cId="3802846985" sldId="364"/>
            <ac:spMk id="34" creationId="{FCF9A615-83D2-104F-B0E4-A6D1B73F0377}"/>
          </ac:spMkLst>
        </pc:spChg>
      </pc:sldChg>
      <pc:sldChg chg="modSp">
        <pc:chgData name="Gyda Kjekshus" userId="S::gydakj@uio.no::3b2dcbac-094e-4eb7-8861-94d3328ceac1" providerId="AD" clId="Web-{5A0AF19E-B4AA-43BB-8E59-FD6B2F303E24}" dt="2025-02-13T14:05:26.508" v="20" actId="20577"/>
        <pc:sldMkLst>
          <pc:docMk/>
          <pc:sldMk cId="1461471955" sldId="368"/>
        </pc:sldMkLst>
        <pc:spChg chg="mod">
          <ac:chgData name="Gyda Kjekshus" userId="S::gydakj@uio.no::3b2dcbac-094e-4eb7-8861-94d3328ceac1" providerId="AD" clId="Web-{5A0AF19E-B4AA-43BB-8E59-FD6B2F303E24}" dt="2025-02-13T14:05:26.508" v="20" actId="20577"/>
          <ac:spMkLst>
            <pc:docMk/>
            <pc:sldMk cId="1461471955" sldId="368"/>
            <ac:spMk id="3" creationId="{97A48D26-81EB-06A5-E38E-B04825E68C4B}"/>
          </ac:spMkLst>
        </pc:spChg>
        <pc:spChg chg="mod">
          <ac:chgData name="Gyda Kjekshus" userId="S::gydakj@uio.no::3b2dcbac-094e-4eb7-8861-94d3328ceac1" providerId="AD" clId="Web-{5A0AF19E-B4AA-43BB-8E59-FD6B2F303E24}" dt="2025-02-13T14:05:00.179" v="13" actId="20577"/>
          <ac:spMkLst>
            <pc:docMk/>
            <pc:sldMk cId="1461471955" sldId="368"/>
            <ac:spMk id="9" creationId="{00000000-0000-0000-0000-000000000000}"/>
          </ac:spMkLst>
        </pc:spChg>
      </pc:sldChg>
    </pc:docChg>
  </pc:docChgLst>
  <pc:docChgLst>
    <pc:chgData name="Lill Rasmussen Mardal" userId="S::lillrm@uio.no::df8fa8ec-a270-454e-905f-c7386ef3f0a0" providerId="AD" clId="Web-{8FFBEDAB-ED18-7766-F7EA-363E3977556B}"/>
    <pc:docChg chg="addSld modSld sldOrd">
      <pc:chgData name="Lill Rasmussen Mardal" userId="S::lillrm@uio.no::df8fa8ec-a270-454e-905f-c7386ef3f0a0" providerId="AD" clId="Web-{8FFBEDAB-ED18-7766-F7EA-363E3977556B}" dt="2025-05-02T09:08:10.573" v="4915"/>
      <pc:docMkLst>
        <pc:docMk/>
      </pc:docMkLst>
      <pc:sldChg chg="modSp">
        <pc:chgData name="Lill Rasmussen Mardal" userId="S::lillrm@uio.no::df8fa8ec-a270-454e-905f-c7386ef3f0a0" providerId="AD" clId="Web-{8FFBEDAB-ED18-7766-F7EA-363E3977556B}" dt="2025-05-02T08:16:39.302" v="3301" actId="20577"/>
        <pc:sldMkLst>
          <pc:docMk/>
          <pc:sldMk cId="2523185530" sldId="319"/>
        </pc:sldMkLst>
        <pc:spChg chg="mod">
          <ac:chgData name="Lill Rasmussen Mardal" userId="S::lillrm@uio.no::df8fa8ec-a270-454e-905f-c7386ef3f0a0" providerId="AD" clId="Web-{8FFBEDAB-ED18-7766-F7EA-363E3977556B}" dt="2025-05-02T08:16:39.302" v="3301" actId="20577"/>
          <ac:spMkLst>
            <pc:docMk/>
            <pc:sldMk cId="2523185530" sldId="319"/>
            <ac:spMk id="9" creationId="{00000000-0000-0000-0000-000000000000}"/>
          </ac:spMkLst>
        </pc:spChg>
      </pc:sldChg>
      <pc:sldChg chg="modSp">
        <pc:chgData name="Lill Rasmussen Mardal" userId="S::lillrm@uio.no::df8fa8ec-a270-454e-905f-c7386ef3f0a0" providerId="AD" clId="Web-{8FFBEDAB-ED18-7766-F7EA-363E3977556B}" dt="2025-05-02T06:44:27.102" v="409" actId="20577"/>
        <pc:sldMkLst>
          <pc:docMk/>
          <pc:sldMk cId="465974519" sldId="328"/>
        </pc:sldMkLst>
        <pc:spChg chg="mod">
          <ac:chgData name="Lill Rasmussen Mardal" userId="S::lillrm@uio.no::df8fa8ec-a270-454e-905f-c7386ef3f0a0" providerId="AD" clId="Web-{8FFBEDAB-ED18-7766-F7EA-363E3977556B}" dt="2025-05-02T06:41:11.912" v="397" actId="20577"/>
          <ac:spMkLst>
            <pc:docMk/>
            <pc:sldMk cId="465974519" sldId="328"/>
            <ac:spMk id="7" creationId="{26AB27C6-B59C-6119-988E-2C10530A25D3}"/>
          </ac:spMkLst>
        </pc:spChg>
        <pc:spChg chg="mod">
          <ac:chgData name="Lill Rasmussen Mardal" userId="S::lillrm@uio.no::df8fa8ec-a270-454e-905f-c7386ef3f0a0" providerId="AD" clId="Web-{8FFBEDAB-ED18-7766-F7EA-363E3977556B}" dt="2025-05-02T06:44:27.102" v="409" actId="20577"/>
          <ac:spMkLst>
            <pc:docMk/>
            <pc:sldMk cId="465974519" sldId="328"/>
            <ac:spMk id="8" creationId="{E8E877E2-BF44-9E3D-379A-3B85CF886770}"/>
          </ac:spMkLst>
        </pc:spChg>
      </pc:sldChg>
      <pc:sldChg chg="modSp">
        <pc:chgData name="Lill Rasmussen Mardal" userId="S::lillrm@uio.no::df8fa8ec-a270-454e-905f-c7386ef3f0a0" providerId="AD" clId="Web-{8FFBEDAB-ED18-7766-F7EA-363E3977556B}" dt="2025-05-02T06:31:50.153" v="155" actId="20577"/>
        <pc:sldMkLst>
          <pc:docMk/>
          <pc:sldMk cId="2490251538" sldId="330"/>
        </pc:sldMkLst>
        <pc:spChg chg="mod">
          <ac:chgData name="Lill Rasmussen Mardal" userId="S::lillrm@uio.no::df8fa8ec-a270-454e-905f-c7386ef3f0a0" providerId="AD" clId="Web-{8FFBEDAB-ED18-7766-F7EA-363E3977556B}" dt="2025-05-02T06:31:50.153" v="155" actId="20577"/>
          <ac:spMkLst>
            <pc:docMk/>
            <pc:sldMk cId="2490251538" sldId="330"/>
            <ac:spMk id="3" creationId="{00000000-0000-0000-0000-000000000000}"/>
          </ac:spMkLst>
        </pc:spChg>
      </pc:sldChg>
      <pc:sldChg chg="modSp">
        <pc:chgData name="Lill Rasmussen Mardal" userId="S::lillrm@uio.no::df8fa8ec-a270-454e-905f-c7386ef3f0a0" providerId="AD" clId="Web-{8FFBEDAB-ED18-7766-F7EA-363E3977556B}" dt="2025-05-02T06:41:25.521" v="399" actId="20577"/>
        <pc:sldMkLst>
          <pc:docMk/>
          <pc:sldMk cId="777849151" sldId="355"/>
        </pc:sldMkLst>
        <pc:spChg chg="mod">
          <ac:chgData name="Lill Rasmussen Mardal" userId="S::lillrm@uio.no::df8fa8ec-a270-454e-905f-c7386ef3f0a0" providerId="AD" clId="Web-{8FFBEDAB-ED18-7766-F7EA-363E3977556B}" dt="2025-05-02T06:41:25.521" v="399" actId="20577"/>
          <ac:spMkLst>
            <pc:docMk/>
            <pc:sldMk cId="777849151" sldId="355"/>
            <ac:spMk id="7" creationId="{26AB27C6-B59C-6119-988E-2C10530A25D3}"/>
          </ac:spMkLst>
        </pc:spChg>
      </pc:sldChg>
      <pc:sldChg chg="modSp">
        <pc:chgData name="Lill Rasmussen Mardal" userId="S::lillrm@uio.no::df8fa8ec-a270-454e-905f-c7386ef3f0a0" providerId="AD" clId="Web-{8FFBEDAB-ED18-7766-F7EA-363E3977556B}" dt="2025-05-02T09:08:10.573" v="4915"/>
        <pc:sldMkLst>
          <pc:docMk/>
          <pc:sldMk cId="993981674" sldId="2134805755"/>
        </pc:sldMkLst>
        <pc:spChg chg="mod">
          <ac:chgData name="Lill Rasmussen Mardal" userId="S::lillrm@uio.no::df8fa8ec-a270-454e-905f-c7386ef3f0a0" providerId="AD" clId="Web-{8FFBEDAB-ED18-7766-F7EA-363E3977556B}" dt="2025-05-02T07:02:31.650" v="737" actId="20577"/>
          <ac:spMkLst>
            <pc:docMk/>
            <pc:sldMk cId="993981674" sldId="2134805755"/>
            <ac:spMk id="2" creationId="{6FCA4DF0-08E4-EC43-2251-D5682A3ECFDB}"/>
          </ac:spMkLst>
        </pc:spChg>
        <pc:graphicFrameChg chg="mod modGraphic">
          <ac:chgData name="Lill Rasmussen Mardal" userId="S::lillrm@uio.no::df8fa8ec-a270-454e-905f-c7386ef3f0a0" providerId="AD" clId="Web-{8FFBEDAB-ED18-7766-F7EA-363E3977556B}" dt="2025-05-02T09:08:10.573" v="4915"/>
          <ac:graphicFrameMkLst>
            <pc:docMk/>
            <pc:sldMk cId="993981674" sldId="2134805755"/>
            <ac:graphicFrameMk id="4" creationId="{3A5CD660-A07B-B926-2512-1051BF053021}"/>
          </ac:graphicFrameMkLst>
        </pc:graphicFrameChg>
      </pc:sldChg>
      <pc:sldChg chg="modSp add replId">
        <pc:chgData name="Lill Rasmussen Mardal" userId="S::lillrm@uio.no::df8fa8ec-a270-454e-905f-c7386ef3f0a0" providerId="AD" clId="Web-{8FFBEDAB-ED18-7766-F7EA-363E3977556B}" dt="2025-05-02T06:57:40.317" v="731" actId="20577"/>
        <pc:sldMkLst>
          <pc:docMk/>
          <pc:sldMk cId="1853026571" sldId="2134805756"/>
        </pc:sldMkLst>
        <pc:spChg chg="mod">
          <ac:chgData name="Lill Rasmussen Mardal" userId="S::lillrm@uio.no::df8fa8ec-a270-454e-905f-c7386ef3f0a0" providerId="AD" clId="Web-{8FFBEDAB-ED18-7766-F7EA-363E3977556B}" dt="2025-05-02T06:53:48.126" v="572" actId="20577"/>
          <ac:spMkLst>
            <pc:docMk/>
            <pc:sldMk cId="1853026571" sldId="2134805756"/>
            <ac:spMk id="7" creationId="{1103FD89-6E84-517C-1D9B-3A708B423F20}"/>
          </ac:spMkLst>
        </pc:spChg>
        <pc:spChg chg="mod">
          <ac:chgData name="Lill Rasmussen Mardal" userId="S::lillrm@uio.no::df8fa8ec-a270-454e-905f-c7386ef3f0a0" providerId="AD" clId="Web-{8FFBEDAB-ED18-7766-F7EA-363E3977556B}" dt="2025-05-02T06:57:31.895" v="729" actId="20577"/>
          <ac:spMkLst>
            <pc:docMk/>
            <pc:sldMk cId="1853026571" sldId="2134805756"/>
            <ac:spMk id="8" creationId="{C5E88240-3E63-2B06-B6A1-806706C8CD78}"/>
          </ac:spMkLst>
        </pc:spChg>
        <pc:graphicFrameChg chg="modGraphic">
          <ac:chgData name="Lill Rasmussen Mardal" userId="S::lillrm@uio.no::df8fa8ec-a270-454e-905f-c7386ef3f0a0" providerId="AD" clId="Web-{8FFBEDAB-ED18-7766-F7EA-363E3977556B}" dt="2025-05-02T06:57:40.317" v="731" actId="20577"/>
          <ac:graphicFrameMkLst>
            <pc:docMk/>
            <pc:sldMk cId="1853026571" sldId="2134805756"/>
            <ac:graphicFrameMk id="6" creationId="{F403E54E-3832-17CC-A9BE-26A47BDF1725}"/>
          </ac:graphicFrameMkLst>
        </pc:graphicFrameChg>
      </pc:sldChg>
      <pc:sldChg chg="modSp add ord replId">
        <pc:chgData name="Lill Rasmussen Mardal" userId="S::lillrm@uio.no::df8fa8ec-a270-454e-905f-c7386ef3f0a0" providerId="AD" clId="Web-{8FFBEDAB-ED18-7766-F7EA-363E3977556B}" dt="2025-05-02T08:58:18.801" v="4885"/>
        <pc:sldMkLst>
          <pc:docMk/>
          <pc:sldMk cId="4094461893" sldId="2134805757"/>
        </pc:sldMkLst>
        <pc:graphicFrameChg chg="mod modGraphic">
          <ac:chgData name="Lill Rasmussen Mardal" userId="S::lillrm@uio.no::df8fa8ec-a270-454e-905f-c7386ef3f0a0" providerId="AD" clId="Web-{8FFBEDAB-ED18-7766-F7EA-363E3977556B}" dt="2025-05-02T08:58:18.801" v="4885"/>
          <ac:graphicFrameMkLst>
            <pc:docMk/>
            <pc:sldMk cId="4094461893" sldId="2134805757"/>
            <ac:graphicFrameMk id="4" creationId="{8254E63C-B6F7-400C-85F2-0DF037E4FCD6}"/>
          </ac:graphicFrameMkLst>
        </pc:graphicFrameChg>
      </pc:sldChg>
      <pc:sldChg chg="modSp add replId">
        <pc:chgData name="Lill Rasmussen Mardal" userId="S::lillrm@uio.no::df8fa8ec-a270-454e-905f-c7386ef3f0a0" providerId="AD" clId="Web-{8FFBEDAB-ED18-7766-F7EA-363E3977556B}" dt="2025-05-02T08:59:04.160" v="4899"/>
        <pc:sldMkLst>
          <pc:docMk/>
          <pc:sldMk cId="532734391" sldId="2134805758"/>
        </pc:sldMkLst>
        <pc:graphicFrameChg chg="mod modGraphic">
          <ac:chgData name="Lill Rasmussen Mardal" userId="S::lillrm@uio.no::df8fa8ec-a270-454e-905f-c7386ef3f0a0" providerId="AD" clId="Web-{8FFBEDAB-ED18-7766-F7EA-363E3977556B}" dt="2025-05-02T08:59:04.160" v="4899"/>
          <ac:graphicFrameMkLst>
            <pc:docMk/>
            <pc:sldMk cId="532734391" sldId="2134805758"/>
            <ac:graphicFrameMk id="4" creationId="{359DFDF4-26B2-6A50-F1B4-38CB4BC091E8}"/>
          </ac:graphicFrameMkLst>
        </pc:graphicFrameChg>
      </pc:sldChg>
    </pc:docChg>
  </pc:docChgLst>
  <pc:docChgLst>
    <pc:chgData name="Gyda Kjekshus" userId="S::gydakj@uio.no::3b2dcbac-094e-4eb7-8861-94d3328ceac1" providerId="AD" clId="Web-{4860BA40-D0E0-4398-B597-E7E6F66B8409}"/>
    <pc:docChg chg="modSld">
      <pc:chgData name="Gyda Kjekshus" userId="S::gydakj@uio.no::3b2dcbac-094e-4eb7-8861-94d3328ceac1" providerId="AD" clId="Web-{4860BA40-D0E0-4398-B597-E7E6F66B8409}" dt="2025-02-13T13:26:32.830" v="443" actId="20577"/>
      <pc:docMkLst>
        <pc:docMk/>
      </pc:docMkLst>
      <pc:sldChg chg="modSp">
        <pc:chgData name="Gyda Kjekshus" userId="S::gydakj@uio.no::3b2dcbac-094e-4eb7-8861-94d3328ceac1" providerId="AD" clId="Web-{4860BA40-D0E0-4398-B597-E7E6F66B8409}" dt="2025-02-13T13:25:17.610" v="403" actId="20577"/>
        <pc:sldMkLst>
          <pc:docMk/>
          <pc:sldMk cId="465974519" sldId="328"/>
        </pc:sldMkLst>
        <pc:spChg chg="mod">
          <ac:chgData name="Gyda Kjekshus" userId="S::gydakj@uio.no::3b2dcbac-094e-4eb7-8861-94d3328ceac1" providerId="AD" clId="Web-{4860BA40-D0E0-4398-B597-E7E6F66B8409}" dt="2025-02-13T13:22:55.905" v="334" actId="14100"/>
          <ac:spMkLst>
            <pc:docMk/>
            <pc:sldMk cId="465974519" sldId="328"/>
            <ac:spMk id="7" creationId="{26AB27C6-B59C-6119-988E-2C10530A25D3}"/>
          </ac:spMkLst>
        </pc:spChg>
        <pc:spChg chg="mod">
          <ac:chgData name="Gyda Kjekshus" userId="S::gydakj@uio.no::3b2dcbac-094e-4eb7-8861-94d3328ceac1" providerId="AD" clId="Web-{4860BA40-D0E0-4398-B597-E7E6F66B8409}" dt="2025-02-13T13:25:17.610" v="403" actId="20577"/>
          <ac:spMkLst>
            <pc:docMk/>
            <pc:sldMk cId="465974519" sldId="328"/>
            <ac:spMk id="8" creationId="{E8E877E2-BF44-9E3D-379A-3B85CF886770}"/>
          </ac:spMkLst>
        </pc:spChg>
        <pc:graphicFrameChg chg="modGraphic">
          <ac:chgData name="Gyda Kjekshus" userId="S::gydakj@uio.no::3b2dcbac-094e-4eb7-8861-94d3328ceac1" providerId="AD" clId="Web-{4860BA40-D0E0-4398-B597-E7E6F66B8409}" dt="2025-02-13T13:17:35.978" v="183" actId="20577"/>
          <ac:graphicFrameMkLst>
            <pc:docMk/>
            <pc:sldMk cId="465974519" sldId="328"/>
            <ac:graphicFrameMk id="6" creationId="{A3070334-FF01-22AB-7690-317745BE3C73}"/>
          </ac:graphicFrameMkLst>
        </pc:graphicFrameChg>
      </pc:sldChg>
      <pc:sldChg chg="modSp">
        <pc:chgData name="Gyda Kjekshus" userId="S::gydakj@uio.no::3b2dcbac-094e-4eb7-8861-94d3328ceac1" providerId="AD" clId="Web-{4860BA40-D0E0-4398-B597-E7E6F66B8409}" dt="2025-02-13T13:13:43.319" v="81" actId="20577"/>
        <pc:sldMkLst>
          <pc:docMk/>
          <pc:sldMk cId="2490251538" sldId="330"/>
        </pc:sldMkLst>
        <pc:spChg chg="mod">
          <ac:chgData name="Gyda Kjekshus" userId="S::gydakj@uio.no::3b2dcbac-094e-4eb7-8861-94d3328ceac1" providerId="AD" clId="Web-{4860BA40-D0E0-4398-B597-E7E6F66B8409}" dt="2025-02-13T13:09:58.269" v="6" actId="20577"/>
          <ac:spMkLst>
            <pc:docMk/>
            <pc:sldMk cId="2490251538" sldId="330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4860BA40-D0E0-4398-B597-E7E6F66B8409}" dt="2025-02-13T13:13:43.319" v="81" actId="20577"/>
          <ac:spMkLst>
            <pc:docMk/>
            <pc:sldMk cId="2490251538" sldId="330"/>
            <ac:spMk id="3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4860BA40-D0E0-4398-B597-E7E6F66B8409}" dt="2025-02-13T13:26:32.830" v="443" actId="20577"/>
        <pc:sldMkLst>
          <pc:docMk/>
          <pc:sldMk cId="777849151" sldId="355"/>
        </pc:sldMkLst>
        <pc:spChg chg="mod">
          <ac:chgData name="Gyda Kjekshus" userId="S::gydakj@uio.no::3b2dcbac-094e-4eb7-8861-94d3328ceac1" providerId="AD" clId="Web-{4860BA40-D0E0-4398-B597-E7E6F66B8409}" dt="2025-02-13T13:26:32.830" v="443" actId="20577"/>
          <ac:spMkLst>
            <pc:docMk/>
            <pc:sldMk cId="777849151" sldId="355"/>
            <ac:spMk id="7" creationId="{26AB27C6-B59C-6119-988E-2C10530A25D3}"/>
          </ac:spMkLst>
        </pc:spChg>
        <pc:graphicFrameChg chg="modGraphic">
          <ac:chgData name="Gyda Kjekshus" userId="S::gydakj@uio.no::3b2dcbac-094e-4eb7-8861-94d3328ceac1" providerId="AD" clId="Web-{4860BA40-D0E0-4398-B597-E7E6F66B8409}" dt="2025-02-13T13:21:06.122" v="253" actId="20577"/>
          <ac:graphicFrameMkLst>
            <pc:docMk/>
            <pc:sldMk cId="777849151" sldId="355"/>
            <ac:graphicFrameMk id="6" creationId="{A3070334-FF01-22AB-7690-317745BE3C73}"/>
          </ac:graphicFrameMkLst>
        </pc:graphicFrameChg>
      </pc:sldChg>
    </pc:docChg>
  </pc:docChgLst>
  <pc:docChgLst>
    <pc:chgData name="Gyda Kjekshus" userId="S::gydakj@uio.no::3b2dcbac-094e-4eb7-8861-94d3328ceac1" providerId="AD" clId="Web-{69ED5884-CB42-4670-9C9C-2AE74EE49988}"/>
    <pc:docChg chg="modSld">
      <pc:chgData name="Gyda Kjekshus" userId="S::gydakj@uio.no::3b2dcbac-094e-4eb7-8861-94d3328ceac1" providerId="AD" clId="Web-{69ED5884-CB42-4670-9C9C-2AE74EE49988}" dt="2025-02-14T08:53:14.034" v="11" actId="1076"/>
      <pc:docMkLst>
        <pc:docMk/>
      </pc:docMkLst>
      <pc:sldChg chg="addSp modSp">
        <pc:chgData name="Gyda Kjekshus" userId="S::gydakj@uio.no::3b2dcbac-094e-4eb7-8861-94d3328ceac1" providerId="AD" clId="Web-{69ED5884-CB42-4670-9C9C-2AE74EE49988}" dt="2025-02-14T08:53:14.034" v="11" actId="1076"/>
        <pc:sldMkLst>
          <pc:docMk/>
          <pc:sldMk cId="3802846985" sldId="364"/>
        </pc:sldMkLst>
        <pc:spChg chg="add mod">
          <ac:chgData name="Gyda Kjekshus" userId="S::gydakj@uio.no::3b2dcbac-094e-4eb7-8861-94d3328ceac1" providerId="AD" clId="Web-{69ED5884-CB42-4670-9C9C-2AE74EE49988}" dt="2025-02-14T08:53:14.034" v="11" actId="1076"/>
          <ac:spMkLst>
            <pc:docMk/>
            <pc:sldMk cId="3802846985" sldId="364"/>
            <ac:spMk id="4" creationId="{4E7A50CD-43AA-B913-18BA-1B29BD34277C}"/>
          </ac:spMkLst>
        </pc:spChg>
        <pc:spChg chg="mod">
          <ac:chgData name="Gyda Kjekshus" userId="S::gydakj@uio.no::3b2dcbac-094e-4eb7-8861-94d3328ceac1" providerId="AD" clId="Web-{69ED5884-CB42-4670-9C9C-2AE74EE49988}" dt="2025-02-14T08:52:32.315" v="0" actId="1076"/>
          <ac:spMkLst>
            <pc:docMk/>
            <pc:sldMk cId="3802846985" sldId="364"/>
            <ac:spMk id="19" creationId="{5CE6E249-BB44-2DC1-E7EF-5DCECAF4AE4B}"/>
          </ac:spMkLst>
        </pc:spChg>
        <pc:picChg chg="mod">
          <ac:chgData name="Gyda Kjekshus" userId="S::gydakj@uio.no::3b2dcbac-094e-4eb7-8861-94d3328ceac1" providerId="AD" clId="Web-{69ED5884-CB42-4670-9C9C-2AE74EE49988}" dt="2025-02-14T08:52:46.018" v="3" actId="1076"/>
          <ac:picMkLst>
            <pc:docMk/>
            <pc:sldMk cId="3802846985" sldId="364"/>
            <ac:picMk id="7" creationId="{02603BF0-3C49-C2FD-17C9-9B471EE72F21}"/>
          </ac:picMkLst>
        </pc:picChg>
      </pc:sldChg>
    </pc:docChg>
  </pc:docChgLst>
  <pc:docChgLst>
    <pc:chgData name="Gyda Kjekshus" userId="S::gydakj@uio.no::3b2dcbac-094e-4eb7-8861-94d3328ceac1" providerId="AD" clId="Web-{8E8BA1D4-7BEB-4E9F-8A2E-0C879FE12465}"/>
    <pc:docChg chg="addSld delSld modSld sldOrd">
      <pc:chgData name="Gyda Kjekshus" userId="S::gydakj@uio.no::3b2dcbac-094e-4eb7-8861-94d3328ceac1" providerId="AD" clId="Web-{8E8BA1D4-7BEB-4E9F-8A2E-0C879FE12465}" dt="2025-05-13T09:11:24.735" v="178" actId="1076"/>
      <pc:docMkLst>
        <pc:docMk/>
      </pc:docMkLst>
      <pc:sldChg chg="addSp delSp modSp new del">
        <pc:chgData name="Gyda Kjekshus" userId="S::gydakj@uio.no::3b2dcbac-094e-4eb7-8861-94d3328ceac1" providerId="AD" clId="Web-{8E8BA1D4-7BEB-4E9F-8A2E-0C879FE12465}" dt="2025-05-13T09:07:09.761" v="11"/>
        <pc:sldMkLst>
          <pc:docMk/>
          <pc:sldMk cId="3427614104" sldId="2134805762"/>
        </pc:sldMkLst>
        <pc:spChg chg="del">
          <ac:chgData name="Gyda Kjekshus" userId="S::gydakj@uio.no::3b2dcbac-094e-4eb7-8861-94d3328ceac1" providerId="AD" clId="Web-{8E8BA1D4-7BEB-4E9F-8A2E-0C879FE12465}" dt="2025-05-13T09:04:07.867" v="1"/>
          <ac:spMkLst>
            <pc:docMk/>
            <pc:sldMk cId="3427614104" sldId="2134805762"/>
            <ac:spMk id="2" creationId="{D9B891AC-79AE-AE97-115F-60705DB03F6E}"/>
          </ac:spMkLst>
        </pc:spChg>
        <pc:spChg chg="del">
          <ac:chgData name="Gyda Kjekshus" userId="S::gydakj@uio.no::3b2dcbac-094e-4eb7-8861-94d3328ceac1" providerId="AD" clId="Web-{8E8BA1D4-7BEB-4E9F-8A2E-0C879FE12465}" dt="2025-05-13T09:04:17.179" v="2"/>
          <ac:spMkLst>
            <pc:docMk/>
            <pc:sldMk cId="3427614104" sldId="2134805762"/>
            <ac:spMk id="3" creationId="{4D5AA435-1899-D107-BB18-5F6FF96C504D}"/>
          </ac:spMkLst>
        </pc:spChg>
        <pc:picChg chg="add mod ord">
          <ac:chgData name="Gyda Kjekshus" userId="S::gydakj@uio.no::3b2dcbac-094e-4eb7-8861-94d3328ceac1" providerId="AD" clId="Web-{8E8BA1D4-7BEB-4E9F-8A2E-0C879FE12465}" dt="2025-05-13T09:04:21.648" v="3" actId="1076"/>
          <ac:picMkLst>
            <pc:docMk/>
            <pc:sldMk cId="3427614104" sldId="2134805762"/>
            <ac:picMk id="7" creationId="{6C6B8954-092C-0A9D-8000-30D4192D4DF5}"/>
          </ac:picMkLst>
        </pc:picChg>
      </pc:sldChg>
      <pc:sldChg chg="addSp delSp modSp add ord replId">
        <pc:chgData name="Gyda Kjekshus" userId="S::gydakj@uio.no::3b2dcbac-094e-4eb7-8861-94d3328ceac1" providerId="AD" clId="Web-{8E8BA1D4-7BEB-4E9F-8A2E-0C879FE12465}" dt="2025-05-13T09:11:24.735" v="178" actId="1076"/>
        <pc:sldMkLst>
          <pc:docMk/>
          <pc:sldMk cId="4174092299" sldId="2134805763"/>
        </pc:sldMkLst>
        <pc:spChg chg="del">
          <ac:chgData name="Gyda Kjekshus" userId="S::gydakj@uio.no::3b2dcbac-094e-4eb7-8861-94d3328ceac1" providerId="AD" clId="Web-{8E8BA1D4-7BEB-4E9F-8A2E-0C879FE12465}" dt="2025-05-13T09:06:48.182" v="5"/>
          <ac:spMkLst>
            <pc:docMk/>
            <pc:sldMk cId="4174092299" sldId="2134805763"/>
            <ac:spMk id="2" creationId="{451AF44F-E7B1-D42B-A0DC-63E50D099D0A}"/>
          </ac:spMkLst>
        </pc:spChg>
        <pc:spChg chg="del">
          <ac:chgData name="Gyda Kjekshus" userId="S::gydakj@uio.no::3b2dcbac-094e-4eb7-8861-94d3328ceac1" providerId="AD" clId="Web-{8E8BA1D4-7BEB-4E9F-8A2E-0C879FE12465}" dt="2025-05-13T09:06:51.229" v="6"/>
          <ac:spMkLst>
            <pc:docMk/>
            <pc:sldMk cId="4174092299" sldId="2134805763"/>
            <ac:spMk id="5" creationId="{D42CDEAE-D8B7-004C-69C1-241FAD17B5AC}"/>
          </ac:spMkLst>
        </pc:spChg>
        <pc:spChg chg="del">
          <ac:chgData name="Gyda Kjekshus" userId="S::gydakj@uio.no::3b2dcbac-094e-4eb7-8861-94d3328ceac1" providerId="AD" clId="Web-{8E8BA1D4-7BEB-4E9F-8A2E-0C879FE12465}" dt="2025-05-13T09:06:53.823" v="7"/>
          <ac:spMkLst>
            <pc:docMk/>
            <pc:sldMk cId="4174092299" sldId="2134805763"/>
            <ac:spMk id="6" creationId="{2EF8870C-E8F5-D906-C61B-384BC6684AA0}"/>
          </ac:spMkLst>
        </pc:spChg>
        <pc:spChg chg="add del mod">
          <ac:chgData name="Gyda Kjekshus" userId="S::gydakj@uio.no::3b2dcbac-094e-4eb7-8861-94d3328ceac1" providerId="AD" clId="Web-{8E8BA1D4-7BEB-4E9F-8A2E-0C879FE12465}" dt="2025-05-13T09:06:55.995" v="8"/>
          <ac:spMkLst>
            <pc:docMk/>
            <pc:sldMk cId="4174092299" sldId="2134805763"/>
            <ac:spMk id="7" creationId="{FCD5EADE-3491-0E2B-C79D-4142B8DBABA6}"/>
          </ac:spMkLst>
        </pc:spChg>
        <pc:spChg chg="add del mod">
          <ac:chgData name="Gyda Kjekshus" userId="S::gydakj@uio.no::3b2dcbac-094e-4eb7-8861-94d3328ceac1" providerId="AD" clId="Web-{8E8BA1D4-7BEB-4E9F-8A2E-0C879FE12465}" dt="2025-05-13T09:07:02.026" v="9"/>
          <ac:spMkLst>
            <pc:docMk/>
            <pc:sldMk cId="4174092299" sldId="2134805763"/>
            <ac:spMk id="9" creationId="{47E6EB89-6654-EC01-85E5-68C769B84002}"/>
          </ac:spMkLst>
        </pc:spChg>
        <pc:spChg chg="add mod">
          <ac:chgData name="Gyda Kjekshus" userId="S::gydakj@uio.no::3b2dcbac-094e-4eb7-8861-94d3328ceac1" providerId="AD" clId="Web-{8E8BA1D4-7BEB-4E9F-8A2E-0C879FE12465}" dt="2025-05-13T09:11:24.735" v="178" actId="1076"/>
          <ac:spMkLst>
            <pc:docMk/>
            <pc:sldMk cId="4174092299" sldId="2134805763"/>
            <ac:spMk id="12" creationId="{5150694B-4EF6-522E-48B5-F4E522F3E7DB}"/>
          </ac:spMkLst>
        </pc:spChg>
        <pc:picChg chg="add mod ord">
          <ac:chgData name="Gyda Kjekshus" userId="S::gydakj@uio.no::3b2dcbac-094e-4eb7-8861-94d3328ceac1" providerId="AD" clId="Web-{8E8BA1D4-7BEB-4E9F-8A2E-0C879FE12465}" dt="2025-05-13T09:07:05.292" v="10" actId="1076"/>
          <ac:picMkLst>
            <pc:docMk/>
            <pc:sldMk cId="4174092299" sldId="2134805763"/>
            <ac:picMk id="10" creationId="{EAA9B33C-E072-B539-A393-4905E90F6256}"/>
          </ac:picMkLst>
        </pc:picChg>
      </pc:sldChg>
    </pc:docChg>
  </pc:docChgLst>
  <pc:docChgLst>
    <pc:chgData name="Gyda Kjekshus" userId="S::gydakj@uio.no::3b2dcbac-094e-4eb7-8861-94d3328ceac1" providerId="AD" clId="Web-{02BB0A2C-BA63-40ED-BD57-66F9D5976153}"/>
    <pc:docChg chg="modSld">
      <pc:chgData name="Gyda Kjekshus" userId="S::gydakj@uio.no::3b2dcbac-094e-4eb7-8861-94d3328ceac1" providerId="AD" clId="Web-{02BB0A2C-BA63-40ED-BD57-66F9D5976153}" dt="2025-01-14T15:06:39.050" v="261" actId="1076"/>
      <pc:docMkLst>
        <pc:docMk/>
      </pc:docMkLst>
      <pc:sldChg chg="addSp delSp modSp">
        <pc:chgData name="Gyda Kjekshus" userId="S::gydakj@uio.no::3b2dcbac-094e-4eb7-8861-94d3328ceac1" providerId="AD" clId="Web-{02BB0A2C-BA63-40ED-BD57-66F9D5976153}" dt="2025-01-14T15:06:39.050" v="261" actId="1076"/>
        <pc:sldMkLst>
          <pc:docMk/>
          <pc:sldMk cId="3802846985" sldId="364"/>
        </pc:sldMkLst>
        <pc:spChg chg="add del mod">
          <ac:chgData name="Gyda Kjekshus" userId="S::gydakj@uio.no::3b2dcbac-094e-4eb7-8861-94d3328ceac1" providerId="AD" clId="Web-{02BB0A2C-BA63-40ED-BD57-66F9D5976153}" dt="2025-01-14T14:52:36.047" v="189"/>
          <ac:spMkLst>
            <pc:docMk/>
            <pc:sldMk cId="3802846985" sldId="364"/>
            <ac:spMk id="3" creationId="{3A62DB79-1D10-3612-1D5C-D55ED932776E}"/>
          </ac:spMkLst>
        </pc:spChg>
        <pc:spChg chg="del">
          <ac:chgData name="Gyda Kjekshus" userId="S::gydakj@uio.no::3b2dcbac-094e-4eb7-8861-94d3328ceac1" providerId="AD" clId="Web-{02BB0A2C-BA63-40ED-BD57-66F9D5976153}" dt="2025-01-14T14:47:45.603" v="148"/>
          <ac:spMkLst>
            <pc:docMk/>
            <pc:sldMk cId="3802846985" sldId="364"/>
            <ac:spMk id="4" creationId="{0CB0C28E-7F33-F267-11C4-4B2C8005B10F}"/>
          </ac:spMkLst>
        </pc:spChg>
        <pc:spChg chg="add del">
          <ac:chgData name="Gyda Kjekshus" userId="S::gydakj@uio.no::3b2dcbac-094e-4eb7-8861-94d3328ceac1" providerId="AD" clId="Web-{02BB0A2C-BA63-40ED-BD57-66F9D5976153}" dt="2025-01-14T15:04:33.219" v="250"/>
          <ac:spMkLst>
            <pc:docMk/>
            <pc:sldMk cId="3802846985" sldId="364"/>
            <ac:spMk id="6" creationId="{72657531-9BFE-6234-845C-6157BFF15F55}"/>
          </ac:spMkLst>
        </pc:spChg>
        <pc:spChg chg="mod">
          <ac:chgData name="Gyda Kjekshus" userId="S::gydakj@uio.no::3b2dcbac-094e-4eb7-8861-94d3328ceac1" providerId="AD" clId="Web-{02BB0A2C-BA63-40ED-BD57-66F9D5976153}" dt="2025-01-14T14:51:56.124" v="174"/>
          <ac:spMkLst>
            <pc:docMk/>
            <pc:sldMk cId="3802846985" sldId="364"/>
            <ac:spMk id="14" creationId="{DCE56E97-3DC5-4F9F-B9D8-CDD364C1EEA4}"/>
          </ac:spMkLst>
        </pc:spChg>
        <pc:spChg chg="mod">
          <ac:chgData name="Gyda Kjekshus" userId="S::gydakj@uio.no::3b2dcbac-094e-4eb7-8861-94d3328ceac1" providerId="AD" clId="Web-{02BB0A2C-BA63-40ED-BD57-66F9D5976153}" dt="2025-01-14T14:48:57.136" v="169" actId="1076"/>
          <ac:spMkLst>
            <pc:docMk/>
            <pc:sldMk cId="3802846985" sldId="364"/>
            <ac:spMk id="15" creationId="{1184BA90-CF51-49C4-ACDD-E3EC265D8BAA}"/>
          </ac:spMkLst>
        </pc:spChg>
        <pc:spChg chg="mod">
          <ac:chgData name="Gyda Kjekshus" userId="S::gydakj@uio.no::3b2dcbac-094e-4eb7-8861-94d3328ceac1" providerId="AD" clId="Web-{02BB0A2C-BA63-40ED-BD57-66F9D5976153}" dt="2025-01-14T14:48:33.463" v="166" actId="20577"/>
          <ac:spMkLst>
            <pc:docMk/>
            <pc:sldMk cId="3802846985" sldId="364"/>
            <ac:spMk id="16" creationId="{4EAD19D8-FC07-4CCB-B8EF-8E3ED00F2A81}"/>
          </ac:spMkLst>
        </pc:spChg>
        <pc:spChg chg="mod">
          <ac:chgData name="Gyda Kjekshus" userId="S::gydakj@uio.no::3b2dcbac-094e-4eb7-8861-94d3328ceac1" providerId="AD" clId="Web-{02BB0A2C-BA63-40ED-BD57-66F9D5976153}" dt="2025-01-14T14:48:57.167" v="170" actId="1076"/>
          <ac:spMkLst>
            <pc:docMk/>
            <pc:sldMk cId="3802846985" sldId="364"/>
            <ac:spMk id="17" creationId="{E2EEF127-21E2-4682-A3ED-378AA136F8A9}"/>
          </ac:spMkLst>
        </pc:spChg>
        <pc:spChg chg="mod">
          <ac:chgData name="Gyda Kjekshus" userId="S::gydakj@uio.no::3b2dcbac-094e-4eb7-8861-94d3328ceac1" providerId="AD" clId="Web-{02BB0A2C-BA63-40ED-BD57-66F9D5976153}" dt="2025-01-14T15:05:59.018" v="258"/>
          <ac:spMkLst>
            <pc:docMk/>
            <pc:sldMk cId="3802846985" sldId="364"/>
            <ac:spMk id="18" creationId="{4B99F435-BE65-476E-9D9F-E1CACD6D328C}"/>
          </ac:spMkLst>
        </pc:spChg>
        <pc:spChg chg="add mod">
          <ac:chgData name="Gyda Kjekshus" userId="S::gydakj@uio.no::3b2dcbac-094e-4eb7-8861-94d3328ceac1" providerId="AD" clId="Web-{02BB0A2C-BA63-40ED-BD57-66F9D5976153}" dt="2025-01-14T14:45:56.882" v="130" actId="1076"/>
          <ac:spMkLst>
            <pc:docMk/>
            <pc:sldMk cId="3802846985" sldId="364"/>
            <ac:spMk id="19" creationId="{5CE6E249-BB44-2DC1-E7EF-5DCECAF4AE4B}"/>
          </ac:spMkLst>
        </pc:spChg>
        <pc:spChg chg="del">
          <ac:chgData name="Gyda Kjekshus" userId="S::gydakj@uio.no::3b2dcbac-094e-4eb7-8861-94d3328ceac1" providerId="AD" clId="Web-{02BB0A2C-BA63-40ED-BD57-66F9D5976153}" dt="2025-01-14T15:04:45.251" v="252"/>
          <ac:spMkLst>
            <pc:docMk/>
            <pc:sldMk cId="3802846985" sldId="364"/>
            <ac:spMk id="20" creationId="{4DAEBD36-65B7-4813-8ACB-49551C8D9582}"/>
          </ac:spMkLst>
        </pc:spChg>
        <pc:spChg chg="add mod">
          <ac:chgData name="Gyda Kjekshus" userId="S::gydakj@uio.no::3b2dcbac-094e-4eb7-8861-94d3328ceac1" providerId="AD" clId="Web-{02BB0A2C-BA63-40ED-BD57-66F9D5976153}" dt="2025-01-14T14:48:57.183" v="171" actId="1076"/>
          <ac:spMkLst>
            <pc:docMk/>
            <pc:sldMk cId="3802846985" sldId="364"/>
            <ac:spMk id="21" creationId="{5CCBE67F-7CCD-BA10-D6A7-257BCE11FBBB}"/>
          </ac:spMkLst>
        </pc:spChg>
        <pc:spChg chg="mod">
          <ac:chgData name="Gyda Kjekshus" userId="S::gydakj@uio.no::3b2dcbac-094e-4eb7-8861-94d3328ceac1" providerId="AD" clId="Web-{02BB0A2C-BA63-40ED-BD57-66F9D5976153}" dt="2025-01-14T14:44:59.130" v="121" actId="20577"/>
          <ac:spMkLst>
            <pc:docMk/>
            <pc:sldMk cId="3802846985" sldId="364"/>
            <ac:spMk id="24" creationId="{97146034-4B3C-49B5-942B-29F905063AFC}"/>
          </ac:spMkLst>
        </pc:spChg>
        <pc:spChg chg="add mod">
          <ac:chgData name="Gyda Kjekshus" userId="S::gydakj@uio.no::3b2dcbac-094e-4eb7-8861-94d3328ceac1" providerId="AD" clId="Web-{02BB0A2C-BA63-40ED-BD57-66F9D5976153}" dt="2025-01-14T14:48:57.198" v="172" actId="1076"/>
          <ac:spMkLst>
            <pc:docMk/>
            <pc:sldMk cId="3802846985" sldId="364"/>
            <ac:spMk id="27" creationId="{8E882C1A-9C79-34BC-5141-641D1B48A3DE}"/>
          </ac:spMkLst>
        </pc:spChg>
        <pc:spChg chg="del">
          <ac:chgData name="Gyda Kjekshus" userId="S::gydakj@uio.no::3b2dcbac-094e-4eb7-8861-94d3328ceac1" providerId="AD" clId="Web-{02BB0A2C-BA63-40ED-BD57-66F9D5976153}" dt="2025-01-14T15:04:39.798" v="251"/>
          <ac:spMkLst>
            <pc:docMk/>
            <pc:sldMk cId="3802846985" sldId="364"/>
            <ac:spMk id="28" creationId="{0E70BF1D-C7C9-20CB-95EE-C58923CC508C}"/>
          </ac:spMkLst>
        </pc:spChg>
        <pc:spChg chg="add mod">
          <ac:chgData name="Gyda Kjekshus" userId="S::gydakj@uio.no::3b2dcbac-094e-4eb7-8861-94d3328ceac1" providerId="AD" clId="Web-{02BB0A2C-BA63-40ED-BD57-66F9D5976153}" dt="2025-01-14T15:06:39.050" v="261" actId="1076"/>
          <ac:spMkLst>
            <pc:docMk/>
            <pc:sldMk cId="3802846985" sldId="364"/>
            <ac:spMk id="31" creationId="{67F709DC-350F-3442-21A4-BF78F2D1963D}"/>
          </ac:spMkLst>
        </pc:spChg>
        <pc:spChg chg="add mod">
          <ac:chgData name="Gyda Kjekshus" userId="S::gydakj@uio.no::3b2dcbac-094e-4eb7-8861-94d3328ceac1" providerId="AD" clId="Web-{02BB0A2C-BA63-40ED-BD57-66F9D5976153}" dt="2025-01-14T14:55:04.488" v="224" actId="1076"/>
          <ac:spMkLst>
            <pc:docMk/>
            <pc:sldMk cId="3802846985" sldId="364"/>
            <ac:spMk id="32" creationId="{DB3FCB42-3D44-22AE-AA09-E95914FBE612}"/>
          </ac:spMkLst>
        </pc:spChg>
        <pc:spChg chg="add del mod">
          <ac:chgData name="Gyda Kjekshus" userId="S::gydakj@uio.no::3b2dcbac-094e-4eb7-8861-94d3328ceac1" providerId="AD" clId="Web-{02BB0A2C-BA63-40ED-BD57-66F9D5976153}" dt="2025-01-14T15:03:38.828" v="235"/>
          <ac:spMkLst>
            <pc:docMk/>
            <pc:sldMk cId="3802846985" sldId="364"/>
            <ac:spMk id="33" creationId="{7D4A5570-21A4-8F25-34E2-0BE1F8AE25CA}"/>
          </ac:spMkLst>
        </pc:spChg>
        <pc:spChg chg="add mod">
          <ac:chgData name="Gyda Kjekshus" userId="S::gydakj@uio.no::3b2dcbac-094e-4eb7-8861-94d3328ceac1" providerId="AD" clId="Web-{02BB0A2C-BA63-40ED-BD57-66F9D5976153}" dt="2025-01-14T15:05:32.549" v="256" actId="20577"/>
          <ac:spMkLst>
            <pc:docMk/>
            <pc:sldMk cId="3802846985" sldId="364"/>
            <ac:spMk id="34" creationId="{FCF9A615-83D2-104F-B0E4-A6D1B73F0377}"/>
          </ac:spMkLst>
        </pc:spChg>
      </pc:sldChg>
      <pc:sldChg chg="addSp delSp modSp">
        <pc:chgData name="Gyda Kjekshus" userId="S::gydakj@uio.no::3b2dcbac-094e-4eb7-8861-94d3328ceac1" providerId="AD" clId="Web-{02BB0A2C-BA63-40ED-BD57-66F9D5976153}" dt="2025-01-14T15:04:18.297" v="249" actId="20577"/>
        <pc:sldMkLst>
          <pc:docMk/>
          <pc:sldMk cId="1461471955" sldId="368"/>
        </pc:sldMkLst>
        <pc:spChg chg="add mod">
          <ac:chgData name="Gyda Kjekshus" userId="S::gydakj@uio.no::3b2dcbac-094e-4eb7-8861-94d3328ceac1" providerId="AD" clId="Web-{02BB0A2C-BA63-40ED-BD57-66F9D5976153}" dt="2025-01-14T15:03:58.344" v="239" actId="20577"/>
          <ac:spMkLst>
            <pc:docMk/>
            <pc:sldMk cId="1461471955" sldId="368"/>
            <ac:spMk id="3" creationId="{97A48D26-81EB-06A5-E38E-B04825E68C4B}"/>
          </ac:spMkLst>
        </pc:spChg>
        <pc:spChg chg="del mod">
          <ac:chgData name="Gyda Kjekshus" userId="S::gydakj@uio.no::3b2dcbac-094e-4eb7-8861-94d3328ceac1" providerId="AD" clId="Web-{02BB0A2C-BA63-40ED-BD57-66F9D5976153}" dt="2025-01-14T14:42:44.815" v="96"/>
          <ac:spMkLst>
            <pc:docMk/>
            <pc:sldMk cId="1461471955" sldId="368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02BB0A2C-BA63-40ED-BD57-66F9D5976153}" dt="2025-01-14T15:04:18.297" v="249" actId="20577"/>
          <ac:spMkLst>
            <pc:docMk/>
            <pc:sldMk cId="1461471955" sldId="368"/>
            <ac:spMk id="9" creationId="{00000000-0000-0000-0000-000000000000}"/>
          </ac:spMkLst>
        </pc:spChg>
      </pc:sldChg>
    </pc:docChg>
  </pc:docChgLst>
  <pc:docChgLst>
    <pc:chgData name="Gyda Kjekshus" userId="S::gydakj@uio.no::3b2dcbac-094e-4eb7-8861-94d3328ceac1" providerId="AD" clId="Web-{AB1CE57B-3CD0-45D3-8DBF-F4F4401B2BAE}"/>
    <pc:docChg chg="modSld">
      <pc:chgData name="Gyda Kjekshus" userId="S::gydakj@uio.no::3b2dcbac-094e-4eb7-8861-94d3328ceac1" providerId="AD" clId="Web-{AB1CE57B-3CD0-45D3-8DBF-F4F4401B2BAE}" dt="2025-04-28T08:22:55.395" v="3" actId="20577"/>
      <pc:docMkLst>
        <pc:docMk/>
      </pc:docMkLst>
      <pc:sldChg chg="modSp">
        <pc:chgData name="Gyda Kjekshus" userId="S::gydakj@uio.no::3b2dcbac-094e-4eb7-8861-94d3328ceac1" providerId="AD" clId="Web-{AB1CE57B-3CD0-45D3-8DBF-F4F4401B2BAE}" dt="2025-04-28T08:22:55.395" v="3" actId="20577"/>
        <pc:sldMkLst>
          <pc:docMk/>
          <pc:sldMk cId="2490251538" sldId="330"/>
        </pc:sldMkLst>
        <pc:spChg chg="mod">
          <ac:chgData name="Gyda Kjekshus" userId="S::gydakj@uio.no::3b2dcbac-094e-4eb7-8861-94d3328ceac1" providerId="AD" clId="Web-{AB1CE57B-3CD0-45D3-8DBF-F4F4401B2BAE}" dt="2025-04-28T08:22:55.395" v="3" actId="20577"/>
          <ac:spMkLst>
            <pc:docMk/>
            <pc:sldMk cId="2490251538" sldId="330"/>
            <ac:spMk id="3" creationId="{00000000-0000-0000-0000-000000000000}"/>
          </ac:spMkLst>
        </pc:spChg>
      </pc:sldChg>
    </pc:docChg>
  </pc:docChgLst>
  <pc:docChgLst>
    <pc:chgData name="Lill Rasmussen Mardal" userId="df8fa8ec-a270-454e-905f-c7386ef3f0a0" providerId="ADAL" clId="{98989D70-8B18-4819-95BA-42627E4C6CE8}"/>
    <pc:docChg chg="modNotesMaster modHandout">
      <pc:chgData name="Lill Rasmussen Mardal" userId="df8fa8ec-a270-454e-905f-c7386ef3f0a0" providerId="ADAL" clId="{98989D70-8B18-4819-95BA-42627E4C6CE8}" dt="2025-05-15T09:12:37.886" v="0"/>
      <pc:docMkLst>
        <pc:docMk/>
      </pc:docMkLst>
    </pc:docChg>
  </pc:docChgLst>
  <pc:docChgLst>
    <pc:chgData name="Gyda Kjekshus" userId="S::gydakj@uio.no::3b2dcbac-094e-4eb7-8861-94d3328ceac1" providerId="AD" clId="Web-{DDF3D9FA-AF63-4725-A957-065B255A8FDA}"/>
    <pc:docChg chg="addSld modSld">
      <pc:chgData name="Gyda Kjekshus" userId="S::gydakj@uio.no::3b2dcbac-094e-4eb7-8861-94d3328ceac1" providerId="AD" clId="Web-{DDF3D9FA-AF63-4725-A957-065B255A8FDA}" dt="2025-05-12T15:35:47.322" v="382" actId="14100"/>
      <pc:docMkLst>
        <pc:docMk/>
      </pc:docMkLst>
      <pc:sldChg chg="modSp">
        <pc:chgData name="Gyda Kjekshus" userId="S::gydakj@uio.no::3b2dcbac-094e-4eb7-8861-94d3328ceac1" providerId="AD" clId="Web-{DDF3D9FA-AF63-4725-A957-065B255A8FDA}" dt="2025-05-12T15:21:24.414" v="10" actId="20577"/>
        <pc:sldMkLst>
          <pc:docMk/>
          <pc:sldMk cId="3484715419" sldId="256"/>
        </pc:sldMkLst>
        <pc:spChg chg="mod">
          <ac:chgData name="Gyda Kjekshus" userId="S::gydakj@uio.no::3b2dcbac-094e-4eb7-8861-94d3328ceac1" providerId="AD" clId="Web-{DDF3D9FA-AF63-4725-A957-065B255A8FDA}" dt="2025-05-12T15:21:24.414" v="10" actId="20577"/>
          <ac:spMkLst>
            <pc:docMk/>
            <pc:sldMk cId="3484715419" sldId="256"/>
            <ac:spMk id="4" creationId="{4B69AC09-2576-4FCC-A8E6-2B5767CC4EB3}"/>
          </ac:spMkLst>
        </pc:spChg>
      </pc:sldChg>
      <pc:sldChg chg="modSp">
        <pc:chgData name="Gyda Kjekshus" userId="S::gydakj@uio.no::3b2dcbac-094e-4eb7-8861-94d3328ceac1" providerId="AD" clId="Web-{DDF3D9FA-AF63-4725-A957-065B255A8FDA}" dt="2025-05-12T15:24:42.449" v="12" actId="20577"/>
        <pc:sldMkLst>
          <pc:docMk/>
          <pc:sldMk cId="375309274" sldId="366"/>
        </pc:sldMkLst>
        <pc:spChg chg="mod">
          <ac:chgData name="Gyda Kjekshus" userId="S::gydakj@uio.no::3b2dcbac-094e-4eb7-8861-94d3328ceac1" providerId="AD" clId="Web-{DDF3D9FA-AF63-4725-A957-065B255A8FDA}" dt="2025-05-12T15:24:42.449" v="12" actId="20577"/>
          <ac:spMkLst>
            <pc:docMk/>
            <pc:sldMk cId="375309274" sldId="366"/>
            <ac:spMk id="2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DDF3D9FA-AF63-4725-A957-065B255A8FDA}" dt="2025-05-12T15:24:46.106" v="13" actId="20577"/>
        <pc:sldMkLst>
          <pc:docMk/>
          <pc:sldMk cId="325370093" sldId="374"/>
        </pc:sldMkLst>
        <pc:spChg chg="mod">
          <ac:chgData name="Gyda Kjekshus" userId="S::gydakj@uio.no::3b2dcbac-094e-4eb7-8861-94d3328ceac1" providerId="AD" clId="Web-{DDF3D9FA-AF63-4725-A957-065B255A8FDA}" dt="2025-05-12T15:24:46.106" v="13" actId="20577"/>
          <ac:spMkLst>
            <pc:docMk/>
            <pc:sldMk cId="325370093" sldId="374"/>
            <ac:spMk id="2" creationId="{994EB0CA-09CA-7B08-F47D-9BBD06D0CB3B}"/>
          </ac:spMkLst>
        </pc:spChg>
      </pc:sldChg>
      <pc:sldChg chg="modSp add replId">
        <pc:chgData name="Gyda Kjekshus" userId="S::gydakj@uio.no::3b2dcbac-094e-4eb7-8861-94d3328ceac1" providerId="AD" clId="Web-{DDF3D9FA-AF63-4725-A957-065B255A8FDA}" dt="2025-05-12T15:35:47.322" v="382" actId="14100"/>
        <pc:sldMkLst>
          <pc:docMk/>
          <pc:sldMk cId="496239319" sldId="2134805759"/>
        </pc:sldMkLst>
        <pc:spChg chg="mod">
          <ac:chgData name="Gyda Kjekshus" userId="S::gydakj@uio.no::3b2dcbac-094e-4eb7-8861-94d3328ceac1" providerId="AD" clId="Web-{DDF3D9FA-AF63-4725-A957-065B255A8FDA}" dt="2025-05-12T15:24:55.231" v="14" actId="20577"/>
          <ac:spMkLst>
            <pc:docMk/>
            <pc:sldMk cId="496239319" sldId="2134805759"/>
            <ac:spMk id="2" creationId="{20F870CB-D0A1-FDE6-B150-02BACD1C545C}"/>
          </ac:spMkLst>
        </pc:spChg>
        <pc:spChg chg="mod">
          <ac:chgData name="Gyda Kjekshus" userId="S::gydakj@uio.no::3b2dcbac-094e-4eb7-8861-94d3328ceac1" providerId="AD" clId="Web-{DDF3D9FA-AF63-4725-A957-065B255A8FDA}" dt="2025-05-12T15:34:26.211" v="284" actId="20577"/>
          <ac:spMkLst>
            <pc:docMk/>
            <pc:sldMk cId="496239319" sldId="2134805759"/>
            <ac:spMk id="4" creationId="{9B5F1D30-B23E-E8C0-D2E5-68DFB6DEAC33}"/>
          </ac:spMkLst>
        </pc:spChg>
        <pc:spChg chg="mod">
          <ac:chgData name="Gyda Kjekshus" userId="S::gydakj@uio.no::3b2dcbac-094e-4eb7-8861-94d3328ceac1" providerId="AD" clId="Web-{DDF3D9FA-AF63-4725-A957-065B255A8FDA}" dt="2025-05-12T15:35:47.322" v="382" actId="14100"/>
          <ac:spMkLst>
            <pc:docMk/>
            <pc:sldMk cId="496239319" sldId="2134805759"/>
            <ac:spMk id="6" creationId="{1D990440-F7AA-5436-55D6-E6327BDFD7A1}"/>
          </ac:spMkLst>
        </pc:spChg>
        <pc:spChg chg="mod">
          <ac:chgData name="Gyda Kjekshus" userId="S::gydakj@uio.no::3b2dcbac-094e-4eb7-8861-94d3328ceac1" providerId="AD" clId="Web-{DDF3D9FA-AF63-4725-A957-065B255A8FDA}" dt="2025-05-12T15:34:10.211" v="269" actId="20577"/>
          <ac:spMkLst>
            <pc:docMk/>
            <pc:sldMk cId="496239319" sldId="2134805759"/>
            <ac:spMk id="9" creationId="{FB1DB3F8-92A9-F49E-A442-67F4D65E8FA0}"/>
          </ac:spMkLst>
        </pc:spChg>
      </pc:sldChg>
    </pc:docChg>
  </pc:docChgLst>
  <pc:docChgLst>
    <pc:chgData name="Gyda Kjekshus" userId="S::gydakj@uio.no::3b2dcbac-094e-4eb7-8861-94d3328ceac1" providerId="AD" clId="Web-{060E6BEB-A5F6-4894-9707-A79D2052FBFB}"/>
    <pc:docChg chg="modSld">
      <pc:chgData name="Gyda Kjekshus" userId="S::gydakj@uio.no::3b2dcbac-094e-4eb7-8861-94d3328ceac1" providerId="AD" clId="Web-{060E6BEB-A5F6-4894-9707-A79D2052FBFB}" dt="2025-04-29T11:34:32.221" v="658" actId="1076"/>
      <pc:docMkLst>
        <pc:docMk/>
      </pc:docMkLst>
      <pc:sldChg chg="modSp">
        <pc:chgData name="Gyda Kjekshus" userId="S::gydakj@uio.no::3b2dcbac-094e-4eb7-8861-94d3328ceac1" providerId="AD" clId="Web-{060E6BEB-A5F6-4894-9707-A79D2052FBFB}" dt="2025-04-29T11:31:18.593" v="582" actId="20577"/>
        <pc:sldMkLst>
          <pc:docMk/>
          <pc:sldMk cId="3354420517" sldId="270"/>
        </pc:sldMkLst>
        <pc:spChg chg="mod">
          <ac:chgData name="Gyda Kjekshus" userId="S::gydakj@uio.no::3b2dcbac-094e-4eb7-8861-94d3328ceac1" providerId="AD" clId="Web-{060E6BEB-A5F6-4894-9707-A79D2052FBFB}" dt="2025-04-29T11:31:18.593" v="582" actId="20577"/>
          <ac:spMkLst>
            <pc:docMk/>
            <pc:sldMk cId="3354420517" sldId="270"/>
            <ac:spMk id="14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060E6BEB-A5F6-4894-9707-A79D2052FBFB}" dt="2025-04-29T11:10:25.891" v="267" actId="20577"/>
        <pc:sldMkLst>
          <pc:docMk/>
          <pc:sldMk cId="465974519" sldId="328"/>
        </pc:sldMkLst>
        <pc:spChg chg="mod">
          <ac:chgData name="Gyda Kjekshus" userId="S::gydakj@uio.no::3b2dcbac-094e-4eb7-8861-94d3328ceac1" providerId="AD" clId="Web-{060E6BEB-A5F6-4894-9707-A79D2052FBFB}" dt="2025-04-29T11:10:25.891" v="267" actId="20577"/>
          <ac:spMkLst>
            <pc:docMk/>
            <pc:sldMk cId="465974519" sldId="328"/>
            <ac:spMk id="4" creationId="{CF12A605-EA26-0551-FA3F-DCE29F264C73}"/>
          </ac:spMkLst>
        </pc:spChg>
        <pc:spChg chg="mod">
          <ac:chgData name="Gyda Kjekshus" userId="S::gydakj@uio.no::3b2dcbac-094e-4eb7-8861-94d3328ceac1" providerId="AD" clId="Web-{060E6BEB-A5F6-4894-9707-A79D2052FBFB}" dt="2025-04-29T11:08:56.374" v="234" actId="20577"/>
          <ac:spMkLst>
            <pc:docMk/>
            <pc:sldMk cId="465974519" sldId="328"/>
            <ac:spMk id="7" creationId="{26AB27C6-B59C-6119-988E-2C10530A25D3}"/>
          </ac:spMkLst>
        </pc:spChg>
        <pc:spChg chg="mod">
          <ac:chgData name="Gyda Kjekshus" userId="S::gydakj@uio.no::3b2dcbac-094e-4eb7-8861-94d3328ceac1" providerId="AD" clId="Web-{060E6BEB-A5F6-4894-9707-A79D2052FBFB}" dt="2025-04-29T11:09:17.702" v="239" actId="20577"/>
          <ac:spMkLst>
            <pc:docMk/>
            <pc:sldMk cId="465974519" sldId="328"/>
            <ac:spMk id="8" creationId="{E8E877E2-BF44-9E3D-379A-3B85CF886770}"/>
          </ac:spMkLst>
        </pc:spChg>
        <pc:graphicFrameChg chg="mod modGraphic">
          <ac:chgData name="Gyda Kjekshus" userId="S::gydakj@uio.no::3b2dcbac-094e-4eb7-8861-94d3328ceac1" providerId="AD" clId="Web-{060E6BEB-A5F6-4894-9707-A79D2052FBFB}" dt="2025-04-29T11:08:21.858" v="222" actId="20577"/>
          <ac:graphicFrameMkLst>
            <pc:docMk/>
            <pc:sldMk cId="465974519" sldId="328"/>
            <ac:graphicFrameMk id="6" creationId="{A3070334-FF01-22AB-7690-317745BE3C73}"/>
          </ac:graphicFrameMkLst>
        </pc:graphicFrameChg>
      </pc:sldChg>
      <pc:sldChg chg="modSp">
        <pc:chgData name="Gyda Kjekshus" userId="S::gydakj@uio.no::3b2dcbac-094e-4eb7-8861-94d3328ceac1" providerId="AD" clId="Web-{060E6BEB-A5F6-4894-9707-A79D2052FBFB}" dt="2025-04-29T11:03:56.370" v="68" actId="20577"/>
        <pc:sldMkLst>
          <pc:docMk/>
          <pc:sldMk cId="2490251538" sldId="330"/>
        </pc:sldMkLst>
        <pc:spChg chg="mod">
          <ac:chgData name="Gyda Kjekshus" userId="S::gydakj@uio.no::3b2dcbac-094e-4eb7-8861-94d3328ceac1" providerId="AD" clId="Web-{060E6BEB-A5F6-4894-9707-A79D2052FBFB}" dt="2025-04-29T11:03:56.370" v="68" actId="20577"/>
          <ac:spMkLst>
            <pc:docMk/>
            <pc:sldMk cId="2490251538" sldId="330"/>
            <ac:spMk id="3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060E6BEB-A5F6-4894-9707-A79D2052FBFB}" dt="2025-04-29T11:26:31.324" v="489" actId="20577"/>
        <pc:sldMkLst>
          <pc:docMk/>
          <pc:sldMk cId="777849151" sldId="355"/>
        </pc:sldMkLst>
        <pc:spChg chg="mod">
          <ac:chgData name="Gyda Kjekshus" userId="S::gydakj@uio.no::3b2dcbac-094e-4eb7-8861-94d3328ceac1" providerId="AD" clId="Web-{060E6BEB-A5F6-4894-9707-A79D2052FBFB}" dt="2025-04-29T11:10:10.687" v="255" actId="20577"/>
          <ac:spMkLst>
            <pc:docMk/>
            <pc:sldMk cId="777849151" sldId="355"/>
            <ac:spMk id="4" creationId="{CF12A605-EA26-0551-FA3F-DCE29F264C73}"/>
          </ac:spMkLst>
        </pc:spChg>
        <pc:spChg chg="mod">
          <ac:chgData name="Gyda Kjekshus" userId="S::gydakj@uio.no::3b2dcbac-094e-4eb7-8861-94d3328ceac1" providerId="AD" clId="Web-{060E6BEB-A5F6-4894-9707-A79D2052FBFB}" dt="2025-04-29T11:26:27.293" v="480" actId="20577"/>
          <ac:spMkLst>
            <pc:docMk/>
            <pc:sldMk cId="777849151" sldId="355"/>
            <ac:spMk id="7" creationId="{26AB27C6-B59C-6119-988E-2C10530A25D3}"/>
          </ac:spMkLst>
        </pc:spChg>
        <pc:spChg chg="mod">
          <ac:chgData name="Gyda Kjekshus" userId="S::gydakj@uio.no::3b2dcbac-094e-4eb7-8861-94d3328ceac1" providerId="AD" clId="Web-{060E6BEB-A5F6-4894-9707-A79D2052FBFB}" dt="2025-04-29T11:26:31.324" v="489" actId="20577"/>
          <ac:spMkLst>
            <pc:docMk/>
            <pc:sldMk cId="777849151" sldId="355"/>
            <ac:spMk id="8" creationId="{E8E877E2-BF44-9E3D-379A-3B85CF886770}"/>
          </ac:spMkLst>
        </pc:spChg>
        <pc:graphicFrameChg chg="mod modGraphic">
          <ac:chgData name="Gyda Kjekshus" userId="S::gydakj@uio.no::3b2dcbac-094e-4eb7-8861-94d3328ceac1" providerId="AD" clId="Web-{060E6BEB-A5F6-4894-9707-A79D2052FBFB}" dt="2025-04-29T11:12:03.814" v="308" actId="20577"/>
          <ac:graphicFrameMkLst>
            <pc:docMk/>
            <pc:sldMk cId="777849151" sldId="355"/>
            <ac:graphicFrameMk id="6" creationId="{A3070334-FF01-22AB-7690-317745BE3C73}"/>
          </ac:graphicFrameMkLst>
        </pc:graphicFrameChg>
      </pc:sldChg>
      <pc:sldChg chg="addSp modSp">
        <pc:chgData name="Gyda Kjekshus" userId="S::gydakj@uio.no::3b2dcbac-094e-4eb7-8861-94d3328ceac1" providerId="AD" clId="Web-{060E6BEB-A5F6-4894-9707-A79D2052FBFB}" dt="2025-04-29T11:30:34.296" v="562" actId="20577"/>
        <pc:sldMkLst>
          <pc:docMk/>
          <pc:sldMk cId="3802846985" sldId="364"/>
        </pc:sldMkLst>
        <pc:spChg chg="add mod">
          <ac:chgData name="Gyda Kjekshus" userId="S::gydakj@uio.no::3b2dcbac-094e-4eb7-8861-94d3328ceac1" providerId="AD" clId="Web-{060E6BEB-A5F6-4894-9707-A79D2052FBFB}" dt="2025-04-29T11:30:34.296" v="562" actId="20577"/>
          <ac:spMkLst>
            <pc:docMk/>
            <pc:sldMk cId="3802846985" sldId="364"/>
            <ac:spMk id="6" creationId="{7342003E-8949-5A97-2E37-61ECACB28BD6}"/>
          </ac:spMkLst>
        </pc:spChg>
      </pc:sldChg>
      <pc:sldChg chg="addSp modSp">
        <pc:chgData name="Gyda Kjekshus" userId="S::gydakj@uio.no::3b2dcbac-094e-4eb7-8861-94d3328ceac1" providerId="AD" clId="Web-{060E6BEB-A5F6-4894-9707-A79D2052FBFB}" dt="2025-04-29T11:34:32.221" v="658" actId="1076"/>
        <pc:sldMkLst>
          <pc:docMk/>
          <pc:sldMk cId="3792326560" sldId="365"/>
        </pc:sldMkLst>
        <pc:spChg chg="add mod">
          <ac:chgData name="Gyda Kjekshus" userId="S::gydakj@uio.no::3b2dcbac-094e-4eb7-8861-94d3328ceac1" providerId="AD" clId="Web-{060E6BEB-A5F6-4894-9707-A79D2052FBFB}" dt="2025-04-29T11:33:43.892" v="632" actId="1076"/>
          <ac:spMkLst>
            <pc:docMk/>
            <pc:sldMk cId="3792326560" sldId="365"/>
            <ac:spMk id="12" creationId="{39C3EE3F-F11E-B8B7-5508-059DEB8E4A98}"/>
          </ac:spMkLst>
        </pc:spChg>
        <pc:spChg chg="add mod">
          <ac:chgData name="Gyda Kjekshus" userId="S::gydakj@uio.no::3b2dcbac-094e-4eb7-8861-94d3328ceac1" providerId="AD" clId="Web-{060E6BEB-A5F6-4894-9707-A79D2052FBFB}" dt="2025-04-29T11:34:32.221" v="658" actId="1076"/>
          <ac:spMkLst>
            <pc:docMk/>
            <pc:sldMk cId="3792326560" sldId="365"/>
            <ac:spMk id="13" creationId="{36185AF8-3EA9-DB5E-0799-50A6F3A6A722}"/>
          </ac:spMkLst>
        </pc:spChg>
        <pc:spChg chg="add mod">
          <ac:chgData name="Gyda Kjekshus" userId="S::gydakj@uio.no::3b2dcbac-094e-4eb7-8861-94d3328ceac1" providerId="AD" clId="Web-{060E6BEB-A5F6-4894-9707-A79D2052FBFB}" dt="2025-04-29T11:34:19.924" v="655" actId="1076"/>
          <ac:spMkLst>
            <pc:docMk/>
            <pc:sldMk cId="3792326560" sldId="365"/>
            <ac:spMk id="15" creationId="{0EC323D4-4F58-68FF-DF34-E0606D4D2FDA}"/>
          </ac:spMkLst>
        </pc:spChg>
        <pc:spChg chg="mod">
          <ac:chgData name="Gyda Kjekshus" userId="S::gydakj@uio.no::3b2dcbac-094e-4eb7-8861-94d3328ceac1" providerId="AD" clId="Web-{060E6BEB-A5F6-4894-9707-A79D2052FBFB}" dt="2025-04-29T11:33:43.861" v="631" actId="1076"/>
          <ac:spMkLst>
            <pc:docMk/>
            <pc:sldMk cId="3792326560" sldId="365"/>
            <ac:spMk id="32" creationId="{3650A3FA-BDE2-14AE-27DC-55B55D22E410}"/>
          </ac:spMkLst>
        </pc:spChg>
        <pc:graphicFrameChg chg="mod modGraphic">
          <ac:chgData name="Gyda Kjekshus" userId="S::gydakj@uio.no::3b2dcbac-094e-4eb7-8861-94d3328ceac1" providerId="AD" clId="Web-{060E6BEB-A5F6-4894-9707-A79D2052FBFB}" dt="2025-04-29T11:32:15.813" v="612"/>
          <ac:graphicFrameMkLst>
            <pc:docMk/>
            <pc:sldMk cId="3792326560" sldId="365"/>
            <ac:graphicFrameMk id="23" creationId="{FAF67CBF-BA68-5B5C-ED29-6D4CBEA13044}"/>
          </ac:graphicFrameMkLst>
        </pc:graphicFrameChg>
      </pc:sldChg>
      <pc:sldChg chg="addSp modSp">
        <pc:chgData name="Gyda Kjekshus" userId="S::gydakj@uio.no::3b2dcbac-094e-4eb7-8861-94d3328ceac1" providerId="AD" clId="Web-{060E6BEB-A5F6-4894-9707-A79D2052FBFB}" dt="2025-04-29T11:29:18.467" v="542" actId="1076"/>
        <pc:sldMkLst>
          <pc:docMk/>
          <pc:sldMk cId="1461471955" sldId="368"/>
        </pc:sldMkLst>
        <pc:spChg chg="mod">
          <ac:chgData name="Gyda Kjekshus" userId="S::gydakj@uio.no::3b2dcbac-094e-4eb7-8861-94d3328ceac1" providerId="AD" clId="Web-{060E6BEB-A5F6-4894-9707-A79D2052FBFB}" dt="2025-04-29T11:26:55.262" v="493" actId="20577"/>
          <ac:spMkLst>
            <pc:docMk/>
            <pc:sldMk cId="1461471955" sldId="368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060E6BEB-A5F6-4894-9707-A79D2052FBFB}" dt="2025-04-29T11:28:35.591" v="522" actId="14100"/>
          <ac:spMkLst>
            <pc:docMk/>
            <pc:sldMk cId="1461471955" sldId="368"/>
            <ac:spMk id="3" creationId="{97A48D26-81EB-06A5-E38E-B04825E68C4B}"/>
          </ac:spMkLst>
        </pc:spChg>
        <pc:spChg chg="add mod">
          <ac:chgData name="Gyda Kjekshus" userId="S::gydakj@uio.no::3b2dcbac-094e-4eb7-8861-94d3328ceac1" providerId="AD" clId="Web-{060E6BEB-A5F6-4894-9707-A79D2052FBFB}" dt="2025-04-29T11:29:18.467" v="542" actId="1076"/>
          <ac:spMkLst>
            <pc:docMk/>
            <pc:sldMk cId="1461471955" sldId="368"/>
            <ac:spMk id="6" creationId="{E71C5CA1-1B81-D830-A926-DB198F5496D9}"/>
          </ac:spMkLst>
        </pc:spChg>
      </pc:sldChg>
    </pc:docChg>
  </pc:docChgLst>
  <pc:docChgLst>
    <pc:chgData name="Gard Thomassen" userId="S::gardot@uio.no::2c7af5d5-be0c-4894-8e03-a0841fc7ba00" providerId="AD" clId="Web-{0479C2C2-BEEB-0586-CF1A-2B68F2703CDA}"/>
    <pc:docChg chg="mod">
      <pc:chgData name="Gard Thomassen" userId="S::gardot@uio.no::2c7af5d5-be0c-4894-8e03-a0841fc7ba00" providerId="AD" clId="Web-{0479C2C2-BEEB-0586-CF1A-2B68F2703CDA}" dt="2025-05-14T09:49:08.610" v="0"/>
      <pc:docMkLst>
        <pc:docMk/>
      </pc:docMkLst>
    </pc:docChg>
  </pc:docChgLst>
  <pc:docChgLst>
    <pc:chgData name="Gyda Kjekshus" userId="S::gydakj@uio.no::3b2dcbac-094e-4eb7-8861-94d3328ceac1" providerId="AD" clId="Web-{3CB31FD4-8252-4664-9887-00FF8BE2B183}"/>
    <pc:docChg chg="addSld delSld modSld">
      <pc:chgData name="Gyda Kjekshus" userId="S::gydakj@uio.no::3b2dcbac-094e-4eb7-8861-94d3328ceac1" providerId="AD" clId="Web-{3CB31FD4-8252-4664-9887-00FF8BE2B183}" dt="2025-01-15T08:54:29.362" v="64" actId="20577"/>
      <pc:docMkLst>
        <pc:docMk/>
      </pc:docMkLst>
      <pc:sldChg chg="modSp add del">
        <pc:chgData name="Gyda Kjekshus" userId="S::gydakj@uio.no::3b2dcbac-094e-4eb7-8861-94d3328ceac1" providerId="AD" clId="Web-{3CB31FD4-8252-4664-9887-00FF8BE2B183}" dt="2025-01-15T08:53:41.377" v="49"/>
        <pc:sldMkLst>
          <pc:docMk/>
          <pc:sldMk cId="3741432644" sldId="316"/>
        </pc:sldMkLst>
        <pc:spChg chg="mod">
          <ac:chgData name="Gyda Kjekshus" userId="S::gydakj@uio.no::3b2dcbac-094e-4eb7-8861-94d3328ceac1" providerId="AD" clId="Web-{3CB31FD4-8252-4664-9887-00FF8BE2B183}" dt="2025-01-15T08:52:55.517" v="40" actId="20577"/>
          <ac:spMkLst>
            <pc:docMk/>
            <pc:sldMk cId="3741432644" sldId="316"/>
            <ac:spMk id="3" creationId="{67028C1B-EE7A-220D-DBCE-615B464D5395}"/>
          </ac:spMkLst>
        </pc:spChg>
        <pc:spChg chg="mod">
          <ac:chgData name="Gyda Kjekshus" userId="S::gydakj@uio.no::3b2dcbac-094e-4eb7-8861-94d3328ceac1" providerId="AD" clId="Web-{3CB31FD4-8252-4664-9887-00FF8BE2B183}" dt="2025-01-15T08:53:03.282" v="42" actId="20577"/>
          <ac:spMkLst>
            <pc:docMk/>
            <pc:sldMk cId="3741432644" sldId="316"/>
            <ac:spMk id="4" creationId="{0CE6A33B-5910-A0BF-44D9-BDC192512A06}"/>
          </ac:spMkLst>
        </pc:spChg>
      </pc:sldChg>
      <pc:sldChg chg="add del">
        <pc:chgData name="Gyda Kjekshus" userId="S::gydakj@uio.no::3b2dcbac-094e-4eb7-8861-94d3328ceac1" providerId="AD" clId="Web-{3CB31FD4-8252-4664-9887-00FF8BE2B183}" dt="2025-01-15T08:53:44.736" v="50"/>
        <pc:sldMkLst>
          <pc:docMk/>
          <pc:sldMk cId="1923663185" sldId="317"/>
        </pc:sldMkLst>
      </pc:sldChg>
      <pc:sldChg chg="modSp">
        <pc:chgData name="Gyda Kjekshus" userId="S::gydakj@uio.no::3b2dcbac-094e-4eb7-8861-94d3328ceac1" providerId="AD" clId="Web-{3CB31FD4-8252-4664-9887-00FF8BE2B183}" dt="2025-01-15T08:54:29.362" v="64" actId="20577"/>
        <pc:sldMkLst>
          <pc:docMk/>
          <pc:sldMk cId="2523185530" sldId="319"/>
        </pc:sldMkLst>
        <pc:spChg chg="mod">
          <ac:chgData name="Gyda Kjekshus" userId="S::gydakj@uio.no::3b2dcbac-094e-4eb7-8861-94d3328ceac1" providerId="AD" clId="Web-{3CB31FD4-8252-4664-9887-00FF8BE2B183}" dt="2025-01-15T08:54:29.362" v="64" actId="20577"/>
          <ac:spMkLst>
            <pc:docMk/>
            <pc:sldMk cId="2523185530" sldId="319"/>
            <ac:spMk id="9" creationId="{00000000-0000-0000-0000-000000000000}"/>
          </ac:spMkLst>
        </pc:spChg>
      </pc:sldChg>
      <pc:sldChg chg="modSp">
        <pc:chgData name="Gyda Kjekshus" userId="S::gydakj@uio.no::3b2dcbac-094e-4eb7-8861-94d3328ceac1" providerId="AD" clId="Web-{3CB31FD4-8252-4664-9887-00FF8BE2B183}" dt="2025-01-15T08:49:22.092" v="5" actId="20577"/>
        <pc:sldMkLst>
          <pc:docMk/>
          <pc:sldMk cId="1084876199" sldId="333"/>
        </pc:sldMkLst>
        <pc:spChg chg="mod">
          <ac:chgData name="Gyda Kjekshus" userId="S::gydakj@uio.no::3b2dcbac-094e-4eb7-8861-94d3328ceac1" providerId="AD" clId="Web-{3CB31FD4-8252-4664-9887-00FF8BE2B183}" dt="2025-01-15T08:49:22.092" v="5" actId="20577"/>
          <ac:spMkLst>
            <pc:docMk/>
            <pc:sldMk cId="1084876199" sldId="333"/>
            <ac:spMk id="6" creationId="{00000000-0000-0000-0000-000000000000}"/>
          </ac:spMkLst>
        </pc:spChg>
      </pc:sldChg>
      <pc:sldChg chg="add del">
        <pc:chgData name="Gyda Kjekshus" userId="S::gydakj@uio.no::3b2dcbac-094e-4eb7-8861-94d3328ceac1" providerId="AD" clId="Web-{3CB31FD4-8252-4664-9887-00FF8BE2B183}" dt="2025-01-15T08:53:49.564" v="52"/>
        <pc:sldMkLst>
          <pc:docMk/>
          <pc:sldMk cId="1565372897" sldId="360"/>
        </pc:sldMkLst>
      </pc:sldChg>
      <pc:sldChg chg="del">
        <pc:chgData name="Gyda Kjekshus" userId="S::gydakj@uio.no::3b2dcbac-094e-4eb7-8861-94d3328ceac1" providerId="AD" clId="Web-{3CB31FD4-8252-4664-9887-00FF8BE2B183}" dt="2025-01-15T08:53:18.423" v="45"/>
        <pc:sldMkLst>
          <pc:docMk/>
          <pc:sldMk cId="3493776708" sldId="361"/>
        </pc:sldMkLst>
      </pc:sldChg>
      <pc:sldChg chg="del">
        <pc:chgData name="Gyda Kjekshus" userId="S::gydakj@uio.no::3b2dcbac-094e-4eb7-8861-94d3328ceac1" providerId="AD" clId="Web-{3CB31FD4-8252-4664-9887-00FF8BE2B183}" dt="2025-01-15T08:53:18.423" v="44"/>
        <pc:sldMkLst>
          <pc:docMk/>
          <pc:sldMk cId="236018194" sldId="362"/>
        </pc:sldMkLst>
      </pc:sldChg>
      <pc:sldChg chg="del">
        <pc:chgData name="Gyda Kjekshus" userId="S::gydakj@uio.no::3b2dcbac-094e-4eb7-8861-94d3328ceac1" providerId="AD" clId="Web-{3CB31FD4-8252-4664-9887-00FF8BE2B183}" dt="2025-01-15T08:53:18.408" v="43"/>
        <pc:sldMkLst>
          <pc:docMk/>
          <pc:sldMk cId="476171183" sldId="363"/>
        </pc:sldMkLst>
      </pc:sldChg>
      <pc:sldChg chg="delSp modSp">
        <pc:chgData name="Gyda Kjekshus" userId="S::gydakj@uio.no::3b2dcbac-094e-4eb7-8861-94d3328ceac1" providerId="AD" clId="Web-{3CB31FD4-8252-4664-9887-00FF8BE2B183}" dt="2025-01-15T08:52:34.985" v="39" actId="20577"/>
        <pc:sldMkLst>
          <pc:docMk/>
          <pc:sldMk cId="3802846985" sldId="364"/>
        </pc:sldMkLst>
        <pc:spChg chg="mod">
          <ac:chgData name="Gyda Kjekshus" userId="S::gydakj@uio.no::3b2dcbac-094e-4eb7-8861-94d3328ceac1" providerId="AD" clId="Web-{3CB31FD4-8252-4664-9887-00FF8BE2B183}" dt="2025-01-15T08:51:25.937" v="19"/>
          <ac:spMkLst>
            <pc:docMk/>
            <pc:sldMk cId="3802846985" sldId="364"/>
            <ac:spMk id="23" creationId="{DB26052E-9DE4-4FA2-9431-FC1A045DB48E}"/>
          </ac:spMkLst>
        </pc:spChg>
        <pc:spChg chg="del mod">
          <ac:chgData name="Gyda Kjekshus" userId="S::gydakj@uio.no::3b2dcbac-094e-4eb7-8861-94d3328ceac1" providerId="AD" clId="Web-{3CB31FD4-8252-4664-9887-00FF8BE2B183}" dt="2025-01-15T08:50:27.483" v="14"/>
          <ac:spMkLst>
            <pc:docMk/>
            <pc:sldMk cId="3802846985" sldId="364"/>
            <ac:spMk id="26" creationId="{8827FB31-DEC9-45CB-BD6D-B4A2E2EC7841}"/>
          </ac:spMkLst>
        </pc:spChg>
        <pc:spChg chg="mod">
          <ac:chgData name="Gyda Kjekshus" userId="S::gydakj@uio.no::3b2dcbac-094e-4eb7-8861-94d3328ceac1" providerId="AD" clId="Web-{3CB31FD4-8252-4664-9887-00FF8BE2B183}" dt="2025-01-15T08:52:34.985" v="39" actId="20577"/>
          <ac:spMkLst>
            <pc:docMk/>
            <pc:sldMk cId="3802846985" sldId="364"/>
            <ac:spMk id="27" creationId="{8E882C1A-9C79-34BC-5141-641D1B48A3DE}"/>
          </ac:spMkLst>
        </pc:spChg>
        <pc:spChg chg="mod">
          <ac:chgData name="Gyda Kjekshus" userId="S::gydakj@uio.no::3b2dcbac-094e-4eb7-8861-94d3328ceac1" providerId="AD" clId="Web-{3CB31FD4-8252-4664-9887-00FF8BE2B183}" dt="2025-01-15T08:50:56.015" v="15"/>
          <ac:spMkLst>
            <pc:docMk/>
            <pc:sldMk cId="3802846985" sldId="364"/>
            <ac:spMk id="30" creationId="{41CBB7C6-6CAA-FE7F-795F-71AC74C10C2F}"/>
          </ac:spMkLst>
        </pc:spChg>
      </pc:sldChg>
      <pc:sldChg chg="modSp">
        <pc:chgData name="Gyda Kjekshus" userId="S::gydakj@uio.no::3b2dcbac-094e-4eb7-8861-94d3328ceac1" providerId="AD" clId="Web-{3CB31FD4-8252-4664-9887-00FF8BE2B183}" dt="2025-01-15T08:49:51.920" v="11" actId="20577"/>
        <pc:sldMkLst>
          <pc:docMk/>
          <pc:sldMk cId="1461471955" sldId="368"/>
        </pc:sldMkLst>
        <pc:spChg chg="mod">
          <ac:chgData name="Gyda Kjekshus" userId="S::gydakj@uio.no::3b2dcbac-094e-4eb7-8861-94d3328ceac1" providerId="AD" clId="Web-{3CB31FD4-8252-4664-9887-00FF8BE2B183}" dt="2025-01-15T08:49:51.920" v="11" actId="20577"/>
          <ac:spMkLst>
            <pc:docMk/>
            <pc:sldMk cId="1461471955" sldId="368"/>
            <ac:spMk id="3" creationId="{97A48D26-81EB-06A5-E38E-B04825E68C4B}"/>
          </ac:spMkLst>
        </pc:spChg>
      </pc:sldChg>
    </pc:docChg>
  </pc:docChgLst>
  <pc:docChgLst>
    <pc:chgData name="Elisabeth Høidal Ytterdal" userId="S::elisabhs@uio.no::c882d277-2a61-4063-8dcb-696f7074e1e7" providerId="AD" clId="Web-{527D0EA1-1CD2-3CDC-D5B5-AB9EFE84B923}"/>
    <pc:docChg chg="modSld">
      <pc:chgData name="Elisabeth Høidal Ytterdal" userId="S::elisabhs@uio.no::c882d277-2a61-4063-8dcb-696f7074e1e7" providerId="AD" clId="Web-{527D0EA1-1CD2-3CDC-D5B5-AB9EFE84B923}" dt="2025-05-20T09:55:48.749" v="27" actId="20577"/>
      <pc:docMkLst>
        <pc:docMk/>
      </pc:docMkLst>
      <pc:sldChg chg="modSp">
        <pc:chgData name="Elisabeth Høidal Ytterdal" userId="S::elisabhs@uio.no::c882d277-2a61-4063-8dcb-696f7074e1e7" providerId="AD" clId="Web-{527D0EA1-1CD2-3CDC-D5B5-AB9EFE84B923}" dt="2025-05-20T09:52:43.762" v="17" actId="20577"/>
        <pc:sldMkLst>
          <pc:docMk/>
          <pc:sldMk cId="3109680157" sldId="261"/>
        </pc:sldMkLst>
        <pc:spChg chg="mod">
          <ac:chgData name="Elisabeth Høidal Ytterdal" userId="S::elisabhs@uio.no::c882d277-2a61-4063-8dcb-696f7074e1e7" providerId="AD" clId="Web-{527D0EA1-1CD2-3CDC-D5B5-AB9EFE84B923}" dt="2025-05-20T09:52:43.762" v="17" actId="20577"/>
          <ac:spMkLst>
            <pc:docMk/>
            <pc:sldMk cId="3109680157" sldId="261"/>
            <ac:spMk id="6" creationId="{B2E09690-288E-2332-A602-339497D5F226}"/>
          </ac:spMkLst>
        </pc:spChg>
      </pc:sldChg>
      <pc:sldChg chg="modSp modCm">
        <pc:chgData name="Elisabeth Høidal Ytterdal" userId="S::elisabhs@uio.no::c882d277-2a61-4063-8dcb-696f7074e1e7" providerId="AD" clId="Web-{527D0EA1-1CD2-3CDC-D5B5-AB9EFE84B923}" dt="2025-05-20T09:55:05.311" v="23" actId="20577"/>
        <pc:sldMkLst>
          <pc:docMk/>
          <pc:sldMk cId="1527649739" sldId="263"/>
        </pc:sldMkLst>
        <pc:spChg chg="mod">
          <ac:chgData name="Elisabeth Høidal Ytterdal" userId="S::elisabhs@uio.no::c882d277-2a61-4063-8dcb-696f7074e1e7" providerId="AD" clId="Web-{527D0EA1-1CD2-3CDC-D5B5-AB9EFE84B923}" dt="2025-05-20T09:55:05.311" v="23" actId="20577"/>
          <ac:spMkLst>
            <pc:docMk/>
            <pc:sldMk cId="1527649739" sldId="263"/>
            <ac:spMk id="5" creationId="{B6F69A43-9253-7712-5AEB-D51FEDD8C1DE}"/>
          </ac:spMkLst>
        </pc:spChg>
        <pc:spChg chg="mod">
          <ac:chgData name="Elisabeth Høidal Ytterdal" userId="S::elisabhs@uio.no::c882d277-2a61-4063-8dcb-696f7074e1e7" providerId="AD" clId="Web-{527D0EA1-1CD2-3CDC-D5B5-AB9EFE84B923}" dt="2025-05-20T09:54:34.389" v="20" actId="20577"/>
          <ac:spMkLst>
            <pc:docMk/>
            <pc:sldMk cId="1527649739" sldId="263"/>
            <ac:spMk id="6" creationId="{9F00096F-5830-CE68-FC8D-C45F0B3FC7E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lisabeth Høidal Ytterdal" userId="S::elisabhs@uio.no::c882d277-2a61-4063-8dcb-696f7074e1e7" providerId="AD" clId="Web-{527D0EA1-1CD2-3CDC-D5B5-AB9EFE84B923}" dt="2025-05-20T09:54:26.029" v="19" actId="20577"/>
              <pc2:cmMkLst xmlns:pc2="http://schemas.microsoft.com/office/powerpoint/2019/9/main/command">
                <pc:docMk/>
                <pc:sldMk cId="1527649739" sldId="263"/>
                <pc2:cmMk id="{D8F3619A-7564-4B58-AF9D-7F41FB060DE0}"/>
              </pc2:cmMkLst>
            </pc226:cmChg>
          </p:ext>
        </pc:extLst>
      </pc:sldChg>
      <pc:sldChg chg="modSp">
        <pc:chgData name="Elisabeth Høidal Ytterdal" userId="S::elisabhs@uio.no::c882d277-2a61-4063-8dcb-696f7074e1e7" providerId="AD" clId="Web-{527D0EA1-1CD2-3CDC-D5B5-AB9EFE84B923}" dt="2025-05-20T09:55:48.749" v="27" actId="20577"/>
        <pc:sldMkLst>
          <pc:docMk/>
          <pc:sldMk cId="3101931852" sldId="2134805761"/>
        </pc:sldMkLst>
        <pc:spChg chg="mod">
          <ac:chgData name="Elisabeth Høidal Ytterdal" userId="S::elisabhs@uio.no::c882d277-2a61-4063-8dcb-696f7074e1e7" providerId="AD" clId="Web-{527D0EA1-1CD2-3CDC-D5B5-AB9EFE84B923}" dt="2025-05-20T09:55:37.686" v="25" actId="20577"/>
          <ac:spMkLst>
            <pc:docMk/>
            <pc:sldMk cId="3101931852" sldId="2134805761"/>
            <ac:spMk id="5" creationId="{8F8ADD02-35DC-C88C-80C1-72BEDBC8D7C2}"/>
          </ac:spMkLst>
        </pc:spChg>
        <pc:spChg chg="mod">
          <ac:chgData name="Elisabeth Høidal Ytterdal" userId="S::elisabhs@uio.no::c882d277-2a61-4063-8dcb-696f7074e1e7" providerId="AD" clId="Web-{527D0EA1-1CD2-3CDC-D5B5-AB9EFE84B923}" dt="2025-05-20T09:55:48.749" v="27" actId="20577"/>
          <ac:spMkLst>
            <pc:docMk/>
            <pc:sldMk cId="3101931852" sldId="2134805761"/>
            <ac:spMk id="6" creationId="{8C257C6B-C47B-CB4E-01AC-CBCFB658F1AB}"/>
          </ac:spMkLst>
        </pc:spChg>
      </pc:sldChg>
    </pc:docChg>
  </pc:docChgLst>
  <pc:docChgLst>
    <pc:chgData name="Lill Rasmussen Mardal" userId="S::lillrm@uio.no::df8fa8ec-a270-454e-905f-c7386ef3f0a0" providerId="AD" clId="Web-{202A39C6-D189-9422-EEE5-2565B9246066}"/>
    <pc:docChg chg="modSld">
      <pc:chgData name="Lill Rasmussen Mardal" userId="S::lillrm@uio.no::df8fa8ec-a270-454e-905f-c7386ef3f0a0" providerId="AD" clId="Web-{202A39C6-D189-9422-EEE5-2565B9246066}" dt="2025-05-20T09:54:40.087" v="21" actId="20577"/>
      <pc:docMkLst>
        <pc:docMk/>
      </pc:docMkLst>
      <pc:sldChg chg="modSp">
        <pc:chgData name="Lill Rasmussen Mardal" userId="S::lillrm@uio.no::df8fa8ec-a270-454e-905f-c7386ef3f0a0" providerId="AD" clId="Web-{202A39C6-D189-9422-EEE5-2565B9246066}" dt="2025-05-20T09:41:06.290" v="15" actId="20577"/>
        <pc:sldMkLst>
          <pc:docMk/>
          <pc:sldMk cId="3484715419" sldId="256"/>
        </pc:sldMkLst>
        <pc:spChg chg="mod">
          <ac:chgData name="Lill Rasmussen Mardal" userId="S::lillrm@uio.no::df8fa8ec-a270-454e-905f-c7386ef3f0a0" providerId="AD" clId="Web-{202A39C6-D189-9422-EEE5-2565B9246066}" dt="2025-05-20T09:41:06.290" v="15" actId="20577"/>
          <ac:spMkLst>
            <pc:docMk/>
            <pc:sldMk cId="3484715419" sldId="256"/>
            <ac:spMk id="4" creationId="{4B69AC09-2576-4FCC-A8E6-2B5767CC4EB3}"/>
          </ac:spMkLst>
        </pc:spChg>
      </pc:sldChg>
      <pc:sldChg chg="modSp">
        <pc:chgData name="Lill Rasmussen Mardal" userId="S::lillrm@uio.no::df8fa8ec-a270-454e-905f-c7386ef3f0a0" providerId="AD" clId="Web-{202A39C6-D189-9422-EEE5-2565B9246066}" dt="2025-05-20T09:54:40.087" v="21" actId="20577"/>
        <pc:sldMkLst>
          <pc:docMk/>
          <pc:sldMk cId="3109680157" sldId="261"/>
        </pc:sldMkLst>
        <pc:spChg chg="mod">
          <ac:chgData name="Lill Rasmussen Mardal" userId="S::lillrm@uio.no::df8fa8ec-a270-454e-905f-c7386ef3f0a0" providerId="AD" clId="Web-{202A39C6-D189-9422-EEE5-2565B9246066}" dt="2025-05-20T09:54:40.087" v="21" actId="20577"/>
          <ac:spMkLst>
            <pc:docMk/>
            <pc:sldMk cId="3109680157" sldId="261"/>
            <ac:spMk id="5" creationId="{B6F69A43-9253-7712-5AEB-D51FEDD8C1DE}"/>
          </ac:spMkLst>
        </pc:spChg>
      </pc:sldChg>
      <pc:sldChg chg="modSp">
        <pc:chgData name="Lill Rasmussen Mardal" userId="S::lillrm@uio.no::df8fa8ec-a270-454e-905f-c7386ef3f0a0" providerId="AD" clId="Web-{202A39C6-D189-9422-EEE5-2565B9246066}" dt="2025-05-20T09:35:56.231" v="13" actId="20577"/>
        <pc:sldMkLst>
          <pc:docMk/>
          <pc:sldMk cId="2490251538" sldId="330"/>
        </pc:sldMkLst>
        <pc:spChg chg="mod">
          <ac:chgData name="Lill Rasmussen Mardal" userId="S::lillrm@uio.no::df8fa8ec-a270-454e-905f-c7386ef3f0a0" providerId="AD" clId="Web-{202A39C6-D189-9422-EEE5-2565B9246066}" dt="2025-05-20T09:35:56.231" v="13" actId="20577"/>
          <ac:spMkLst>
            <pc:docMk/>
            <pc:sldMk cId="2490251538" sldId="330"/>
            <ac:spMk id="3" creationId="{00000000-0000-0000-0000-000000000000}"/>
          </ac:spMkLst>
        </pc:spChg>
      </pc:sldChg>
    </pc:docChg>
  </pc:docChgLst>
  <pc:docChgLst>
    <pc:chgData name="Gyda Kjekshus" userId="S::gydakj@uio.no::3b2dcbac-094e-4eb7-8861-94d3328ceac1" providerId="AD" clId="Web-{4C725CE2-5AED-1214-7B3E-7D8362DE0A19}"/>
    <pc:docChg chg="modSld">
      <pc:chgData name="Gyda Kjekshus" userId="S::gydakj@uio.no::3b2dcbac-094e-4eb7-8861-94d3328ceac1" providerId="AD" clId="Web-{4C725CE2-5AED-1214-7B3E-7D8362DE0A19}" dt="2025-05-14T12:54:13.979" v="136" actId="20577"/>
      <pc:docMkLst>
        <pc:docMk/>
      </pc:docMkLst>
      <pc:sldChg chg="modSp">
        <pc:chgData name="Gyda Kjekshus" userId="S::gydakj@uio.no::3b2dcbac-094e-4eb7-8861-94d3328ceac1" providerId="AD" clId="Web-{4C725CE2-5AED-1214-7B3E-7D8362DE0A19}" dt="2025-05-14T12:35:12.279" v="22" actId="20577"/>
        <pc:sldMkLst>
          <pc:docMk/>
          <pc:sldMk cId="3109680157" sldId="261"/>
        </pc:sldMkLst>
        <pc:spChg chg="mod">
          <ac:chgData name="Gyda Kjekshus" userId="S::gydakj@uio.no::3b2dcbac-094e-4eb7-8861-94d3328ceac1" providerId="AD" clId="Web-{4C725CE2-5AED-1214-7B3E-7D8362DE0A19}" dt="2025-05-14T12:35:12.279" v="22" actId="20577"/>
          <ac:spMkLst>
            <pc:docMk/>
            <pc:sldMk cId="3109680157" sldId="261"/>
            <ac:spMk id="6" creationId="{B2E09690-288E-2332-A602-339497D5F226}"/>
          </ac:spMkLst>
        </pc:spChg>
      </pc:sldChg>
      <pc:sldChg chg="modSp modCm">
        <pc:chgData name="Gyda Kjekshus" userId="S::gydakj@uio.no::3b2dcbac-094e-4eb7-8861-94d3328ceac1" providerId="AD" clId="Web-{4C725CE2-5AED-1214-7B3E-7D8362DE0A19}" dt="2025-05-14T12:54:13.979" v="136" actId="20577"/>
        <pc:sldMkLst>
          <pc:docMk/>
          <pc:sldMk cId="1527649739" sldId="263"/>
        </pc:sldMkLst>
        <pc:spChg chg="mod">
          <ac:chgData name="Gyda Kjekshus" userId="S::gydakj@uio.no::3b2dcbac-094e-4eb7-8861-94d3328ceac1" providerId="AD" clId="Web-{4C725CE2-5AED-1214-7B3E-7D8362DE0A19}" dt="2025-05-14T12:54:13.979" v="136" actId="20577"/>
          <ac:spMkLst>
            <pc:docMk/>
            <pc:sldMk cId="1527649739" sldId="263"/>
            <ac:spMk id="6" creationId="{9F00096F-5830-CE68-FC8D-C45F0B3FC7E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yda Kjekshus" userId="S::gydakj@uio.no::3b2dcbac-094e-4eb7-8861-94d3328ceac1" providerId="AD" clId="Web-{4C725CE2-5AED-1214-7B3E-7D8362DE0A19}" dt="2025-05-14T12:54:13.979" v="136" actId="20577"/>
              <pc2:cmMkLst xmlns:pc2="http://schemas.microsoft.com/office/powerpoint/2019/9/main/command">
                <pc:docMk/>
                <pc:sldMk cId="1527649739" sldId="263"/>
                <pc2:cmMk id="{D8F3619A-7564-4B58-AF9D-7F41FB060DE0}"/>
              </pc2:cmMkLst>
            </pc226:cmChg>
          </p:ext>
        </pc:extLst>
      </pc:sldChg>
      <pc:sldChg chg="modSp">
        <pc:chgData name="Gyda Kjekshus" userId="S::gydakj@uio.no::3b2dcbac-094e-4eb7-8861-94d3328ceac1" providerId="AD" clId="Web-{4C725CE2-5AED-1214-7B3E-7D8362DE0A19}" dt="2025-05-14T12:40:58.314" v="105" actId="20577"/>
        <pc:sldMkLst>
          <pc:docMk/>
          <pc:sldMk cId="2490251538" sldId="330"/>
        </pc:sldMkLst>
        <pc:spChg chg="mod">
          <ac:chgData name="Gyda Kjekshus" userId="S::gydakj@uio.no::3b2dcbac-094e-4eb7-8861-94d3328ceac1" providerId="AD" clId="Web-{4C725CE2-5AED-1214-7B3E-7D8362DE0A19}" dt="2025-05-14T12:40:58.314" v="105" actId="20577"/>
          <ac:spMkLst>
            <pc:docMk/>
            <pc:sldMk cId="2490251538" sldId="330"/>
            <ac:spMk id="3" creationId="{00000000-0000-0000-0000-000000000000}"/>
          </ac:spMkLst>
        </pc:spChg>
      </pc:sldChg>
    </pc:docChg>
  </pc:docChgLst>
  <pc:docChgLst>
    <pc:chgData name="Gyda Kjekshus" userId="S::gydakj@uio.no::3b2dcbac-094e-4eb7-8861-94d3328ceac1" providerId="AD" clId="Web-{47F84D81-64CA-4BE2-AA9D-2BC61AFE4B62}"/>
    <pc:docChg chg="addSld modSld">
      <pc:chgData name="Gyda Kjekshus" userId="S::gydakj@uio.no::3b2dcbac-094e-4eb7-8861-94d3328ceac1" providerId="AD" clId="Web-{47F84D81-64CA-4BE2-AA9D-2BC61AFE4B62}" dt="2025-04-30T18:33:29.917" v="488"/>
      <pc:docMkLst>
        <pc:docMk/>
      </pc:docMkLst>
      <pc:sldChg chg="modSp add">
        <pc:chgData name="Gyda Kjekshus" userId="S::gydakj@uio.no::3b2dcbac-094e-4eb7-8861-94d3328ceac1" providerId="AD" clId="Web-{47F84D81-64CA-4BE2-AA9D-2BC61AFE4B62}" dt="2025-04-30T18:33:29.917" v="488"/>
        <pc:sldMkLst>
          <pc:docMk/>
          <pc:sldMk cId="993981674" sldId="2134805755"/>
        </pc:sldMkLst>
        <pc:spChg chg="mod">
          <ac:chgData name="Gyda Kjekshus" userId="S::gydakj@uio.no::3b2dcbac-094e-4eb7-8861-94d3328ceac1" providerId="AD" clId="Web-{47F84D81-64CA-4BE2-AA9D-2BC61AFE4B62}" dt="2025-04-30T18:27:43.375" v="18" actId="20577"/>
          <ac:spMkLst>
            <pc:docMk/>
            <pc:sldMk cId="993981674" sldId="2134805755"/>
            <ac:spMk id="2" creationId="{6FCA4DF0-08E4-EC43-2251-D5682A3ECFDB}"/>
          </ac:spMkLst>
        </pc:spChg>
        <pc:graphicFrameChg chg="mod modGraphic">
          <ac:chgData name="Gyda Kjekshus" userId="S::gydakj@uio.no::3b2dcbac-094e-4eb7-8861-94d3328ceac1" providerId="AD" clId="Web-{47F84D81-64CA-4BE2-AA9D-2BC61AFE4B62}" dt="2025-04-30T18:33:29.917" v="488"/>
          <ac:graphicFrameMkLst>
            <pc:docMk/>
            <pc:sldMk cId="993981674" sldId="2134805755"/>
            <ac:graphicFrameMk id="4" creationId="{3A5CD660-A07B-B926-2512-1051BF053021}"/>
          </ac:graphicFrameMkLst>
        </pc:graphicFrameChg>
      </pc:sldChg>
      <pc:sldMasterChg chg="addSldLayout">
        <pc:chgData name="Gyda Kjekshus" userId="S::gydakj@uio.no::3b2dcbac-094e-4eb7-8861-94d3328ceac1" providerId="AD" clId="Web-{47F84D81-64CA-4BE2-AA9D-2BC61AFE4B62}" dt="2025-04-30T18:27:23.547" v="0"/>
        <pc:sldMasterMkLst>
          <pc:docMk/>
          <pc:sldMasterMk cId="3392286848" sldId="2147483693"/>
        </pc:sldMasterMkLst>
        <pc:sldLayoutChg chg="add">
          <pc:chgData name="Gyda Kjekshus" userId="S::gydakj@uio.no::3b2dcbac-094e-4eb7-8861-94d3328ceac1" providerId="AD" clId="Web-{47F84D81-64CA-4BE2-AA9D-2BC61AFE4B62}" dt="2025-04-30T18:27:23.547" v="0"/>
          <pc:sldLayoutMkLst>
            <pc:docMk/>
            <pc:sldMasterMk cId="3392286848" sldId="2147483693"/>
            <pc:sldLayoutMk cId="4023770553" sldId="2147483729"/>
          </pc:sldLayoutMkLst>
        </pc:sldLayoutChg>
      </pc:sldMasterChg>
    </pc:docChg>
  </pc:docChgLst>
  <pc:docChgLst>
    <pc:chgData name="Gyda Kjekshus" userId="S::gydakj@uio.no::3b2dcbac-094e-4eb7-8861-94d3328ceac1" providerId="AD" clId="Web-{6C09AA2E-D0C9-4B02-B6A1-16D17D179375}"/>
    <pc:docChg chg="modSld">
      <pc:chgData name="Gyda Kjekshus" userId="S::gydakj@uio.no::3b2dcbac-094e-4eb7-8861-94d3328ceac1" providerId="AD" clId="Web-{6C09AA2E-D0C9-4B02-B6A1-16D17D179375}" dt="2025-02-21T11:35:57.742" v="13" actId="20577"/>
      <pc:docMkLst>
        <pc:docMk/>
      </pc:docMkLst>
      <pc:sldChg chg="modSp">
        <pc:chgData name="Gyda Kjekshus" userId="S::gydakj@uio.no::3b2dcbac-094e-4eb7-8861-94d3328ceac1" providerId="AD" clId="Web-{6C09AA2E-D0C9-4B02-B6A1-16D17D179375}" dt="2025-02-21T11:35:57.742" v="13" actId="20577"/>
        <pc:sldMkLst>
          <pc:docMk/>
          <pc:sldMk cId="1923663185" sldId="317"/>
        </pc:sldMkLst>
        <pc:spChg chg="mod">
          <ac:chgData name="Gyda Kjekshus" userId="S::gydakj@uio.no::3b2dcbac-094e-4eb7-8861-94d3328ceac1" providerId="AD" clId="Web-{6C09AA2E-D0C9-4B02-B6A1-16D17D179375}" dt="2025-02-21T11:35:57.742" v="13" actId="20577"/>
          <ac:spMkLst>
            <pc:docMk/>
            <pc:sldMk cId="1923663185" sldId="317"/>
            <ac:spMk id="9" creationId="{00000000-0000-0000-0000-000000000000}"/>
          </ac:spMkLst>
        </pc:spChg>
      </pc:sldChg>
    </pc:docChg>
  </pc:docChgLst>
  <pc:docChgLst>
    <pc:chgData name="Gyda Kjekshus" userId="S::gydakj@uio.no::3b2dcbac-094e-4eb7-8861-94d3328ceac1" providerId="AD" clId="Web-{1C736842-88E2-4474-9067-D017D8AABAE1}"/>
    <pc:docChg chg="addSld delSld modSld sldOrd">
      <pc:chgData name="Gyda Kjekshus" userId="S::gydakj@uio.no::3b2dcbac-094e-4eb7-8861-94d3328ceac1" providerId="AD" clId="Web-{1C736842-88E2-4474-9067-D017D8AABAE1}" dt="2025-02-13T14:01:53.737" v="444" actId="20577"/>
      <pc:docMkLst>
        <pc:docMk/>
      </pc:docMkLst>
      <pc:sldChg chg="add del">
        <pc:chgData name="Gyda Kjekshus" userId="S::gydakj@uio.no::3b2dcbac-094e-4eb7-8861-94d3328ceac1" providerId="AD" clId="Web-{1C736842-88E2-4474-9067-D017D8AABAE1}" dt="2025-02-13T13:41:47.373" v="167"/>
        <pc:sldMkLst>
          <pc:docMk/>
          <pc:sldMk cId="3354420517" sldId="270"/>
        </pc:sldMkLst>
      </pc:sldChg>
      <pc:sldChg chg="modSp">
        <pc:chgData name="Gyda Kjekshus" userId="S::gydakj@uio.no::3b2dcbac-094e-4eb7-8861-94d3328ceac1" providerId="AD" clId="Web-{1C736842-88E2-4474-9067-D017D8AABAE1}" dt="2025-02-13T13:37:16.165" v="129" actId="20577"/>
        <pc:sldMkLst>
          <pc:docMk/>
          <pc:sldMk cId="1034705854" sldId="331"/>
        </pc:sldMkLst>
        <pc:spChg chg="mod">
          <ac:chgData name="Gyda Kjekshus" userId="S::gydakj@uio.no::3b2dcbac-094e-4eb7-8861-94d3328ceac1" providerId="AD" clId="Web-{1C736842-88E2-4474-9067-D017D8AABAE1}" dt="2025-02-13T13:31:10.597" v="23" actId="20577"/>
          <ac:spMkLst>
            <pc:docMk/>
            <pc:sldMk cId="1034705854" sldId="331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1C736842-88E2-4474-9067-D017D8AABAE1}" dt="2025-02-13T13:37:16.165" v="129" actId="20577"/>
          <ac:spMkLst>
            <pc:docMk/>
            <pc:sldMk cId="1034705854" sldId="331"/>
            <ac:spMk id="9" creationId="{00000000-0000-0000-0000-000000000000}"/>
          </ac:spMkLst>
        </pc:spChg>
      </pc:sldChg>
      <pc:sldChg chg="addSp delSp modSp">
        <pc:chgData name="Gyda Kjekshus" userId="S::gydakj@uio.no::3b2dcbac-094e-4eb7-8861-94d3328ceac1" providerId="AD" clId="Web-{1C736842-88E2-4474-9067-D017D8AABAE1}" dt="2025-02-13T13:40:41.013" v="161" actId="1076"/>
        <pc:sldMkLst>
          <pc:docMk/>
          <pc:sldMk cId="1084876199" sldId="333"/>
        </pc:sldMkLst>
        <pc:spChg chg="add del mod">
          <ac:chgData name="Gyda Kjekshus" userId="S::gydakj@uio.no::3b2dcbac-094e-4eb7-8861-94d3328ceac1" providerId="AD" clId="Web-{1C736842-88E2-4474-9067-D017D8AABAE1}" dt="2025-02-13T13:40:41.013" v="161" actId="1076"/>
          <ac:spMkLst>
            <pc:docMk/>
            <pc:sldMk cId="1084876199" sldId="333"/>
            <ac:spMk id="2" creationId="{00000000-0000-0000-0000-000000000000}"/>
          </ac:spMkLst>
        </pc:spChg>
        <pc:spChg chg="add mod">
          <ac:chgData name="Gyda Kjekshus" userId="S::gydakj@uio.no::3b2dcbac-094e-4eb7-8861-94d3328ceac1" providerId="AD" clId="Web-{1C736842-88E2-4474-9067-D017D8AABAE1}" dt="2025-02-13T13:32:05.973" v="34"/>
          <ac:spMkLst>
            <pc:docMk/>
            <pc:sldMk cId="1084876199" sldId="333"/>
            <ac:spMk id="3" creationId="{3460E215-0CF0-BF62-9B61-9E1E636208AF}"/>
          </ac:spMkLst>
        </pc:spChg>
        <pc:spChg chg="add mod">
          <ac:chgData name="Gyda Kjekshus" userId="S::gydakj@uio.no::3b2dcbac-094e-4eb7-8861-94d3328ceac1" providerId="AD" clId="Web-{1C736842-88E2-4474-9067-D017D8AABAE1}" dt="2025-02-13T13:32:13.317" v="36"/>
          <ac:spMkLst>
            <pc:docMk/>
            <pc:sldMk cId="1084876199" sldId="333"/>
            <ac:spMk id="4" creationId="{03CDCF79-6D39-AFD3-4A98-2E06D057719B}"/>
          </ac:spMkLst>
        </pc:spChg>
        <pc:spChg chg="mod">
          <ac:chgData name="Gyda Kjekshus" userId="S::gydakj@uio.no::3b2dcbac-094e-4eb7-8861-94d3328ceac1" providerId="AD" clId="Web-{1C736842-88E2-4474-9067-D017D8AABAE1}" dt="2025-02-13T13:36:23.165" v="126" actId="14100"/>
          <ac:spMkLst>
            <pc:docMk/>
            <pc:sldMk cId="1084876199" sldId="333"/>
            <ac:spMk id="6" creationId="{00000000-0000-0000-0000-000000000000}"/>
          </ac:spMkLst>
        </pc:spChg>
        <pc:spChg chg="add mod">
          <ac:chgData name="Gyda Kjekshus" userId="S::gydakj@uio.no::3b2dcbac-094e-4eb7-8861-94d3328ceac1" providerId="AD" clId="Web-{1C736842-88E2-4474-9067-D017D8AABAE1}" dt="2025-02-13T13:32:41.552" v="40"/>
          <ac:spMkLst>
            <pc:docMk/>
            <pc:sldMk cId="1084876199" sldId="333"/>
            <ac:spMk id="7" creationId="{AD89F13F-E3A7-99D5-6D40-D46E83662AE6}"/>
          </ac:spMkLst>
        </pc:spChg>
        <pc:spChg chg="mod">
          <ac:chgData name="Gyda Kjekshus" userId="S::gydakj@uio.no::3b2dcbac-094e-4eb7-8861-94d3328ceac1" providerId="AD" clId="Web-{1C736842-88E2-4474-9067-D017D8AABAE1}" dt="2025-02-13T13:36:14.336" v="125" actId="14100"/>
          <ac:spMkLst>
            <pc:docMk/>
            <pc:sldMk cId="1084876199" sldId="333"/>
            <ac:spMk id="9" creationId="{00000000-0000-0000-0000-000000000000}"/>
          </ac:spMkLst>
        </pc:spChg>
        <pc:spChg chg="add del mod">
          <ac:chgData name="Gyda Kjekshus" userId="S::gydakj@uio.no::3b2dcbac-094e-4eb7-8861-94d3328ceac1" providerId="AD" clId="Web-{1C736842-88E2-4474-9067-D017D8AABAE1}" dt="2025-02-13T13:40:26.012" v="159"/>
          <ac:spMkLst>
            <pc:docMk/>
            <pc:sldMk cId="1084876199" sldId="333"/>
            <ac:spMk id="10" creationId="{520FED3E-4DDD-C579-2EE1-5602EBFB5004}"/>
          </ac:spMkLst>
        </pc:spChg>
      </pc:sldChg>
      <pc:sldChg chg="add del ord">
        <pc:chgData name="Gyda Kjekshus" userId="S::gydakj@uio.no::3b2dcbac-094e-4eb7-8861-94d3328ceac1" providerId="AD" clId="Web-{1C736842-88E2-4474-9067-D017D8AABAE1}" dt="2025-02-13T13:41:59.170" v="170"/>
        <pc:sldMkLst>
          <pc:docMk/>
          <pc:sldMk cId="3802846985" sldId="364"/>
        </pc:sldMkLst>
      </pc:sldChg>
      <pc:sldChg chg="delSp modSp ord">
        <pc:chgData name="Gyda Kjekshus" userId="S::gydakj@uio.no::3b2dcbac-094e-4eb7-8861-94d3328ceac1" providerId="AD" clId="Web-{1C736842-88E2-4474-9067-D017D8AABAE1}" dt="2025-02-13T13:42:11.264" v="172"/>
        <pc:sldMkLst>
          <pc:docMk/>
          <pc:sldMk cId="3792326560" sldId="365"/>
        </pc:sldMkLst>
        <pc:spChg chg="del">
          <ac:chgData name="Gyda Kjekshus" userId="S::gydakj@uio.no::3b2dcbac-094e-4eb7-8861-94d3328ceac1" providerId="AD" clId="Web-{1C736842-88E2-4474-9067-D017D8AABAE1}" dt="2025-02-13T13:29:36.049" v="1"/>
          <ac:spMkLst>
            <pc:docMk/>
            <pc:sldMk cId="3792326560" sldId="365"/>
            <ac:spMk id="15" creationId="{FB1912D2-FF60-44CD-BA8F-7B0D4F5EE477}"/>
          </ac:spMkLst>
        </pc:spChg>
        <pc:spChg chg="del">
          <ac:chgData name="Gyda Kjekshus" userId="S::gydakj@uio.no::3b2dcbac-094e-4eb7-8861-94d3328ceac1" providerId="AD" clId="Web-{1C736842-88E2-4474-9067-D017D8AABAE1}" dt="2025-02-13T13:29:34.298" v="0"/>
          <ac:spMkLst>
            <pc:docMk/>
            <pc:sldMk cId="3792326560" sldId="365"/>
            <ac:spMk id="17" creationId="{68AFA764-EE7E-4D66-AA4F-B8787CC021D6}"/>
          </ac:spMkLst>
        </pc:spChg>
        <pc:spChg chg="del">
          <ac:chgData name="Gyda Kjekshus" userId="S::gydakj@uio.no::3b2dcbac-094e-4eb7-8861-94d3328ceac1" providerId="AD" clId="Web-{1C736842-88E2-4474-9067-D017D8AABAE1}" dt="2025-02-13T13:30:09.690" v="7"/>
          <ac:spMkLst>
            <pc:docMk/>
            <pc:sldMk cId="3792326560" sldId="365"/>
            <ac:spMk id="22" creationId="{07E943A6-7241-433C-8867-D0B3EB1A31E6}"/>
          </ac:spMkLst>
        </pc:spChg>
        <pc:spChg chg="del">
          <ac:chgData name="Gyda Kjekshus" userId="S::gydakj@uio.no::3b2dcbac-094e-4eb7-8861-94d3328ceac1" providerId="AD" clId="Web-{1C736842-88E2-4474-9067-D017D8AABAE1}" dt="2025-02-13T13:30:07.502" v="6"/>
          <ac:spMkLst>
            <pc:docMk/>
            <pc:sldMk cId="3792326560" sldId="365"/>
            <ac:spMk id="28" creationId="{A3179D95-916E-6A91-9721-C5DD45D232C8}"/>
          </ac:spMkLst>
        </pc:spChg>
        <pc:spChg chg="del mod">
          <ac:chgData name="Gyda Kjekshus" userId="S::gydakj@uio.no::3b2dcbac-094e-4eb7-8861-94d3328ceac1" providerId="AD" clId="Web-{1C736842-88E2-4474-9067-D017D8AABAE1}" dt="2025-02-13T13:29:40.955" v="3"/>
          <ac:spMkLst>
            <pc:docMk/>
            <pc:sldMk cId="3792326560" sldId="365"/>
            <ac:spMk id="30" creationId="{60C15571-9426-9E3A-8F86-94D159B0643E}"/>
          </ac:spMkLst>
        </pc:spChg>
        <pc:spChg chg="mod">
          <ac:chgData name="Gyda Kjekshus" userId="S::gydakj@uio.no::3b2dcbac-094e-4eb7-8861-94d3328ceac1" providerId="AD" clId="Web-{1C736842-88E2-4474-9067-D017D8AABAE1}" dt="2025-02-13T13:30:03.846" v="5" actId="1076"/>
          <ac:spMkLst>
            <pc:docMk/>
            <pc:sldMk cId="3792326560" sldId="365"/>
            <ac:spMk id="32" creationId="{3650A3FA-BDE2-14AE-27DC-55B55D22E410}"/>
          </ac:spMkLst>
        </pc:spChg>
        <pc:graphicFrameChg chg="mod modGraphic">
          <ac:chgData name="Gyda Kjekshus" userId="S::gydakj@uio.no::3b2dcbac-094e-4eb7-8861-94d3328ceac1" providerId="AD" clId="Web-{1C736842-88E2-4474-9067-D017D8AABAE1}" dt="2025-02-13T13:30:35.706" v="17"/>
          <ac:graphicFrameMkLst>
            <pc:docMk/>
            <pc:sldMk cId="3792326560" sldId="365"/>
            <ac:graphicFrameMk id="23" creationId="{FAF67CBF-BA68-5B5C-ED29-6D4CBEA13044}"/>
          </ac:graphicFrameMkLst>
        </pc:graphicFrameChg>
      </pc:sldChg>
      <pc:sldChg chg="modSp ord">
        <pc:chgData name="Gyda Kjekshus" userId="S::gydakj@uio.no::3b2dcbac-094e-4eb7-8861-94d3328ceac1" providerId="AD" clId="Web-{1C736842-88E2-4474-9067-D017D8AABAE1}" dt="2025-02-13T14:01:53.737" v="444" actId="20577"/>
        <pc:sldMkLst>
          <pc:docMk/>
          <pc:sldMk cId="375309274" sldId="366"/>
        </pc:sldMkLst>
        <pc:spChg chg="mod">
          <ac:chgData name="Gyda Kjekshus" userId="S::gydakj@uio.no::3b2dcbac-094e-4eb7-8861-94d3328ceac1" providerId="AD" clId="Web-{1C736842-88E2-4474-9067-D017D8AABAE1}" dt="2025-02-13T13:54:27.807" v="253" actId="20577"/>
          <ac:spMkLst>
            <pc:docMk/>
            <pc:sldMk cId="375309274" sldId="366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1C736842-88E2-4474-9067-D017D8AABAE1}" dt="2025-02-13T14:01:53.737" v="444" actId="20577"/>
          <ac:spMkLst>
            <pc:docMk/>
            <pc:sldMk cId="375309274" sldId="366"/>
            <ac:spMk id="6" creationId="{00000000-0000-0000-0000-000000000000}"/>
          </ac:spMkLst>
        </pc:spChg>
        <pc:spChg chg="mod">
          <ac:chgData name="Gyda Kjekshus" userId="S::gydakj@uio.no::3b2dcbac-094e-4eb7-8861-94d3328ceac1" providerId="AD" clId="Web-{1C736842-88E2-4474-9067-D017D8AABAE1}" dt="2025-02-13T14:00:29.032" v="373" actId="20577"/>
          <ac:spMkLst>
            <pc:docMk/>
            <pc:sldMk cId="375309274" sldId="366"/>
            <ac:spMk id="9" creationId="{00000000-0000-0000-0000-000000000000}"/>
          </ac:spMkLst>
        </pc:spChg>
      </pc:sldChg>
      <pc:sldChg chg="modSp ord">
        <pc:chgData name="Gyda Kjekshus" userId="S::gydakj@uio.no::3b2dcbac-094e-4eb7-8861-94d3328ceac1" providerId="AD" clId="Web-{1C736842-88E2-4474-9067-D017D8AABAE1}" dt="2025-02-13T13:59:31.141" v="353" actId="20577"/>
        <pc:sldMkLst>
          <pc:docMk/>
          <pc:sldMk cId="490644305" sldId="367"/>
        </pc:sldMkLst>
        <pc:spChg chg="mod">
          <ac:chgData name="Gyda Kjekshus" userId="S::gydakj@uio.no::3b2dcbac-094e-4eb7-8861-94d3328ceac1" providerId="AD" clId="Web-{1C736842-88E2-4474-9067-D017D8AABAE1}" dt="2025-02-13T13:59:10.046" v="333" actId="20577"/>
          <ac:spMkLst>
            <pc:docMk/>
            <pc:sldMk cId="490644305" sldId="367"/>
            <ac:spMk id="2" creationId="{00000000-0000-0000-0000-000000000000}"/>
          </ac:spMkLst>
        </pc:spChg>
        <pc:spChg chg="mod">
          <ac:chgData name="Gyda Kjekshus" userId="S::gydakj@uio.no::3b2dcbac-094e-4eb7-8861-94d3328ceac1" providerId="AD" clId="Web-{1C736842-88E2-4474-9067-D017D8AABAE1}" dt="2025-02-13T13:59:31.141" v="353" actId="20577"/>
          <ac:spMkLst>
            <pc:docMk/>
            <pc:sldMk cId="490644305" sldId="367"/>
            <ac:spMk id="9" creationId="{00000000-0000-0000-0000-000000000000}"/>
          </ac:spMkLst>
        </pc:spChg>
      </pc:sldChg>
      <pc:sldChg chg="addSp modSp add del ord">
        <pc:chgData name="Gyda Kjekshus" userId="S::gydakj@uio.no::3b2dcbac-094e-4eb7-8861-94d3328ceac1" providerId="AD" clId="Web-{1C736842-88E2-4474-9067-D017D8AABAE1}" dt="2025-02-13T13:53:28.666" v="248" actId="20577"/>
        <pc:sldMkLst>
          <pc:docMk/>
          <pc:sldMk cId="1461471955" sldId="368"/>
        </pc:sldMkLst>
        <pc:spChg chg="mod">
          <ac:chgData name="Gyda Kjekshus" userId="S::gydakj@uio.no::3b2dcbac-094e-4eb7-8861-94d3328ceac1" providerId="AD" clId="Web-{1C736842-88E2-4474-9067-D017D8AABAE1}" dt="2025-02-13T13:46:26.081" v="229" actId="20577"/>
          <ac:spMkLst>
            <pc:docMk/>
            <pc:sldMk cId="1461471955" sldId="368"/>
            <ac:spMk id="3" creationId="{97A48D26-81EB-06A5-E38E-B04825E68C4B}"/>
          </ac:spMkLst>
        </pc:spChg>
        <pc:spChg chg="add mod">
          <ac:chgData name="Gyda Kjekshus" userId="S::gydakj@uio.no::3b2dcbac-094e-4eb7-8861-94d3328ceac1" providerId="AD" clId="Web-{1C736842-88E2-4474-9067-D017D8AABAE1}" dt="2025-02-13T13:53:09.962" v="247"/>
          <ac:spMkLst>
            <pc:docMk/>
            <pc:sldMk cId="1461471955" sldId="368"/>
            <ac:spMk id="4" creationId="{B638139E-9416-1384-3345-C29FA210C583}"/>
          </ac:spMkLst>
        </pc:spChg>
        <pc:spChg chg="mod">
          <ac:chgData name="Gyda Kjekshus" userId="S::gydakj@uio.no::3b2dcbac-094e-4eb7-8861-94d3328ceac1" providerId="AD" clId="Web-{1C736842-88E2-4474-9067-D017D8AABAE1}" dt="2025-02-13T13:53:28.666" v="248" actId="20577"/>
          <ac:spMkLst>
            <pc:docMk/>
            <pc:sldMk cId="1461471955" sldId="368"/>
            <ac:spMk id="9" creationId="{00000000-0000-0000-0000-000000000000}"/>
          </ac:spMkLst>
        </pc:spChg>
      </pc:sldChg>
      <pc:sldChg chg="add del replId">
        <pc:chgData name="Gyda Kjekshus" userId="S::gydakj@uio.no::3b2dcbac-094e-4eb7-8861-94d3328ceac1" providerId="AD" clId="Web-{1C736842-88E2-4474-9067-D017D8AABAE1}" dt="2025-02-13T13:37:52.104" v="130"/>
        <pc:sldMkLst>
          <pc:docMk/>
          <pc:sldMk cId="2138802404" sldId="369"/>
        </pc:sldMkLst>
      </pc:sldChg>
      <pc:sldChg chg="modSp add del replId">
        <pc:chgData name="Gyda Kjekshus" userId="S::gydakj@uio.no::3b2dcbac-094e-4eb7-8861-94d3328ceac1" providerId="AD" clId="Web-{1C736842-88E2-4474-9067-D017D8AABAE1}" dt="2025-02-13T13:38:49.980" v="144" actId="20577"/>
        <pc:sldMkLst>
          <pc:docMk/>
          <pc:sldMk cId="2633022931" sldId="370"/>
        </pc:sldMkLst>
        <pc:spChg chg="mod">
          <ac:chgData name="Gyda Kjekshus" userId="S::gydakj@uio.no::3b2dcbac-094e-4eb7-8861-94d3328ceac1" providerId="AD" clId="Web-{1C736842-88E2-4474-9067-D017D8AABAE1}" dt="2025-02-13T13:38:05.401" v="132" actId="20577"/>
          <ac:spMkLst>
            <pc:docMk/>
            <pc:sldMk cId="2633022931" sldId="370"/>
            <ac:spMk id="2" creationId="{5BF173BD-2143-B449-1CF7-BBCAEC6D09AE}"/>
          </ac:spMkLst>
        </pc:spChg>
        <pc:spChg chg="mod">
          <ac:chgData name="Gyda Kjekshus" userId="S::gydakj@uio.no::3b2dcbac-094e-4eb7-8861-94d3328ceac1" providerId="AD" clId="Web-{1C736842-88E2-4474-9067-D017D8AABAE1}" dt="2025-02-13T13:38:49.980" v="144" actId="20577"/>
          <ac:spMkLst>
            <pc:docMk/>
            <pc:sldMk cId="2633022931" sldId="370"/>
            <ac:spMk id="6" creationId="{57655815-2EC8-74F3-3259-4BC1FF7E7317}"/>
          </ac:spMkLst>
        </pc:spChg>
        <pc:spChg chg="mod">
          <ac:chgData name="Gyda Kjekshus" userId="S::gydakj@uio.no::3b2dcbac-094e-4eb7-8861-94d3328ceac1" providerId="AD" clId="Web-{1C736842-88E2-4474-9067-D017D8AABAE1}" dt="2025-02-13T13:38:17.885" v="138" actId="20577"/>
          <ac:spMkLst>
            <pc:docMk/>
            <pc:sldMk cId="2633022931" sldId="370"/>
            <ac:spMk id="9" creationId="{62537127-4DFF-4167-7A64-9E894CA5F647}"/>
          </ac:spMkLst>
        </pc:spChg>
      </pc:sldChg>
      <pc:sldChg chg="modSp add ord replId">
        <pc:chgData name="Gyda Kjekshus" userId="S::gydakj@uio.no::3b2dcbac-094e-4eb7-8861-94d3328ceac1" providerId="AD" clId="Web-{1C736842-88E2-4474-9067-D017D8AABAE1}" dt="2025-02-13T13:58:08.467" v="327" actId="20577"/>
        <pc:sldMkLst>
          <pc:docMk/>
          <pc:sldMk cId="2839013308" sldId="371"/>
        </pc:sldMkLst>
        <pc:spChg chg="mod">
          <ac:chgData name="Gyda Kjekshus" userId="S::gydakj@uio.no::3b2dcbac-094e-4eb7-8861-94d3328ceac1" providerId="AD" clId="Web-{1C736842-88E2-4474-9067-D017D8AABAE1}" dt="2025-02-13T13:58:08.467" v="327" actId="20577"/>
          <ac:spMkLst>
            <pc:docMk/>
            <pc:sldMk cId="2839013308" sldId="371"/>
            <ac:spMk id="2" creationId="{923F41B9-D1FE-8F8B-CD4E-4E89B1CD40D1}"/>
          </ac:spMkLst>
        </pc:spChg>
        <pc:spChg chg="mod">
          <ac:chgData name="Gyda Kjekshus" userId="S::gydakj@uio.no::3b2dcbac-094e-4eb7-8861-94d3328ceac1" providerId="AD" clId="Web-{1C736842-88E2-4474-9067-D017D8AABAE1}" dt="2025-02-13T13:56:20.044" v="313" actId="1076"/>
          <ac:spMkLst>
            <pc:docMk/>
            <pc:sldMk cId="2839013308" sldId="371"/>
            <ac:spMk id="6" creationId="{5501C997-2926-A28E-B7A6-F4A88773293D}"/>
          </ac:spMkLst>
        </pc:spChg>
        <pc:spChg chg="mod">
          <ac:chgData name="Gyda Kjekshus" userId="S::gydakj@uio.no::3b2dcbac-094e-4eb7-8861-94d3328ceac1" providerId="AD" clId="Web-{1C736842-88E2-4474-9067-D017D8AABAE1}" dt="2025-02-13T13:56:25.497" v="314" actId="1076"/>
          <ac:spMkLst>
            <pc:docMk/>
            <pc:sldMk cId="2839013308" sldId="371"/>
            <ac:spMk id="9" creationId="{55001BC1-41B7-9456-136F-2FC356BE7A66}"/>
          </ac:spMkLst>
        </pc:spChg>
      </pc:sldChg>
    </pc:docChg>
  </pc:docChgLst>
</pc:chgInfo>
</file>

<file path=ppt/comments/modernComment_105_B959F4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15C4F9C-A6D9-4C26-AE47-F047F6EA14C9}" authorId="{8822074B-A378-5730-9BE4-DE5BE600264B}" status="resolved" created="2025-05-14T09:52:26.769" complete="100000">
    <pc:sldMkLst xmlns:pc="http://schemas.microsoft.com/office/powerpoint/2013/main/command">
      <pc:docMk/>
      <pc:sldMk cId="3109680157" sldId="261"/>
    </pc:sldMkLst>
    <p188:txBody>
      <a:bodyPr/>
      <a:lstStyle/>
      <a:p>
        <a:r>
          <a:rPr lang="en-GB"/>
          <a:t>Legg til her at man kan bruke teams-telefoni fra dekstop, laptop, tablet og mobil så lenge man er logget inn med sin @uio konto</a:t>
        </a:r>
      </a:p>
    </p188:txBody>
  </p188:cm>
</p188:cmLst>
</file>

<file path=ppt/comments/modernComment_107_5B0E15C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8F3619A-7564-4B58-AF9D-7F41FB060DE0}" authorId="{8822074B-A378-5730-9BE4-DE5BE600264B}" status="resolved" created="2025-05-14T09:53:14.94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527649739" sldId="263"/>
      <ac:spMk id="6" creationId="{9F00096F-5830-CE68-FC8D-C45F0B3FC7EA}"/>
      <ac:txMk cp="6" len="10">
        <ac:context len="361" hash="47940190"/>
      </ac:txMk>
    </ac:txMkLst>
    <p188:pos x="1609396" y="742293"/>
    <p188:txBody>
      <a:bodyPr/>
      <a:lstStyle/>
      <a:p>
        <a:r>
          <a:rPr lang="en-GB"/>
          <a:t>Ville sagt "alle som melder et behov for teams-telefoni og får dette avklart med sin linjeledelse" ... 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D386ED-53DB-3F47-977E-1D9F0C934306}" type="doc">
      <dgm:prSet loTypeId="urn:microsoft.com/office/officeart/2005/8/layout/chevron2" loCatId="" qsTypeId="urn:microsoft.com/office/officeart/2005/8/quickstyle/simple1" qsCatId="simple" csTypeId="urn:microsoft.com/office/officeart/2005/8/colors/accent0_3" csCatId="mainScheme" phldr="1"/>
      <dgm:spPr/>
    </dgm:pt>
    <dgm:pt modelId="{E99BA6BC-1ECA-D84F-95ED-68AD5BC77F7A}">
      <dgm:prSet phldrT="[Text]"/>
      <dgm:spPr/>
      <dgm:t>
        <a:bodyPr/>
        <a:lstStyle/>
        <a:p>
          <a:pPr rtl="0"/>
          <a:r>
            <a:rPr lang="en-GB"/>
            <a:t>Fase 1:</a:t>
          </a:r>
          <a:r>
            <a:rPr lang="en-GB">
              <a:solidFill>
                <a:srgbClr val="010000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Oppstart</a:t>
          </a:r>
          <a:r>
            <a:rPr lang="en-GB">
              <a:solidFill>
                <a:schemeClr val="bg1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og</a:t>
          </a:r>
          <a:r>
            <a:rPr lang="en-GB">
              <a:solidFill>
                <a:schemeClr val="bg1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forankring</a:t>
          </a:r>
          <a:br>
            <a:rPr lang="en-GB">
              <a:solidFill>
                <a:schemeClr val="bg1"/>
              </a:solidFill>
            </a:rPr>
          </a:br>
          <a:endParaRPr lang="en-GB">
            <a:solidFill>
              <a:schemeClr val="bg1"/>
            </a:solidFill>
          </a:endParaRPr>
        </a:p>
      </dgm:t>
    </dgm:pt>
    <dgm:pt modelId="{74B3F53A-EE41-D14B-A9FF-7F3F912D3E85}" type="parTrans" cxnId="{08AD2F2D-DAE6-7141-8257-79AF00CDDBF6}">
      <dgm:prSet/>
      <dgm:spPr/>
      <dgm:t>
        <a:bodyPr/>
        <a:lstStyle/>
        <a:p>
          <a:endParaRPr lang="en-GB"/>
        </a:p>
      </dgm:t>
    </dgm:pt>
    <dgm:pt modelId="{869F86E5-74A3-1D41-9428-CF706AE04EB5}" type="sibTrans" cxnId="{08AD2F2D-DAE6-7141-8257-79AF00CDDBF6}">
      <dgm:prSet/>
      <dgm:spPr/>
      <dgm:t>
        <a:bodyPr/>
        <a:lstStyle/>
        <a:p>
          <a:endParaRPr lang="en-GB"/>
        </a:p>
      </dgm:t>
    </dgm:pt>
    <dgm:pt modelId="{3D6BEF35-D1A7-6041-A948-C8A54CCC1547}">
      <dgm:prSet phldrT="[Text]"/>
      <dgm:spPr/>
      <dgm:t>
        <a:bodyPr/>
        <a:lstStyle/>
        <a:p>
          <a:pPr rtl="0"/>
          <a:r>
            <a:rPr lang="en-GB"/>
            <a:t>Fase 2:</a:t>
          </a:r>
          <a:r>
            <a:rPr lang="en-GB">
              <a:solidFill>
                <a:srgbClr val="010000"/>
              </a:solidFill>
              <a:latin typeface="Arial"/>
            </a:rPr>
            <a:t> </a:t>
          </a:r>
          <a:r>
            <a:rPr lang="en-GB">
              <a:latin typeface="Arial"/>
            </a:rPr>
            <a:t>Forberedelser </a:t>
          </a:r>
          <a:r>
            <a:rPr lang="en-GB" err="1">
              <a:latin typeface="Arial"/>
            </a:rPr>
            <a:t>til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overgang</a:t>
          </a:r>
          <a:endParaRPr lang="en-GB"/>
        </a:p>
      </dgm:t>
    </dgm:pt>
    <dgm:pt modelId="{4765F91D-84D3-1748-BE05-074E1DA81009}" type="parTrans" cxnId="{E3C31394-3A16-E243-8B87-83F2B2E396DA}">
      <dgm:prSet/>
      <dgm:spPr/>
      <dgm:t>
        <a:bodyPr/>
        <a:lstStyle/>
        <a:p>
          <a:endParaRPr lang="en-GB"/>
        </a:p>
      </dgm:t>
    </dgm:pt>
    <dgm:pt modelId="{9A306B77-726F-4445-8FF8-8B1F364A69FC}" type="sibTrans" cxnId="{E3C31394-3A16-E243-8B87-83F2B2E396DA}">
      <dgm:prSet/>
      <dgm:spPr/>
      <dgm:t>
        <a:bodyPr/>
        <a:lstStyle/>
        <a:p>
          <a:endParaRPr lang="en-GB"/>
        </a:p>
      </dgm:t>
    </dgm:pt>
    <dgm:pt modelId="{9446F0DC-015A-1140-8ACF-A6903216B95F}" type="pres">
      <dgm:prSet presAssocID="{21D386ED-53DB-3F47-977E-1D9F0C934306}" presName="linearFlow" presStyleCnt="0">
        <dgm:presLayoutVars>
          <dgm:dir/>
          <dgm:animLvl val="lvl"/>
          <dgm:resizeHandles val="exact"/>
        </dgm:presLayoutVars>
      </dgm:prSet>
      <dgm:spPr/>
    </dgm:pt>
    <dgm:pt modelId="{D56EB710-2568-124D-8577-2147A77E86C6}" type="pres">
      <dgm:prSet presAssocID="{E99BA6BC-1ECA-D84F-95ED-68AD5BC77F7A}" presName="composite" presStyleCnt="0"/>
      <dgm:spPr/>
    </dgm:pt>
    <dgm:pt modelId="{2A8CE351-B008-E242-BD0B-68F75220F102}" type="pres">
      <dgm:prSet presAssocID="{E99BA6BC-1ECA-D84F-95ED-68AD5BC77F7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1A454239-14BE-5A4C-A269-8B240CE384AB}" type="pres">
      <dgm:prSet presAssocID="{E99BA6BC-1ECA-D84F-95ED-68AD5BC77F7A}" presName="descendantText" presStyleLbl="alignAcc1" presStyleIdx="0" presStyleCnt="2">
        <dgm:presLayoutVars>
          <dgm:bulletEnabled val="1"/>
        </dgm:presLayoutVars>
      </dgm:prSet>
      <dgm:spPr/>
    </dgm:pt>
    <dgm:pt modelId="{7B763F4B-A8D9-724F-8E3C-94342EF912FD}" type="pres">
      <dgm:prSet presAssocID="{869F86E5-74A3-1D41-9428-CF706AE04EB5}" presName="sp" presStyleCnt="0"/>
      <dgm:spPr/>
    </dgm:pt>
    <dgm:pt modelId="{C4C98CE5-58E6-5E46-A968-2B2E6AB64431}" type="pres">
      <dgm:prSet presAssocID="{3D6BEF35-D1A7-6041-A948-C8A54CCC1547}" presName="composite" presStyleCnt="0"/>
      <dgm:spPr/>
    </dgm:pt>
    <dgm:pt modelId="{5AE66145-C1AD-6B4D-B397-29CB91648668}" type="pres">
      <dgm:prSet presAssocID="{3D6BEF35-D1A7-6041-A948-C8A54CCC1547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70EC558-BF27-5E48-89E6-A7F97922752C}" type="pres">
      <dgm:prSet presAssocID="{3D6BEF35-D1A7-6041-A948-C8A54CCC154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374A000C-7527-4156-BB8C-C136A1738B90}" type="presOf" srcId="{E99BA6BC-1ECA-D84F-95ED-68AD5BC77F7A}" destId="{2A8CE351-B008-E242-BD0B-68F75220F102}" srcOrd="0" destOrd="0" presId="urn:microsoft.com/office/officeart/2005/8/layout/chevron2"/>
    <dgm:cxn modelId="{08AD2F2D-DAE6-7141-8257-79AF00CDDBF6}" srcId="{21D386ED-53DB-3F47-977E-1D9F0C934306}" destId="{E99BA6BC-1ECA-D84F-95ED-68AD5BC77F7A}" srcOrd="0" destOrd="0" parTransId="{74B3F53A-EE41-D14B-A9FF-7F3F912D3E85}" sibTransId="{869F86E5-74A3-1D41-9428-CF706AE04EB5}"/>
    <dgm:cxn modelId="{1687FD2E-1897-644C-8FB5-62DF512DBB12}" type="presOf" srcId="{21D386ED-53DB-3F47-977E-1D9F0C934306}" destId="{9446F0DC-015A-1140-8ACF-A6903216B95F}" srcOrd="0" destOrd="0" presId="urn:microsoft.com/office/officeart/2005/8/layout/chevron2"/>
    <dgm:cxn modelId="{E3C31394-3A16-E243-8B87-83F2B2E396DA}" srcId="{21D386ED-53DB-3F47-977E-1D9F0C934306}" destId="{3D6BEF35-D1A7-6041-A948-C8A54CCC1547}" srcOrd="1" destOrd="0" parTransId="{4765F91D-84D3-1748-BE05-074E1DA81009}" sibTransId="{9A306B77-726F-4445-8FF8-8B1F364A69FC}"/>
    <dgm:cxn modelId="{9372C1DE-3DBA-41CA-895D-7DE7FA5F1C2D}" type="presOf" srcId="{3D6BEF35-D1A7-6041-A948-C8A54CCC1547}" destId="{5AE66145-C1AD-6B4D-B397-29CB91648668}" srcOrd="0" destOrd="0" presId="urn:microsoft.com/office/officeart/2005/8/layout/chevron2"/>
    <dgm:cxn modelId="{BCC8B475-F731-46F3-A04E-0451CFCF8D88}" type="presParOf" srcId="{9446F0DC-015A-1140-8ACF-A6903216B95F}" destId="{D56EB710-2568-124D-8577-2147A77E86C6}" srcOrd="0" destOrd="0" presId="urn:microsoft.com/office/officeart/2005/8/layout/chevron2"/>
    <dgm:cxn modelId="{5079C482-43BB-4184-8249-1E0DF5696B1E}" type="presParOf" srcId="{D56EB710-2568-124D-8577-2147A77E86C6}" destId="{2A8CE351-B008-E242-BD0B-68F75220F102}" srcOrd="0" destOrd="0" presId="urn:microsoft.com/office/officeart/2005/8/layout/chevron2"/>
    <dgm:cxn modelId="{2FB74951-8F70-4016-BDE4-8DAD391773D4}" type="presParOf" srcId="{D56EB710-2568-124D-8577-2147A77E86C6}" destId="{1A454239-14BE-5A4C-A269-8B240CE384AB}" srcOrd="1" destOrd="0" presId="urn:microsoft.com/office/officeart/2005/8/layout/chevron2"/>
    <dgm:cxn modelId="{0DA9090C-70FC-40F0-9642-9F0B0ACF3054}" type="presParOf" srcId="{9446F0DC-015A-1140-8ACF-A6903216B95F}" destId="{7B763F4B-A8D9-724F-8E3C-94342EF912FD}" srcOrd="1" destOrd="0" presId="urn:microsoft.com/office/officeart/2005/8/layout/chevron2"/>
    <dgm:cxn modelId="{525C2745-3603-48DC-B5A2-227FF84369EC}" type="presParOf" srcId="{9446F0DC-015A-1140-8ACF-A6903216B95F}" destId="{C4C98CE5-58E6-5E46-A968-2B2E6AB64431}" srcOrd="2" destOrd="0" presId="urn:microsoft.com/office/officeart/2005/8/layout/chevron2"/>
    <dgm:cxn modelId="{FFD2FA0D-B0FF-4988-8241-15771B976CA2}" type="presParOf" srcId="{C4C98CE5-58E6-5E46-A968-2B2E6AB64431}" destId="{5AE66145-C1AD-6B4D-B397-29CB91648668}" srcOrd="0" destOrd="0" presId="urn:microsoft.com/office/officeart/2005/8/layout/chevron2"/>
    <dgm:cxn modelId="{C13CE251-15A8-4E1F-84C8-DF7DE5433260}" type="presParOf" srcId="{C4C98CE5-58E6-5E46-A968-2B2E6AB64431}" destId="{E70EC558-BF27-5E48-89E6-A7F9792275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D386ED-53DB-3F47-977E-1D9F0C934306}" type="doc">
      <dgm:prSet loTypeId="urn:microsoft.com/office/officeart/2005/8/layout/chevron2" loCatId="" qsTypeId="urn:microsoft.com/office/officeart/2005/8/quickstyle/simple1" qsCatId="simple" csTypeId="urn:microsoft.com/office/officeart/2005/8/colors/accent0_3" csCatId="mainScheme" phldr="1"/>
      <dgm:spPr/>
    </dgm:pt>
    <dgm:pt modelId="{E99BA6BC-1ECA-D84F-95ED-68AD5BC77F7A}">
      <dgm:prSet phldrT="[Text]"/>
      <dgm:spPr/>
      <dgm:t>
        <a:bodyPr/>
        <a:lstStyle/>
        <a:p>
          <a:pPr rtl="0"/>
          <a:r>
            <a:rPr lang="en-GB"/>
            <a:t>Fase </a:t>
          </a:r>
          <a:r>
            <a:rPr lang="en-GB">
              <a:latin typeface="Arial"/>
            </a:rPr>
            <a:t>3a</a:t>
          </a:r>
          <a:r>
            <a:rPr lang="en-GB"/>
            <a:t>:</a:t>
          </a:r>
          <a:r>
            <a:rPr lang="en-GB">
              <a:solidFill>
                <a:srgbClr val="010000"/>
              </a:solidFill>
              <a:latin typeface="Arial"/>
            </a:rPr>
            <a:t> </a:t>
          </a:r>
          <a:r>
            <a:rPr lang="en-GB">
              <a:latin typeface="Arial"/>
            </a:rPr>
            <a:t>Innføring</a:t>
          </a:r>
          <a:br>
            <a:rPr lang="en-GB"/>
          </a:br>
          <a:endParaRPr lang="en-GB"/>
        </a:p>
      </dgm:t>
    </dgm:pt>
    <dgm:pt modelId="{74B3F53A-EE41-D14B-A9FF-7F3F912D3E85}" type="parTrans" cxnId="{08AD2F2D-DAE6-7141-8257-79AF00CDDBF6}">
      <dgm:prSet/>
      <dgm:spPr/>
      <dgm:t>
        <a:bodyPr/>
        <a:lstStyle/>
        <a:p>
          <a:endParaRPr lang="en-GB"/>
        </a:p>
      </dgm:t>
    </dgm:pt>
    <dgm:pt modelId="{869F86E5-74A3-1D41-9428-CF706AE04EB5}" type="sibTrans" cxnId="{08AD2F2D-DAE6-7141-8257-79AF00CDDBF6}">
      <dgm:prSet/>
      <dgm:spPr/>
      <dgm:t>
        <a:bodyPr/>
        <a:lstStyle/>
        <a:p>
          <a:endParaRPr lang="en-GB"/>
        </a:p>
      </dgm:t>
    </dgm:pt>
    <dgm:pt modelId="{3D6BEF35-D1A7-6041-A948-C8A54CCC1547}">
      <dgm:prSet phldrT="[Text]"/>
      <dgm:spPr/>
      <dgm:t>
        <a:bodyPr/>
        <a:lstStyle/>
        <a:p>
          <a:pPr rtl="0"/>
          <a:r>
            <a:rPr lang="en-GB"/>
            <a:t>Fase </a:t>
          </a:r>
          <a:r>
            <a:rPr lang="en-GB">
              <a:latin typeface="Arial"/>
            </a:rPr>
            <a:t>3b</a:t>
          </a:r>
          <a:r>
            <a:rPr lang="en-GB"/>
            <a:t>:</a:t>
          </a:r>
          <a:r>
            <a:rPr lang="en-GB">
              <a:solidFill>
                <a:srgbClr val="010000"/>
              </a:solidFill>
              <a:latin typeface="Arial"/>
            </a:rPr>
            <a:t> </a:t>
          </a:r>
          <a:r>
            <a:rPr lang="en-GB" err="1">
              <a:latin typeface="Arial"/>
            </a:rPr>
            <a:t>Sikre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rutiner</a:t>
          </a:r>
          <a:r>
            <a:rPr lang="en-GB">
              <a:latin typeface="Arial"/>
            </a:rPr>
            <a:t> for </a:t>
          </a:r>
          <a:r>
            <a:rPr lang="en-GB" err="1">
              <a:latin typeface="Arial"/>
            </a:rPr>
            <a:t>tildeling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av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telefoni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til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nyansatte</a:t>
          </a:r>
          <a:br>
            <a:rPr lang="en-GB"/>
          </a:br>
          <a:endParaRPr lang="en-GB">
            <a:latin typeface="Arial"/>
          </a:endParaRPr>
        </a:p>
      </dgm:t>
    </dgm:pt>
    <dgm:pt modelId="{4765F91D-84D3-1748-BE05-074E1DA81009}" type="parTrans" cxnId="{E3C31394-3A16-E243-8B87-83F2B2E396DA}">
      <dgm:prSet/>
      <dgm:spPr/>
      <dgm:t>
        <a:bodyPr/>
        <a:lstStyle/>
        <a:p>
          <a:endParaRPr lang="en-GB"/>
        </a:p>
      </dgm:t>
    </dgm:pt>
    <dgm:pt modelId="{9A306B77-726F-4445-8FF8-8B1F364A69FC}" type="sibTrans" cxnId="{E3C31394-3A16-E243-8B87-83F2B2E396DA}">
      <dgm:prSet/>
      <dgm:spPr/>
      <dgm:t>
        <a:bodyPr/>
        <a:lstStyle/>
        <a:p>
          <a:endParaRPr lang="en-GB"/>
        </a:p>
      </dgm:t>
    </dgm:pt>
    <dgm:pt modelId="{9446F0DC-015A-1140-8ACF-A6903216B95F}" type="pres">
      <dgm:prSet presAssocID="{21D386ED-53DB-3F47-977E-1D9F0C934306}" presName="linearFlow" presStyleCnt="0">
        <dgm:presLayoutVars>
          <dgm:dir/>
          <dgm:animLvl val="lvl"/>
          <dgm:resizeHandles val="exact"/>
        </dgm:presLayoutVars>
      </dgm:prSet>
      <dgm:spPr/>
    </dgm:pt>
    <dgm:pt modelId="{D56EB710-2568-124D-8577-2147A77E86C6}" type="pres">
      <dgm:prSet presAssocID="{E99BA6BC-1ECA-D84F-95ED-68AD5BC77F7A}" presName="composite" presStyleCnt="0"/>
      <dgm:spPr/>
    </dgm:pt>
    <dgm:pt modelId="{2A8CE351-B008-E242-BD0B-68F75220F102}" type="pres">
      <dgm:prSet presAssocID="{E99BA6BC-1ECA-D84F-95ED-68AD5BC77F7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1A454239-14BE-5A4C-A269-8B240CE384AB}" type="pres">
      <dgm:prSet presAssocID="{E99BA6BC-1ECA-D84F-95ED-68AD5BC77F7A}" presName="descendantText" presStyleLbl="alignAcc1" presStyleIdx="0" presStyleCnt="2">
        <dgm:presLayoutVars>
          <dgm:bulletEnabled val="1"/>
        </dgm:presLayoutVars>
      </dgm:prSet>
      <dgm:spPr/>
    </dgm:pt>
    <dgm:pt modelId="{7B763F4B-A8D9-724F-8E3C-94342EF912FD}" type="pres">
      <dgm:prSet presAssocID="{869F86E5-74A3-1D41-9428-CF706AE04EB5}" presName="sp" presStyleCnt="0"/>
      <dgm:spPr/>
    </dgm:pt>
    <dgm:pt modelId="{C4C98CE5-58E6-5E46-A968-2B2E6AB64431}" type="pres">
      <dgm:prSet presAssocID="{3D6BEF35-D1A7-6041-A948-C8A54CCC1547}" presName="composite" presStyleCnt="0"/>
      <dgm:spPr/>
    </dgm:pt>
    <dgm:pt modelId="{5AE66145-C1AD-6B4D-B397-29CB91648668}" type="pres">
      <dgm:prSet presAssocID="{3D6BEF35-D1A7-6041-A948-C8A54CCC1547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70EC558-BF27-5E48-89E6-A7F97922752C}" type="pres">
      <dgm:prSet presAssocID="{3D6BEF35-D1A7-6041-A948-C8A54CCC154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8AD2F2D-DAE6-7141-8257-79AF00CDDBF6}" srcId="{21D386ED-53DB-3F47-977E-1D9F0C934306}" destId="{E99BA6BC-1ECA-D84F-95ED-68AD5BC77F7A}" srcOrd="0" destOrd="0" parTransId="{74B3F53A-EE41-D14B-A9FF-7F3F912D3E85}" sibTransId="{869F86E5-74A3-1D41-9428-CF706AE04EB5}"/>
    <dgm:cxn modelId="{1687FD2E-1897-644C-8FB5-62DF512DBB12}" type="presOf" srcId="{21D386ED-53DB-3F47-977E-1D9F0C934306}" destId="{9446F0DC-015A-1140-8ACF-A6903216B95F}" srcOrd="0" destOrd="0" presId="urn:microsoft.com/office/officeart/2005/8/layout/chevron2"/>
    <dgm:cxn modelId="{391A2671-CCF4-4ACB-A366-78D0BB5825D8}" type="presOf" srcId="{E99BA6BC-1ECA-D84F-95ED-68AD5BC77F7A}" destId="{2A8CE351-B008-E242-BD0B-68F75220F102}" srcOrd="0" destOrd="0" presId="urn:microsoft.com/office/officeart/2005/8/layout/chevron2"/>
    <dgm:cxn modelId="{5330D255-7524-4E2C-B584-BE1097554756}" type="presOf" srcId="{3D6BEF35-D1A7-6041-A948-C8A54CCC1547}" destId="{5AE66145-C1AD-6B4D-B397-29CB91648668}" srcOrd="0" destOrd="0" presId="urn:microsoft.com/office/officeart/2005/8/layout/chevron2"/>
    <dgm:cxn modelId="{E3C31394-3A16-E243-8B87-83F2B2E396DA}" srcId="{21D386ED-53DB-3F47-977E-1D9F0C934306}" destId="{3D6BEF35-D1A7-6041-A948-C8A54CCC1547}" srcOrd="1" destOrd="0" parTransId="{4765F91D-84D3-1748-BE05-074E1DA81009}" sibTransId="{9A306B77-726F-4445-8FF8-8B1F364A69FC}"/>
    <dgm:cxn modelId="{FE42555D-87EB-40B6-9268-2C955A6D579A}" type="presParOf" srcId="{9446F0DC-015A-1140-8ACF-A6903216B95F}" destId="{D56EB710-2568-124D-8577-2147A77E86C6}" srcOrd="0" destOrd="0" presId="urn:microsoft.com/office/officeart/2005/8/layout/chevron2"/>
    <dgm:cxn modelId="{BDEBC2F8-92E8-4873-90A6-03C4FE566A4F}" type="presParOf" srcId="{D56EB710-2568-124D-8577-2147A77E86C6}" destId="{2A8CE351-B008-E242-BD0B-68F75220F102}" srcOrd="0" destOrd="0" presId="urn:microsoft.com/office/officeart/2005/8/layout/chevron2"/>
    <dgm:cxn modelId="{52304F3C-6B17-4763-B054-69DBFE510520}" type="presParOf" srcId="{D56EB710-2568-124D-8577-2147A77E86C6}" destId="{1A454239-14BE-5A4C-A269-8B240CE384AB}" srcOrd="1" destOrd="0" presId="urn:microsoft.com/office/officeart/2005/8/layout/chevron2"/>
    <dgm:cxn modelId="{92C0A5B0-7E5A-4F75-9963-14FAA395B9F5}" type="presParOf" srcId="{9446F0DC-015A-1140-8ACF-A6903216B95F}" destId="{7B763F4B-A8D9-724F-8E3C-94342EF912FD}" srcOrd="1" destOrd="0" presId="urn:microsoft.com/office/officeart/2005/8/layout/chevron2"/>
    <dgm:cxn modelId="{6FA57B43-650E-43BA-A018-FF24ABDC5785}" type="presParOf" srcId="{9446F0DC-015A-1140-8ACF-A6903216B95F}" destId="{C4C98CE5-58E6-5E46-A968-2B2E6AB64431}" srcOrd="2" destOrd="0" presId="urn:microsoft.com/office/officeart/2005/8/layout/chevron2"/>
    <dgm:cxn modelId="{3CE8750B-A894-4AEB-BD80-BC6BEB548BCE}" type="presParOf" srcId="{C4C98CE5-58E6-5E46-A968-2B2E6AB64431}" destId="{5AE66145-C1AD-6B4D-B397-29CB91648668}" srcOrd="0" destOrd="0" presId="urn:microsoft.com/office/officeart/2005/8/layout/chevron2"/>
    <dgm:cxn modelId="{289DC8E7-9D47-43A0-8173-F48C03C9380D}" type="presParOf" srcId="{C4C98CE5-58E6-5E46-A968-2B2E6AB64431}" destId="{E70EC558-BF27-5E48-89E6-A7F9792275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D386ED-53DB-3F47-977E-1D9F0C934306}" type="doc">
      <dgm:prSet loTypeId="urn:microsoft.com/office/officeart/2005/8/layout/chevron2" loCatId="" qsTypeId="urn:microsoft.com/office/officeart/2005/8/quickstyle/simple1" qsCatId="simple" csTypeId="urn:microsoft.com/office/officeart/2005/8/colors/accent0_3" csCatId="mainScheme" phldr="1"/>
      <dgm:spPr/>
    </dgm:pt>
    <dgm:pt modelId="{E99BA6BC-1ECA-D84F-95ED-68AD5BC77F7A}">
      <dgm:prSet phldrT="[Text]"/>
      <dgm:spPr/>
      <dgm:t>
        <a:bodyPr/>
        <a:lstStyle/>
        <a:p>
          <a:pPr rtl="0"/>
          <a:r>
            <a:rPr lang="en-GB">
              <a:solidFill>
                <a:schemeClr val="bg1"/>
              </a:solidFill>
            </a:rPr>
            <a:t>Fase </a:t>
          </a:r>
          <a:r>
            <a:rPr lang="en-GB">
              <a:solidFill>
                <a:schemeClr val="bg1"/>
              </a:solidFill>
              <a:latin typeface="Arial"/>
            </a:rPr>
            <a:t>4a</a:t>
          </a:r>
          <a:r>
            <a:rPr lang="en-GB">
              <a:solidFill>
                <a:schemeClr val="bg1"/>
              </a:solidFill>
            </a:rPr>
            <a:t>:</a:t>
          </a:r>
          <a:r>
            <a:rPr lang="en-GB">
              <a:solidFill>
                <a:schemeClr val="bg1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Etablering</a:t>
          </a:r>
          <a:r>
            <a:rPr lang="en-GB">
              <a:solidFill>
                <a:schemeClr val="bg1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av</a:t>
          </a:r>
          <a:r>
            <a:rPr lang="en-GB">
              <a:solidFill>
                <a:schemeClr val="bg1"/>
              </a:solidFill>
              <a:latin typeface="Arial"/>
            </a:rPr>
            <a:t> </a:t>
          </a:r>
          <a:r>
            <a:rPr lang="en-GB" err="1">
              <a:solidFill>
                <a:schemeClr val="bg1"/>
              </a:solidFill>
              <a:latin typeface="Arial"/>
            </a:rPr>
            <a:t>løsning</a:t>
          </a:r>
          <a:br>
            <a:rPr lang="en-GB"/>
          </a:br>
          <a:endParaRPr lang="en-GB"/>
        </a:p>
      </dgm:t>
    </dgm:pt>
    <dgm:pt modelId="{74B3F53A-EE41-D14B-A9FF-7F3F912D3E85}" type="parTrans" cxnId="{08AD2F2D-DAE6-7141-8257-79AF00CDDBF6}">
      <dgm:prSet/>
      <dgm:spPr/>
      <dgm:t>
        <a:bodyPr/>
        <a:lstStyle/>
        <a:p>
          <a:endParaRPr lang="en-GB"/>
        </a:p>
      </dgm:t>
    </dgm:pt>
    <dgm:pt modelId="{869F86E5-74A3-1D41-9428-CF706AE04EB5}" type="sibTrans" cxnId="{08AD2F2D-DAE6-7141-8257-79AF00CDDBF6}">
      <dgm:prSet/>
      <dgm:spPr/>
      <dgm:t>
        <a:bodyPr/>
        <a:lstStyle/>
        <a:p>
          <a:endParaRPr lang="en-GB"/>
        </a:p>
      </dgm:t>
    </dgm:pt>
    <dgm:pt modelId="{3D6BEF35-D1A7-6041-A948-C8A54CCC1547}">
      <dgm:prSet phldrT="[Text]"/>
      <dgm:spPr/>
      <dgm:t>
        <a:bodyPr/>
        <a:lstStyle/>
        <a:p>
          <a:pPr rtl="0"/>
          <a:r>
            <a:rPr lang="en-GB"/>
            <a:t>Fase </a:t>
          </a:r>
          <a:r>
            <a:rPr lang="en-GB">
              <a:latin typeface="Arial"/>
            </a:rPr>
            <a:t>4b</a:t>
          </a:r>
          <a:r>
            <a:rPr lang="en-GB"/>
            <a:t>:</a:t>
          </a:r>
          <a:r>
            <a:rPr lang="en-GB">
              <a:solidFill>
                <a:srgbClr val="010000"/>
              </a:solidFill>
              <a:latin typeface="Arial"/>
            </a:rPr>
            <a:t> </a:t>
          </a:r>
          <a:r>
            <a:rPr lang="en-GB" err="1">
              <a:latin typeface="Arial"/>
            </a:rPr>
            <a:t>Overføring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til</a:t>
          </a:r>
          <a:r>
            <a:rPr lang="en-GB">
              <a:latin typeface="Arial"/>
            </a:rPr>
            <a:t> </a:t>
          </a:r>
          <a:r>
            <a:rPr lang="en-GB" err="1">
              <a:latin typeface="Arial"/>
            </a:rPr>
            <a:t>linje</a:t>
          </a:r>
          <a:r>
            <a:rPr lang="en-GB">
              <a:latin typeface="Arial"/>
            </a:rPr>
            <a:t> </a:t>
          </a:r>
        </a:p>
      </dgm:t>
    </dgm:pt>
    <dgm:pt modelId="{4765F91D-84D3-1748-BE05-074E1DA81009}" type="parTrans" cxnId="{E3C31394-3A16-E243-8B87-83F2B2E396DA}">
      <dgm:prSet/>
      <dgm:spPr/>
      <dgm:t>
        <a:bodyPr/>
        <a:lstStyle/>
        <a:p>
          <a:endParaRPr lang="en-GB"/>
        </a:p>
      </dgm:t>
    </dgm:pt>
    <dgm:pt modelId="{9A306B77-726F-4445-8FF8-8B1F364A69FC}" type="sibTrans" cxnId="{E3C31394-3A16-E243-8B87-83F2B2E396DA}">
      <dgm:prSet/>
      <dgm:spPr/>
      <dgm:t>
        <a:bodyPr/>
        <a:lstStyle/>
        <a:p>
          <a:endParaRPr lang="en-GB"/>
        </a:p>
      </dgm:t>
    </dgm:pt>
    <dgm:pt modelId="{9446F0DC-015A-1140-8ACF-A6903216B95F}" type="pres">
      <dgm:prSet presAssocID="{21D386ED-53DB-3F47-977E-1D9F0C934306}" presName="linearFlow" presStyleCnt="0">
        <dgm:presLayoutVars>
          <dgm:dir/>
          <dgm:animLvl val="lvl"/>
          <dgm:resizeHandles val="exact"/>
        </dgm:presLayoutVars>
      </dgm:prSet>
      <dgm:spPr/>
    </dgm:pt>
    <dgm:pt modelId="{D56EB710-2568-124D-8577-2147A77E86C6}" type="pres">
      <dgm:prSet presAssocID="{E99BA6BC-1ECA-D84F-95ED-68AD5BC77F7A}" presName="composite" presStyleCnt="0"/>
      <dgm:spPr/>
    </dgm:pt>
    <dgm:pt modelId="{2A8CE351-B008-E242-BD0B-68F75220F102}" type="pres">
      <dgm:prSet presAssocID="{E99BA6BC-1ECA-D84F-95ED-68AD5BC77F7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1A454239-14BE-5A4C-A269-8B240CE384AB}" type="pres">
      <dgm:prSet presAssocID="{E99BA6BC-1ECA-D84F-95ED-68AD5BC77F7A}" presName="descendantText" presStyleLbl="alignAcc1" presStyleIdx="0" presStyleCnt="2">
        <dgm:presLayoutVars>
          <dgm:bulletEnabled val="1"/>
        </dgm:presLayoutVars>
      </dgm:prSet>
      <dgm:spPr/>
    </dgm:pt>
    <dgm:pt modelId="{7B763F4B-A8D9-724F-8E3C-94342EF912FD}" type="pres">
      <dgm:prSet presAssocID="{869F86E5-74A3-1D41-9428-CF706AE04EB5}" presName="sp" presStyleCnt="0"/>
      <dgm:spPr/>
    </dgm:pt>
    <dgm:pt modelId="{C4C98CE5-58E6-5E46-A968-2B2E6AB64431}" type="pres">
      <dgm:prSet presAssocID="{3D6BEF35-D1A7-6041-A948-C8A54CCC1547}" presName="composite" presStyleCnt="0"/>
      <dgm:spPr/>
    </dgm:pt>
    <dgm:pt modelId="{5AE66145-C1AD-6B4D-B397-29CB91648668}" type="pres">
      <dgm:prSet presAssocID="{3D6BEF35-D1A7-6041-A948-C8A54CCC1547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70EC558-BF27-5E48-89E6-A7F97922752C}" type="pres">
      <dgm:prSet presAssocID="{3D6BEF35-D1A7-6041-A948-C8A54CCC154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08AD2F2D-DAE6-7141-8257-79AF00CDDBF6}" srcId="{21D386ED-53DB-3F47-977E-1D9F0C934306}" destId="{E99BA6BC-1ECA-D84F-95ED-68AD5BC77F7A}" srcOrd="0" destOrd="0" parTransId="{74B3F53A-EE41-D14B-A9FF-7F3F912D3E85}" sibTransId="{869F86E5-74A3-1D41-9428-CF706AE04EB5}"/>
    <dgm:cxn modelId="{1687FD2E-1897-644C-8FB5-62DF512DBB12}" type="presOf" srcId="{21D386ED-53DB-3F47-977E-1D9F0C934306}" destId="{9446F0DC-015A-1140-8ACF-A6903216B95F}" srcOrd="0" destOrd="0" presId="urn:microsoft.com/office/officeart/2005/8/layout/chevron2"/>
    <dgm:cxn modelId="{391A2671-CCF4-4ACB-A366-78D0BB5825D8}" type="presOf" srcId="{E99BA6BC-1ECA-D84F-95ED-68AD5BC77F7A}" destId="{2A8CE351-B008-E242-BD0B-68F75220F102}" srcOrd="0" destOrd="0" presId="urn:microsoft.com/office/officeart/2005/8/layout/chevron2"/>
    <dgm:cxn modelId="{5330D255-7524-4E2C-B584-BE1097554756}" type="presOf" srcId="{3D6BEF35-D1A7-6041-A948-C8A54CCC1547}" destId="{5AE66145-C1AD-6B4D-B397-29CB91648668}" srcOrd="0" destOrd="0" presId="urn:microsoft.com/office/officeart/2005/8/layout/chevron2"/>
    <dgm:cxn modelId="{E3C31394-3A16-E243-8B87-83F2B2E396DA}" srcId="{21D386ED-53DB-3F47-977E-1D9F0C934306}" destId="{3D6BEF35-D1A7-6041-A948-C8A54CCC1547}" srcOrd="1" destOrd="0" parTransId="{4765F91D-84D3-1748-BE05-074E1DA81009}" sibTransId="{9A306B77-726F-4445-8FF8-8B1F364A69FC}"/>
    <dgm:cxn modelId="{FE42555D-87EB-40B6-9268-2C955A6D579A}" type="presParOf" srcId="{9446F0DC-015A-1140-8ACF-A6903216B95F}" destId="{D56EB710-2568-124D-8577-2147A77E86C6}" srcOrd="0" destOrd="0" presId="urn:microsoft.com/office/officeart/2005/8/layout/chevron2"/>
    <dgm:cxn modelId="{BDEBC2F8-92E8-4873-90A6-03C4FE566A4F}" type="presParOf" srcId="{D56EB710-2568-124D-8577-2147A77E86C6}" destId="{2A8CE351-B008-E242-BD0B-68F75220F102}" srcOrd="0" destOrd="0" presId="urn:microsoft.com/office/officeart/2005/8/layout/chevron2"/>
    <dgm:cxn modelId="{52304F3C-6B17-4763-B054-69DBFE510520}" type="presParOf" srcId="{D56EB710-2568-124D-8577-2147A77E86C6}" destId="{1A454239-14BE-5A4C-A269-8B240CE384AB}" srcOrd="1" destOrd="0" presId="urn:microsoft.com/office/officeart/2005/8/layout/chevron2"/>
    <dgm:cxn modelId="{92C0A5B0-7E5A-4F75-9963-14FAA395B9F5}" type="presParOf" srcId="{9446F0DC-015A-1140-8ACF-A6903216B95F}" destId="{7B763F4B-A8D9-724F-8E3C-94342EF912FD}" srcOrd="1" destOrd="0" presId="urn:microsoft.com/office/officeart/2005/8/layout/chevron2"/>
    <dgm:cxn modelId="{6FA57B43-650E-43BA-A018-FF24ABDC5785}" type="presParOf" srcId="{9446F0DC-015A-1140-8ACF-A6903216B95F}" destId="{C4C98CE5-58E6-5E46-A968-2B2E6AB64431}" srcOrd="2" destOrd="0" presId="urn:microsoft.com/office/officeart/2005/8/layout/chevron2"/>
    <dgm:cxn modelId="{3CE8750B-A894-4AEB-BD80-BC6BEB548BCE}" type="presParOf" srcId="{C4C98CE5-58E6-5E46-A968-2B2E6AB64431}" destId="{5AE66145-C1AD-6B4D-B397-29CB91648668}" srcOrd="0" destOrd="0" presId="urn:microsoft.com/office/officeart/2005/8/layout/chevron2"/>
    <dgm:cxn modelId="{289DC8E7-9D47-43A0-8173-F48C03C9380D}" type="presParOf" srcId="{C4C98CE5-58E6-5E46-A968-2B2E6AB64431}" destId="{E70EC558-BF27-5E48-89E6-A7F9792275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CE351-B008-E242-BD0B-68F75220F102}">
      <dsp:nvSpPr>
        <dsp:cNvPr id="0" name=""/>
        <dsp:cNvSpPr/>
      </dsp:nvSpPr>
      <dsp:spPr>
        <a:xfrm rot="5400000">
          <a:off x="-382527" y="383140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Fase 1:</a:t>
          </a:r>
          <a:r>
            <a:rPr lang="en-GB" sz="1800" kern="1200">
              <a:solidFill>
                <a:srgbClr val="010000"/>
              </a:solidFill>
              <a:latin typeface="Arial"/>
            </a:rPr>
            <a:t> </a:t>
          </a:r>
          <a:r>
            <a:rPr lang="en-GB" sz="1800" kern="1200" err="1">
              <a:solidFill>
                <a:schemeClr val="bg1"/>
              </a:solidFill>
              <a:latin typeface="Arial"/>
            </a:rPr>
            <a:t>Oppstart</a:t>
          </a:r>
          <a:r>
            <a:rPr lang="en-GB" sz="1800" kern="1200">
              <a:solidFill>
                <a:schemeClr val="bg1"/>
              </a:solidFill>
              <a:latin typeface="Arial"/>
            </a:rPr>
            <a:t> </a:t>
          </a:r>
          <a:r>
            <a:rPr lang="en-GB" sz="1800" kern="1200" err="1">
              <a:solidFill>
                <a:schemeClr val="bg1"/>
              </a:solidFill>
              <a:latin typeface="Arial"/>
            </a:rPr>
            <a:t>og</a:t>
          </a:r>
          <a:r>
            <a:rPr lang="en-GB" sz="1800" kern="1200">
              <a:solidFill>
                <a:schemeClr val="bg1"/>
              </a:solidFill>
              <a:latin typeface="Arial"/>
            </a:rPr>
            <a:t> </a:t>
          </a:r>
          <a:r>
            <a:rPr lang="en-GB" sz="1800" kern="1200" err="1">
              <a:solidFill>
                <a:schemeClr val="bg1"/>
              </a:solidFill>
              <a:latin typeface="Arial"/>
            </a:rPr>
            <a:t>forankring</a:t>
          </a:r>
          <a:br>
            <a:rPr lang="en-GB" sz="1800" kern="1200">
              <a:solidFill>
                <a:schemeClr val="bg1"/>
              </a:solidFill>
            </a:rPr>
          </a:br>
          <a:endParaRPr lang="en-GB" sz="1800" kern="1200">
            <a:solidFill>
              <a:schemeClr val="bg1"/>
            </a:solidFill>
          </a:endParaRPr>
        </a:p>
      </dsp:txBody>
      <dsp:txXfrm rot="-5400000">
        <a:off x="2" y="893177"/>
        <a:ext cx="1785129" cy="765056"/>
      </dsp:txXfrm>
    </dsp:sp>
    <dsp:sp modelId="{1A454239-14BE-5A4C-A269-8B240CE384AB}">
      <dsp:nvSpPr>
        <dsp:cNvPr id="0" name=""/>
        <dsp:cNvSpPr/>
      </dsp:nvSpPr>
      <dsp:spPr>
        <a:xfrm rot="5400000">
          <a:off x="5799392" y="-4013649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66145-C1AD-6B4D-B397-29CB91648668}">
      <dsp:nvSpPr>
        <dsp:cNvPr id="0" name=""/>
        <dsp:cNvSpPr/>
      </dsp:nvSpPr>
      <dsp:spPr>
        <a:xfrm rot="5400000">
          <a:off x="-382527" y="2649792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Fase 2:</a:t>
          </a:r>
          <a:r>
            <a:rPr lang="en-GB" sz="1800" kern="1200">
              <a:solidFill>
                <a:srgbClr val="010000"/>
              </a:solidFill>
              <a:latin typeface="Arial"/>
            </a:rPr>
            <a:t> </a:t>
          </a:r>
          <a:r>
            <a:rPr lang="en-GB" sz="1800" kern="1200">
              <a:latin typeface="Arial"/>
            </a:rPr>
            <a:t>Forberedelser </a:t>
          </a:r>
          <a:r>
            <a:rPr lang="en-GB" sz="1800" kern="1200" err="1">
              <a:latin typeface="Arial"/>
            </a:rPr>
            <a:t>til</a:t>
          </a:r>
          <a:r>
            <a:rPr lang="en-GB" sz="1800" kern="1200">
              <a:latin typeface="Arial"/>
            </a:rPr>
            <a:t> </a:t>
          </a:r>
          <a:r>
            <a:rPr lang="en-GB" sz="1800" kern="1200" err="1">
              <a:latin typeface="Arial"/>
            </a:rPr>
            <a:t>overgang</a:t>
          </a:r>
          <a:endParaRPr lang="en-GB" sz="1800" kern="1200"/>
        </a:p>
      </dsp:txBody>
      <dsp:txXfrm rot="-5400000">
        <a:off x="2" y="3159829"/>
        <a:ext cx="1785129" cy="765056"/>
      </dsp:txXfrm>
    </dsp:sp>
    <dsp:sp modelId="{E70EC558-BF27-5E48-89E6-A7F97922752C}">
      <dsp:nvSpPr>
        <dsp:cNvPr id="0" name=""/>
        <dsp:cNvSpPr/>
      </dsp:nvSpPr>
      <dsp:spPr>
        <a:xfrm rot="5400000">
          <a:off x="5799392" y="-1746997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CE351-B008-E242-BD0B-68F75220F102}">
      <dsp:nvSpPr>
        <dsp:cNvPr id="0" name=""/>
        <dsp:cNvSpPr/>
      </dsp:nvSpPr>
      <dsp:spPr>
        <a:xfrm rot="5400000">
          <a:off x="-382527" y="383140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Fase </a:t>
          </a:r>
          <a:r>
            <a:rPr lang="en-GB" sz="1400" kern="1200">
              <a:latin typeface="Arial"/>
            </a:rPr>
            <a:t>3a</a:t>
          </a:r>
          <a:r>
            <a:rPr lang="en-GB" sz="1400" kern="1200"/>
            <a:t>:</a:t>
          </a:r>
          <a:r>
            <a:rPr lang="en-GB" sz="1400" kern="1200">
              <a:solidFill>
                <a:srgbClr val="010000"/>
              </a:solidFill>
              <a:latin typeface="Arial"/>
            </a:rPr>
            <a:t> </a:t>
          </a:r>
          <a:r>
            <a:rPr lang="en-GB" sz="1400" kern="1200">
              <a:latin typeface="Arial"/>
            </a:rPr>
            <a:t>Innføring</a:t>
          </a:r>
          <a:br>
            <a:rPr lang="en-GB" sz="1400" kern="1200"/>
          </a:br>
          <a:endParaRPr lang="en-GB" sz="1400" kern="1200"/>
        </a:p>
      </dsp:txBody>
      <dsp:txXfrm rot="-5400000">
        <a:off x="2" y="893177"/>
        <a:ext cx="1785129" cy="765056"/>
      </dsp:txXfrm>
    </dsp:sp>
    <dsp:sp modelId="{1A454239-14BE-5A4C-A269-8B240CE384AB}">
      <dsp:nvSpPr>
        <dsp:cNvPr id="0" name=""/>
        <dsp:cNvSpPr/>
      </dsp:nvSpPr>
      <dsp:spPr>
        <a:xfrm rot="5400000">
          <a:off x="5799392" y="-4013649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66145-C1AD-6B4D-B397-29CB91648668}">
      <dsp:nvSpPr>
        <dsp:cNvPr id="0" name=""/>
        <dsp:cNvSpPr/>
      </dsp:nvSpPr>
      <dsp:spPr>
        <a:xfrm rot="5400000">
          <a:off x="-382527" y="2649792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Fase </a:t>
          </a:r>
          <a:r>
            <a:rPr lang="en-GB" sz="1400" kern="1200">
              <a:latin typeface="Arial"/>
            </a:rPr>
            <a:t>3b</a:t>
          </a:r>
          <a:r>
            <a:rPr lang="en-GB" sz="1400" kern="1200"/>
            <a:t>:</a:t>
          </a:r>
          <a:r>
            <a:rPr lang="en-GB" sz="1400" kern="1200">
              <a:solidFill>
                <a:srgbClr val="010000"/>
              </a:solidFill>
              <a:latin typeface="Arial"/>
            </a:rPr>
            <a:t> </a:t>
          </a:r>
          <a:r>
            <a:rPr lang="en-GB" sz="1400" kern="1200" err="1">
              <a:latin typeface="Arial"/>
            </a:rPr>
            <a:t>Sikre</a:t>
          </a:r>
          <a:r>
            <a:rPr lang="en-GB" sz="1400" kern="1200">
              <a:latin typeface="Arial"/>
            </a:rPr>
            <a:t> </a:t>
          </a:r>
          <a:r>
            <a:rPr lang="en-GB" sz="1400" kern="1200" err="1">
              <a:latin typeface="Arial"/>
            </a:rPr>
            <a:t>rutiner</a:t>
          </a:r>
          <a:r>
            <a:rPr lang="en-GB" sz="1400" kern="1200">
              <a:latin typeface="Arial"/>
            </a:rPr>
            <a:t> for </a:t>
          </a:r>
          <a:r>
            <a:rPr lang="en-GB" sz="1400" kern="1200" err="1">
              <a:latin typeface="Arial"/>
            </a:rPr>
            <a:t>tildeling</a:t>
          </a:r>
          <a:r>
            <a:rPr lang="en-GB" sz="1400" kern="1200">
              <a:latin typeface="Arial"/>
            </a:rPr>
            <a:t> </a:t>
          </a:r>
          <a:r>
            <a:rPr lang="en-GB" sz="1400" kern="1200" err="1">
              <a:latin typeface="Arial"/>
            </a:rPr>
            <a:t>av</a:t>
          </a:r>
          <a:r>
            <a:rPr lang="en-GB" sz="1400" kern="1200">
              <a:latin typeface="Arial"/>
            </a:rPr>
            <a:t> </a:t>
          </a:r>
          <a:r>
            <a:rPr lang="en-GB" sz="1400" kern="1200" err="1">
              <a:latin typeface="Arial"/>
            </a:rPr>
            <a:t>telefoni</a:t>
          </a:r>
          <a:r>
            <a:rPr lang="en-GB" sz="1400" kern="1200">
              <a:latin typeface="Arial"/>
            </a:rPr>
            <a:t> </a:t>
          </a:r>
          <a:r>
            <a:rPr lang="en-GB" sz="1400" kern="1200" err="1">
              <a:latin typeface="Arial"/>
            </a:rPr>
            <a:t>til</a:t>
          </a:r>
          <a:r>
            <a:rPr lang="en-GB" sz="1400" kern="1200">
              <a:latin typeface="Arial"/>
            </a:rPr>
            <a:t> </a:t>
          </a:r>
          <a:r>
            <a:rPr lang="en-GB" sz="1400" kern="1200" err="1">
              <a:latin typeface="Arial"/>
            </a:rPr>
            <a:t>nyansatte</a:t>
          </a:r>
          <a:br>
            <a:rPr lang="en-GB" sz="1400" kern="1200"/>
          </a:br>
          <a:endParaRPr lang="en-GB" sz="1400" kern="1200">
            <a:latin typeface="Arial"/>
          </a:endParaRPr>
        </a:p>
      </dsp:txBody>
      <dsp:txXfrm rot="-5400000">
        <a:off x="2" y="3159829"/>
        <a:ext cx="1785129" cy="765056"/>
      </dsp:txXfrm>
    </dsp:sp>
    <dsp:sp modelId="{E70EC558-BF27-5E48-89E6-A7F97922752C}">
      <dsp:nvSpPr>
        <dsp:cNvPr id="0" name=""/>
        <dsp:cNvSpPr/>
      </dsp:nvSpPr>
      <dsp:spPr>
        <a:xfrm rot="5400000">
          <a:off x="5799392" y="-1746997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CE351-B008-E242-BD0B-68F75220F102}">
      <dsp:nvSpPr>
        <dsp:cNvPr id="0" name=""/>
        <dsp:cNvSpPr/>
      </dsp:nvSpPr>
      <dsp:spPr>
        <a:xfrm rot="5400000">
          <a:off x="-382527" y="383140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>
              <a:solidFill>
                <a:schemeClr val="bg1"/>
              </a:solidFill>
            </a:rPr>
            <a:t>Fase </a:t>
          </a:r>
          <a:r>
            <a:rPr lang="en-GB" sz="1600" kern="1200">
              <a:solidFill>
                <a:schemeClr val="bg1"/>
              </a:solidFill>
              <a:latin typeface="Arial"/>
            </a:rPr>
            <a:t>4a</a:t>
          </a:r>
          <a:r>
            <a:rPr lang="en-GB" sz="1600" kern="1200">
              <a:solidFill>
                <a:schemeClr val="bg1"/>
              </a:solidFill>
            </a:rPr>
            <a:t>:</a:t>
          </a:r>
          <a:r>
            <a:rPr lang="en-GB" sz="1600" kern="1200">
              <a:solidFill>
                <a:schemeClr val="bg1"/>
              </a:solidFill>
              <a:latin typeface="Arial"/>
            </a:rPr>
            <a:t> </a:t>
          </a:r>
          <a:r>
            <a:rPr lang="en-GB" sz="1600" kern="1200" err="1">
              <a:solidFill>
                <a:schemeClr val="bg1"/>
              </a:solidFill>
              <a:latin typeface="Arial"/>
            </a:rPr>
            <a:t>Etablering</a:t>
          </a:r>
          <a:r>
            <a:rPr lang="en-GB" sz="1600" kern="1200">
              <a:solidFill>
                <a:schemeClr val="bg1"/>
              </a:solidFill>
              <a:latin typeface="Arial"/>
            </a:rPr>
            <a:t> </a:t>
          </a:r>
          <a:r>
            <a:rPr lang="en-GB" sz="1600" kern="1200" err="1">
              <a:solidFill>
                <a:schemeClr val="bg1"/>
              </a:solidFill>
              <a:latin typeface="Arial"/>
            </a:rPr>
            <a:t>av</a:t>
          </a:r>
          <a:r>
            <a:rPr lang="en-GB" sz="1600" kern="1200">
              <a:solidFill>
                <a:schemeClr val="bg1"/>
              </a:solidFill>
              <a:latin typeface="Arial"/>
            </a:rPr>
            <a:t> </a:t>
          </a:r>
          <a:r>
            <a:rPr lang="en-GB" sz="1600" kern="1200" err="1">
              <a:solidFill>
                <a:schemeClr val="bg1"/>
              </a:solidFill>
              <a:latin typeface="Arial"/>
            </a:rPr>
            <a:t>løsning</a:t>
          </a:r>
          <a:br>
            <a:rPr lang="en-GB" sz="1600" kern="1200"/>
          </a:br>
          <a:endParaRPr lang="en-GB" sz="1600" kern="1200"/>
        </a:p>
      </dsp:txBody>
      <dsp:txXfrm rot="-5400000">
        <a:off x="2" y="893177"/>
        <a:ext cx="1785129" cy="765056"/>
      </dsp:txXfrm>
    </dsp:sp>
    <dsp:sp modelId="{1A454239-14BE-5A4C-A269-8B240CE384AB}">
      <dsp:nvSpPr>
        <dsp:cNvPr id="0" name=""/>
        <dsp:cNvSpPr/>
      </dsp:nvSpPr>
      <dsp:spPr>
        <a:xfrm rot="5400000">
          <a:off x="5799392" y="-4013649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66145-C1AD-6B4D-B397-29CB91648668}">
      <dsp:nvSpPr>
        <dsp:cNvPr id="0" name=""/>
        <dsp:cNvSpPr/>
      </dsp:nvSpPr>
      <dsp:spPr>
        <a:xfrm rot="5400000">
          <a:off x="-382527" y="2649792"/>
          <a:ext cx="2550185" cy="1785129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Fase </a:t>
          </a:r>
          <a:r>
            <a:rPr lang="en-GB" sz="1600" kern="1200">
              <a:latin typeface="Arial"/>
            </a:rPr>
            <a:t>4b</a:t>
          </a:r>
          <a:r>
            <a:rPr lang="en-GB" sz="1600" kern="1200"/>
            <a:t>:</a:t>
          </a:r>
          <a:r>
            <a:rPr lang="en-GB" sz="1600" kern="1200">
              <a:solidFill>
                <a:srgbClr val="010000"/>
              </a:solidFill>
              <a:latin typeface="Arial"/>
            </a:rPr>
            <a:t> </a:t>
          </a:r>
          <a:r>
            <a:rPr lang="en-GB" sz="1600" kern="1200" err="1">
              <a:latin typeface="Arial"/>
            </a:rPr>
            <a:t>Overføring</a:t>
          </a:r>
          <a:r>
            <a:rPr lang="en-GB" sz="1600" kern="1200">
              <a:latin typeface="Arial"/>
            </a:rPr>
            <a:t> </a:t>
          </a:r>
          <a:r>
            <a:rPr lang="en-GB" sz="1600" kern="1200" err="1">
              <a:latin typeface="Arial"/>
            </a:rPr>
            <a:t>til</a:t>
          </a:r>
          <a:r>
            <a:rPr lang="en-GB" sz="1600" kern="1200">
              <a:latin typeface="Arial"/>
            </a:rPr>
            <a:t> </a:t>
          </a:r>
          <a:r>
            <a:rPr lang="en-GB" sz="1600" kern="1200" err="1">
              <a:latin typeface="Arial"/>
            </a:rPr>
            <a:t>linje</a:t>
          </a:r>
          <a:r>
            <a:rPr lang="en-GB" sz="1600" kern="1200">
              <a:latin typeface="Arial"/>
            </a:rPr>
            <a:t> </a:t>
          </a:r>
        </a:p>
      </dsp:txBody>
      <dsp:txXfrm rot="-5400000">
        <a:off x="2" y="3159829"/>
        <a:ext cx="1785129" cy="765056"/>
      </dsp:txXfrm>
    </dsp:sp>
    <dsp:sp modelId="{E70EC558-BF27-5E48-89E6-A7F97922752C}">
      <dsp:nvSpPr>
        <dsp:cNvPr id="0" name=""/>
        <dsp:cNvSpPr/>
      </dsp:nvSpPr>
      <dsp:spPr>
        <a:xfrm rot="5400000">
          <a:off x="5799392" y="-1746997"/>
          <a:ext cx="1657620" cy="968614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Tidsplanen over to foiler – dette er første foil med de to første fasene.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52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Tidsplanen over to foiler – dette er første foil med de to første fasene.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882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E5030-9138-EDC6-544E-215AB9700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B96E1-C288-FE56-F4CA-6897B1F25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43C161-A819-F257-B840-7FF08E1C4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Tidsplanen over to foiler – dette er første foil med de to første fasene.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0AC9E-B977-F9C2-3830-8A4D9BDE6A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382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/>
              <a:t>Kommunikasjon per tjeneste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CC61B-761B-4970-818B-7C26593D63D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026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8BEC1-A3B7-FDED-4101-5510F0569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DC82E-D84E-4F60-C9E0-1DBE50083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CAB6BB-2961-91C3-46EB-B95439CBD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/>
              <a:t>Kommunikasjon per tjeneste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1400E-72E9-BA77-37E2-3A492094B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CC61B-761B-4970-818B-7C26593D63D6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9387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92BAE-7AA2-2905-0C9F-9DC745FFF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86E3E-F5E0-9ED6-255F-73427D598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3A5FB-A091-4137-F6F4-03B8907A9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/>
              <a:t>Kommunikasjon per tjeneste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50A93-35F2-74D6-F8A6-948E70B36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CC61B-761B-4970-818B-7C26593D63D6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287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705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05_B959F41D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07_5B0E15CB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566737"/>
            <a:ext cx="5721724" cy="2367728"/>
          </a:xfrm>
          <a:solidFill>
            <a:schemeClr val="accent5"/>
          </a:solidFill>
        </p:spPr>
        <p:txBody>
          <a:bodyPr/>
          <a:lstStyle/>
          <a:p>
            <a:r>
              <a:rPr lang="en-US" sz="3600"/>
              <a:t>Ny </a:t>
            </a:r>
            <a:r>
              <a:rPr lang="en-US" sz="3600" err="1"/>
              <a:t>telefoniløsning</a:t>
            </a:r>
            <a:br>
              <a:rPr lang="en-US" sz="4000"/>
            </a:br>
            <a:br>
              <a:rPr lang="en-US" sz="4000"/>
            </a:br>
            <a:r>
              <a:rPr lang="en-US" sz="4000" b="1" err="1"/>
              <a:t>Kommunikasjons</a:t>
            </a:r>
            <a:r>
              <a:rPr lang="en-US" sz="4000" b="1"/>
              <a:t>- </a:t>
            </a:r>
            <a:r>
              <a:rPr lang="en-US" sz="4000" b="1" err="1"/>
              <a:t>og</a:t>
            </a:r>
            <a:r>
              <a:rPr lang="en-US" sz="4000" b="1"/>
              <a:t> </a:t>
            </a:r>
            <a:r>
              <a:rPr lang="en-US" sz="4000" b="1" err="1"/>
              <a:t>aktivitetsplan</a:t>
            </a:r>
            <a:br>
              <a:rPr lang="en-US" sz="4000" b="1"/>
            </a:br>
            <a:endParaRPr lang="en-US" sz="4000" b="1">
              <a:cs typeface="Arial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374567" y="2102035"/>
            <a:ext cx="1052598" cy="260919"/>
          </a:xfrm>
          <a:solidFill>
            <a:schemeClr val="accent5"/>
          </a:solidFill>
        </p:spPr>
        <p:txBody>
          <a:bodyPr/>
          <a:lstStyle/>
          <a:p>
            <a:r>
              <a:rPr lang="nb-NO" sz="2000"/>
              <a:t>Prosjekt: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0" r="20910"/>
          <a:stretch/>
        </p:blipFill>
        <p:spPr/>
      </p:pic>
      <p:pic>
        <p:nvPicPr>
          <p:cNvPr id="5" name="Picture 4" descr="A couple of women in hats&#10;&#10;Description automatically generated">
            <a:extLst>
              <a:ext uri="{FF2B5EF4-FFF2-40B4-BE49-F238E27FC236}">
                <a16:creationId xmlns:a16="http://schemas.microsoft.com/office/drawing/2014/main" id="{D5BD8A4E-FBEB-AA64-05B5-61681A0E8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490" y="-2309"/>
            <a:ext cx="5990474" cy="68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1018064"/>
          </a:xfrm>
        </p:spPr>
        <p:txBody>
          <a:bodyPr/>
          <a:lstStyle/>
          <a:p>
            <a:r>
              <a:rPr lang="nn-NO">
                <a:latin typeface="Helvetica"/>
                <a:cs typeface="Helvetica"/>
              </a:rPr>
              <a:t>Prosjekt for ny </a:t>
            </a:r>
            <a:r>
              <a:rPr lang="nn-NO" err="1">
                <a:latin typeface="Helvetica"/>
                <a:cs typeface="Helvetica"/>
              </a:rPr>
              <a:t>telefoniløsning</a:t>
            </a:r>
            <a:endParaRPr lang="en-US" err="1"/>
          </a:p>
          <a:p>
            <a:endParaRPr lang="nn-NO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>
          <a:xfrm>
            <a:off x="380168" y="1304818"/>
            <a:ext cx="11431664" cy="4934656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>
                <a:latin typeface="Helvetica"/>
                <a:cs typeface="Helvetica"/>
              </a:rPr>
              <a:t>SIKT jobber det med et nytt anbud for telefoni for UH-sektoren. I forbindelse med dette må det gjøres et valg om veien videre for telefoni på UiO.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>
                <a:latin typeface="Helvetica"/>
                <a:cs typeface="Helvetica"/>
              </a:rPr>
              <a:t>I forbindelse med ny avtale vil SIKT legge ned tjenesten SIKT sanntid, da de ikke lenger har ressurser eller kompetanse til å drive videre og de fleste i UH-sektoren er over på telefoni i Teams. UiOs telefoniløsning er avhengig av SIKT sanntid.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>
                <a:latin typeface="Helvetica"/>
                <a:cs typeface="Helvetica"/>
              </a:rPr>
              <a:t>UiO skal nå erstatte dagens telefoniløsning med telefoni i Teams til de som </a:t>
            </a:r>
            <a:br>
              <a:rPr lang="nb-NO" sz="2400">
                <a:latin typeface="Helvetica"/>
                <a:cs typeface="Helvetica"/>
              </a:rPr>
            </a:br>
            <a:r>
              <a:rPr lang="nb-NO" sz="2400">
                <a:latin typeface="Helvetica"/>
                <a:cs typeface="Helvetica"/>
              </a:rPr>
              <a:t>trenger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>
                <a:latin typeface="Helvetica"/>
                <a:cs typeface="Helvetica"/>
              </a:rPr>
              <a:t>UiOs telefoniløsning vil ikke fungere etter 30. november 2025.</a:t>
            </a:r>
          </a:p>
          <a:p>
            <a:pPr marL="342900" indent="-342900">
              <a:buFont typeface="Arial"/>
              <a:buChar char="•"/>
            </a:pPr>
            <a:endParaRPr lang="nb-NO" sz="2100">
              <a:latin typeface="Helvetica"/>
              <a:cs typeface="Helvetica"/>
            </a:endParaRPr>
          </a:p>
          <a:p>
            <a:pPr marL="285750" indent="-285750">
              <a:buFont typeface="Arial"/>
              <a:buChar char="•"/>
            </a:pPr>
            <a:endParaRPr lang="nb-NO" sz="2100">
              <a:latin typeface="Helvetica"/>
              <a:cs typeface="Helvetic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251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997EF0-4945-9A3C-6C6A-5C9A283FB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737007-65AA-E80A-3813-6294A60B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12A605-EA26-0551-FA3F-DCE29F26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Tidsplan ny telefoniløsning på UiO </a:t>
            </a:r>
            <a:br>
              <a:rPr lang="nb-NO"/>
            </a:br>
            <a:r>
              <a:rPr lang="nb-NO" sz="1400"/>
              <a:t>Tentativ, vedlagt saksdokumenter til IT-direktøren, universitetsdirektøren og IDF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070334-FF01-22AB-7690-317745BE3C73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803035007"/>
              </p:ext>
            </p:extLst>
          </p:nvPr>
        </p:nvGraphicFramePr>
        <p:xfrm>
          <a:off x="343616" y="1183158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6AB27C6-B59C-6119-988E-2C10530A25D3}"/>
              </a:ext>
            </a:extLst>
          </p:cNvPr>
          <p:cNvSpPr txBox="1"/>
          <p:nvPr/>
        </p:nvSpPr>
        <p:spPr>
          <a:xfrm>
            <a:off x="2243360" y="1183348"/>
            <a:ext cx="9308501" cy="17389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Utredning av alternativer (teknisk, sikkerhetsmessig, intern kompetanse, brukervennlighet, bærekraft og pris)</a:t>
            </a:r>
            <a:endParaRPr lang="en-US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Forankre prosjektet i UiOs toppledelse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Behandling i universitetsdirektørens ledermøte, fakultetsdirektørmøtet, dekanmøtet og sentralt IDF med hovedtillitsvalgte</a:t>
            </a:r>
            <a:endParaRPr lang="nb-NO">
              <a:solidFill>
                <a:prstClr val="black"/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Gjøre avslutning av dagens telefoniløsning og alternativer kjent</a:t>
            </a: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Beslutning</a:t>
            </a:r>
            <a:endParaRPr lang="nb-NO" sz="1400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 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Fram til medio mai 2025</a:t>
            </a:r>
            <a:br>
              <a: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</a:rPr>
            </a:br>
            <a:endParaRPr lang="nb-NO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877E2-BF44-9E3D-379A-3B85CF886770}"/>
              </a:ext>
            </a:extLst>
          </p:cNvPr>
          <p:cNvSpPr txBox="1"/>
          <p:nvPr/>
        </p:nvSpPr>
        <p:spPr>
          <a:xfrm>
            <a:off x="2243360" y="3491706"/>
            <a:ext cx="6723315" cy="160043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Teknisk oppsett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Etablere brukeropplevelsen for overgangen, inkl. eventuelle veiledninger og kurs</a:t>
            </a:r>
            <a:endParaRPr lang="nb-NO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Arbeid med portering av nummer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Finne inaktive telefonnumre og rydde i nummerseriene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cs typeface="Arial"/>
              </a:rPr>
              <a:t>Innhente informasjon om hvem som trenger å ha UiO-telefoni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nb-NO" sz="1400">
              <a:solidFill>
                <a:prstClr val="black"/>
              </a:solidFill>
              <a:cs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 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Fram til juli 2025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597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997EF0-4945-9A3C-6C6A-5C9A283FB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737007-65AA-E80A-3813-6294A60B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12A605-EA26-0551-FA3F-DCE29F26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Tidsplan</a:t>
            </a:r>
            <a:br>
              <a:rPr lang="nb-NO"/>
            </a:br>
            <a:r>
              <a:rPr lang="nb-NO" sz="1400"/>
              <a:t>Tentativ, vedlagt saksdokumenter til IT-direktøren, universitetsdirektøren og IDF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070334-FF01-22AB-7690-317745BE3C73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516881996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6AB27C6-B59C-6119-988E-2C10530A25D3}"/>
              </a:ext>
            </a:extLst>
          </p:cNvPr>
          <p:cNvSpPr txBox="1"/>
          <p:nvPr/>
        </p:nvSpPr>
        <p:spPr>
          <a:xfrm>
            <a:off x="2243360" y="1183348"/>
            <a:ext cx="8917732" cy="15234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Driftssetting av ny løsning</a:t>
            </a:r>
            <a:endParaRPr lang="nb-NO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Eventuelt utlevering av utstyr</a:t>
            </a:r>
            <a:endParaRPr lang="nb-NO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Informasjonskampanje og opplæring. Også opplæring av </a:t>
            </a:r>
            <a:r>
              <a:rPr lang="nb-NO" sz="1400" err="1">
                <a:solidFill>
                  <a:prstClr val="black"/>
                </a:solidFill>
                <a:latin typeface="Arial"/>
                <a:cs typeface="Arial"/>
              </a:rPr>
              <a:t>områdenær</a:t>
            </a: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 IT og IT-hjelp.</a:t>
            </a: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 Fra august til november 2025</a:t>
            </a:r>
            <a:br>
              <a: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</a:rPr>
            </a:b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E877E2-BF44-9E3D-379A-3B85CF886770}"/>
              </a:ext>
            </a:extLst>
          </p:cNvPr>
          <p:cNvSpPr txBox="1"/>
          <p:nvPr/>
        </p:nvSpPr>
        <p:spPr>
          <a:xfrm>
            <a:off x="2243360" y="3491706"/>
            <a:ext cx="8669361" cy="116955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Parallelt med innføringen sikres det at enhetenes rutiner for </a:t>
            </a:r>
            <a:r>
              <a:rPr lang="nb-NO" sz="1400" err="1">
                <a:solidFill>
                  <a:prstClr val="black"/>
                </a:solidFill>
                <a:latin typeface="Arial"/>
                <a:cs typeface="Arial"/>
              </a:rPr>
              <a:t>onboarding</a:t>
            </a: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 oppdateres med informasjon om </a:t>
            </a:r>
            <a:br>
              <a:rPr lang="nb-NO" sz="140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Teams-telefoni og tildeling av telefonnummer til de som trenger det</a:t>
            </a: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 Fra august til november 2025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7849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2D536-A363-BE50-3F77-1E4C4DB3B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F0F933-2EF9-3E85-9D6E-B5B4A676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34CD9-E59A-5527-19B6-A3BF0976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7804C2-05A9-A541-12E9-C6CEAFD75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Tidsplan</a:t>
            </a:r>
            <a:br>
              <a:rPr lang="nb-NO"/>
            </a:br>
            <a:r>
              <a:rPr lang="nb-NO" sz="1400"/>
              <a:t>Tentativ, vedlagt saksdokumenter til IT-direktøren, universitetsdirektøren og IDF</a:t>
            </a:r>
            <a:endParaRPr lang="nb-NO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03E54E-3832-17CC-A9BE-26A47BDF1725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103FD89-6E84-517C-1D9B-3A708B423F20}"/>
              </a:ext>
            </a:extLst>
          </p:cNvPr>
          <p:cNvSpPr txBox="1"/>
          <p:nvPr/>
        </p:nvSpPr>
        <p:spPr>
          <a:xfrm>
            <a:off x="2243360" y="1183348"/>
            <a:ext cx="8917732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Oppfølging, evaluering og </a:t>
            </a:r>
            <a:r>
              <a:rPr lang="nb-NO" sz="1400" err="1">
                <a:solidFill>
                  <a:prstClr val="black"/>
                </a:solidFill>
                <a:latin typeface="Arial"/>
                <a:cs typeface="Arial"/>
              </a:rPr>
              <a:t>evnt</a:t>
            </a: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 justering/tilpasning av ny løsning</a:t>
            </a:r>
            <a:endParaRPr lang="nb-NO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Ved behov justering av support- og forvaltningsrutiner, dokumentere rutiner</a:t>
            </a:r>
          </a:p>
          <a:p>
            <a:pPr>
              <a:defRPr/>
            </a:pP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 Fra desember 2025 til februar 2026</a:t>
            </a:r>
            <a:br>
              <a:rPr lang="nb-NO" sz="9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</a:rPr>
            </a:b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88240-3E63-2B06-B6A1-806706C8CD78}"/>
              </a:ext>
            </a:extLst>
          </p:cNvPr>
          <p:cNvSpPr txBox="1"/>
          <p:nvPr/>
        </p:nvSpPr>
        <p:spPr>
          <a:xfrm>
            <a:off x="2243360" y="3491706"/>
            <a:ext cx="3942041" cy="160043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Overføring av ansvar og oppgaver til linje</a:t>
            </a:r>
          </a:p>
          <a:p>
            <a:pPr marL="400050" lvl="1" indent="-171450">
              <a:buFont typeface="Courier New" panose="020B0604020202020204" pitchFamily="34" charset="0"/>
              <a:buChar char="o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Teknisk ansvar for tjenesten</a:t>
            </a:r>
          </a:p>
          <a:p>
            <a:pPr marL="400050" lvl="1" indent="-171450">
              <a:buFont typeface="Courier New" panose="020B0604020202020204" pitchFamily="34" charset="0"/>
              <a:buChar char="o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Forvaltning</a:t>
            </a:r>
          </a:p>
          <a:p>
            <a:pPr marL="400050" lvl="1" indent="-171450">
              <a:buFont typeface="Courier New" panose="020B0604020202020204" pitchFamily="34" charset="0"/>
              <a:buChar char="o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Support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nb-NO" sz="1400">
                <a:solidFill>
                  <a:prstClr val="black"/>
                </a:solidFill>
                <a:latin typeface="Arial"/>
                <a:cs typeface="Arial"/>
              </a:rPr>
              <a:t>Sluttrapport og avslutning av prosjektet</a:t>
            </a:r>
            <a:endParaRPr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endParaRPr lang="nb-NO" sz="1400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Tidsrom:</a:t>
            </a:r>
            <a:r>
              <a:rPr lang="nb-NO" sz="1400" b="1">
                <a:solidFill>
                  <a:prstClr val="black"/>
                </a:solidFill>
                <a:latin typeface="Arial"/>
              </a:rPr>
              <a:t> Fra desember 2025 til februar 2026</a:t>
            </a:r>
            <a:endParaRPr lang="nb-NO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3026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Interessenter og målgrupper</a:t>
            </a:r>
            <a:endParaRPr lang="nb-NO" sz="1400" b="1" err="1"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773" y="1104288"/>
            <a:ext cx="5853574" cy="87716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Gruppe 1:</a:t>
            </a:r>
          </a:p>
          <a:p>
            <a:pPr marL="685800" lvl="1" indent="-457200">
              <a:buFont typeface="Arial"/>
              <a:buChar char="•"/>
              <a:defRPr/>
            </a:pPr>
            <a:r>
              <a:rPr lang="nb-NO" sz="2800" i="1">
                <a:solidFill>
                  <a:prstClr val="black"/>
                </a:solidFill>
                <a:latin typeface="Arial"/>
              </a:rPr>
              <a:t>IT-direktøren</a:t>
            </a:r>
            <a:endParaRPr lang="nb-NO" sz="2800" i="1">
              <a:solidFill>
                <a:prstClr val="black"/>
              </a:solidFill>
              <a:latin typeface="Arial"/>
              <a:cs typeface="Arial"/>
            </a:endParaRPr>
          </a:p>
          <a:p>
            <a:pPr marL="685800" lvl="1" indent="-4572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Universitetsdirektøren og hans ledermøte</a:t>
            </a: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685800" lvl="1" indent="-4572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Universitetets direktørmøte og dekanmøtet</a:t>
            </a:r>
          </a:p>
          <a:p>
            <a:pPr marL="685800" lvl="1" indent="-4572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IDF</a:t>
            </a: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IT-enhetskontakter</a:t>
            </a:r>
          </a:p>
          <a:p>
            <a:pPr marL="571500" indent="-5715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IT-hjelp</a:t>
            </a:r>
            <a:endParaRPr lang="nb-NO">
              <a:solidFill>
                <a:prstClr val="black"/>
              </a:solidFill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nb-NO" sz="2800" err="1">
                <a:solidFill>
                  <a:prstClr val="black"/>
                </a:solidFill>
                <a:latin typeface="Arial"/>
                <a:cs typeface="Arial"/>
              </a:rPr>
              <a:t>Områdenær</a:t>
            </a: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 IT</a:t>
            </a: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4000">
              <a:solidFill>
                <a:prstClr val="black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A48D26-81EB-06A5-E38E-B04825E68C4B}"/>
              </a:ext>
            </a:extLst>
          </p:cNvPr>
          <p:cNvSpPr/>
          <p:nvPr/>
        </p:nvSpPr>
        <p:spPr>
          <a:xfrm>
            <a:off x="6481358" y="763720"/>
            <a:ext cx="5853574" cy="53245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Alle ansatte på UiO/</a:t>
            </a:r>
            <a:br>
              <a:rPr lang="nb-NO" sz="2800">
                <a:solidFill>
                  <a:prstClr val="black"/>
                </a:solidFill>
                <a:latin typeface="Arial"/>
                <a:cs typeface="Arial"/>
              </a:rPr>
            </a:b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sluttbrukere</a:t>
            </a:r>
          </a:p>
          <a:p>
            <a:pPr marL="571500" indent="-571500">
              <a:buFont typeface="Arial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,Sans-Serif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Kontorsjefer</a:t>
            </a:r>
            <a:endParaRPr lang="en-US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,Sans-Serif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De som sitter i resepsjoner</a:t>
            </a:r>
            <a:endParaRPr lang="nb-NO">
              <a:solidFill>
                <a:prstClr val="black"/>
              </a:solidFill>
              <a:cs typeface="Arial"/>
            </a:endParaRPr>
          </a:p>
          <a:p>
            <a:pPr marL="571500" indent="-571500">
              <a:buFont typeface="Arial,Sans-Serif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De som jobber med telefoni</a:t>
            </a:r>
          </a:p>
          <a:p>
            <a:pPr marL="571500" indent="-571500">
              <a:buFont typeface="Arial,Sans-Serif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571500" indent="-571500">
              <a:buFont typeface="Arial"/>
              <a:buChar char="•"/>
              <a:defRPr/>
            </a:pPr>
            <a:endParaRPr lang="nb-NO" sz="40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638139E-9416-1384-3345-C29FA210C583}"/>
              </a:ext>
            </a:extLst>
          </p:cNvPr>
          <p:cNvSpPr/>
          <p:nvPr/>
        </p:nvSpPr>
        <p:spPr>
          <a:xfrm>
            <a:off x="482325" y="1104172"/>
            <a:ext cx="5847860" cy="3161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1C5CA1-1B81-D830-A926-DB198F5496D9}"/>
              </a:ext>
            </a:extLst>
          </p:cNvPr>
          <p:cNvSpPr/>
          <p:nvPr/>
        </p:nvSpPr>
        <p:spPr>
          <a:xfrm>
            <a:off x="7854633" y="4448114"/>
            <a:ext cx="5853574" cy="273921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Fase 3b: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Direktørmøtet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HR-nettverket</a:t>
            </a:r>
          </a:p>
          <a:p>
            <a:pPr marL="571500" indent="-571500">
              <a:buFont typeface="Arial"/>
              <a:buChar char="•"/>
              <a:defRPr/>
            </a:pPr>
            <a:endParaRPr lang="nb-NO" sz="40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147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EBE3F-809E-6BB1-9A8F-65155AEF1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Interessentanalyse og interessentstrategi</a:t>
            </a:r>
            <a:br>
              <a:rPr lang="nb-NO"/>
            </a:br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B2DCC-57A3-7C24-C1B6-412EC09D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table">
            <a:extLst>
              <a:ext uri="{FF2B5EF4-FFF2-40B4-BE49-F238E27FC236}">
                <a16:creationId xmlns:a16="http://schemas.microsoft.com/office/drawing/2014/main" id="{02603BF0-3C49-C2FD-17C9-9B471EE72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8" y="958782"/>
            <a:ext cx="9119672" cy="4697576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071BFD21-5C2E-23B8-023C-383532A36455}"/>
              </a:ext>
            </a:extLst>
          </p:cNvPr>
          <p:cNvSpPr txBox="1"/>
          <p:nvPr/>
        </p:nvSpPr>
        <p:spPr>
          <a:xfrm>
            <a:off x="380168" y="2886180"/>
            <a:ext cx="492443" cy="90196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/>
              <a:t>Endringens </a:t>
            </a:r>
            <a:r>
              <a:rPr lang="nb-NO" sz="1000" b="1"/>
              <a:t>konsekvens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8302167-60FF-723A-3E8C-3FF140EC8689}"/>
              </a:ext>
            </a:extLst>
          </p:cNvPr>
          <p:cNvSpPr txBox="1"/>
          <p:nvPr/>
        </p:nvSpPr>
        <p:spPr>
          <a:xfrm>
            <a:off x="3716993" y="5617428"/>
            <a:ext cx="4484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algn="ctr"/>
            <a:r>
              <a:rPr lang="nb-NO" sz="1000" b="1"/>
              <a:t>Innflytelse</a:t>
            </a:r>
          </a:p>
          <a:p>
            <a:pPr algn="ctr"/>
            <a:r>
              <a:rPr lang="nb-NO" sz="1000"/>
              <a:t>Interessentenes mulighet til å påvirke om prosjektet blir en suksess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9CAB580C-2B8D-E879-6F63-AB1F588A2DC5}"/>
              </a:ext>
            </a:extLst>
          </p:cNvPr>
          <p:cNvSpPr txBox="1"/>
          <p:nvPr/>
        </p:nvSpPr>
        <p:spPr>
          <a:xfrm>
            <a:off x="749266" y="1654874"/>
            <a:ext cx="4814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b="1"/>
              <a:t>Høy</a:t>
            </a:r>
          </a:p>
          <a:p>
            <a:endParaRPr lang="nb-NO"/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7200F095-6F63-529C-076A-66CC258D7495}"/>
              </a:ext>
            </a:extLst>
          </p:cNvPr>
          <p:cNvSpPr txBox="1"/>
          <p:nvPr/>
        </p:nvSpPr>
        <p:spPr>
          <a:xfrm>
            <a:off x="682081" y="4527003"/>
            <a:ext cx="506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b="1"/>
              <a:t>Lav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74CF913B-7ED1-9258-6599-2077F634C005}"/>
              </a:ext>
            </a:extLst>
          </p:cNvPr>
          <p:cNvSpPr txBox="1"/>
          <p:nvPr/>
        </p:nvSpPr>
        <p:spPr>
          <a:xfrm>
            <a:off x="3482834" y="5645570"/>
            <a:ext cx="506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b="1"/>
              <a:t>Lav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6CF40E07-2604-1C41-A94F-63CACC6605CB}"/>
              </a:ext>
            </a:extLst>
          </p:cNvPr>
          <p:cNvSpPr txBox="1"/>
          <p:nvPr/>
        </p:nvSpPr>
        <p:spPr>
          <a:xfrm>
            <a:off x="8003942" y="5634780"/>
            <a:ext cx="4339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b="1"/>
              <a:t>Høy</a:t>
            </a:r>
          </a:p>
          <a:p>
            <a:endParaRPr lang="nb-NO"/>
          </a:p>
        </p:txBody>
      </p:sp>
      <p:sp>
        <p:nvSpPr>
          <p:cNvPr id="14" name="TekstSylinder 27">
            <a:extLst>
              <a:ext uri="{FF2B5EF4-FFF2-40B4-BE49-F238E27FC236}">
                <a16:creationId xmlns:a16="http://schemas.microsoft.com/office/drawing/2014/main" id="{DCE56E97-3DC5-4F9F-B9D8-CDD364C1EEA4}"/>
              </a:ext>
            </a:extLst>
          </p:cNvPr>
          <p:cNvSpPr txBox="1"/>
          <p:nvPr/>
        </p:nvSpPr>
        <p:spPr>
          <a:xfrm>
            <a:off x="1470184" y="5645517"/>
            <a:ext cx="458853" cy="21544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kern="0"/>
              <a:t>XXX</a:t>
            </a:r>
          </a:p>
        </p:txBody>
      </p:sp>
      <p:sp>
        <p:nvSpPr>
          <p:cNvPr id="15" name="TekstSylinder 35">
            <a:extLst>
              <a:ext uri="{FF2B5EF4-FFF2-40B4-BE49-F238E27FC236}">
                <a16:creationId xmlns:a16="http://schemas.microsoft.com/office/drawing/2014/main" id="{1184BA90-CF51-49C4-ACDD-E3EC265D8BAA}"/>
              </a:ext>
            </a:extLst>
          </p:cNvPr>
          <p:cNvSpPr txBox="1"/>
          <p:nvPr/>
        </p:nvSpPr>
        <p:spPr>
          <a:xfrm>
            <a:off x="1470186" y="5971305"/>
            <a:ext cx="458852" cy="21544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kern="0"/>
              <a:t>XXX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EAD19D8-FC07-4CCB-B8EF-8E3ED00F2A81}"/>
              </a:ext>
            </a:extLst>
          </p:cNvPr>
          <p:cNvSpPr txBox="1"/>
          <p:nvPr/>
        </p:nvSpPr>
        <p:spPr>
          <a:xfrm>
            <a:off x="1883870" y="5655811"/>
            <a:ext cx="167384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i="1">
                <a:latin typeface="Arial"/>
                <a:ea typeface="ヒラギノ角ゴ Pro W3"/>
                <a:cs typeface="Arial"/>
              </a:rPr>
              <a:t>IT-ansatte som har med telefoni å gjøre</a:t>
            </a:r>
            <a:endParaRPr lang="en-US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E2EEF127-21E2-4682-A3ED-378AA136F8A9}"/>
              </a:ext>
            </a:extLst>
          </p:cNvPr>
          <p:cNvSpPr txBox="1"/>
          <p:nvPr/>
        </p:nvSpPr>
        <p:spPr>
          <a:xfrm>
            <a:off x="1883870" y="5940528"/>
            <a:ext cx="1673842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i="1">
                <a:latin typeface="Arial"/>
                <a:ea typeface="ヒラギノ角ゴ Pro W3"/>
                <a:cs typeface="Arial"/>
              </a:rPr>
              <a:t>= Beslutningstakere</a:t>
            </a:r>
            <a:endParaRPr lang="nb-NO" sz="800" i="1"/>
          </a:p>
        </p:txBody>
      </p:sp>
      <p:sp>
        <p:nvSpPr>
          <p:cNvPr id="18" name="TekstSylinder 23">
            <a:extLst>
              <a:ext uri="{FF2B5EF4-FFF2-40B4-BE49-F238E27FC236}">
                <a16:creationId xmlns:a16="http://schemas.microsoft.com/office/drawing/2014/main" id="{4B99F435-BE65-476E-9D9F-E1CACD6D328C}"/>
              </a:ext>
            </a:extLst>
          </p:cNvPr>
          <p:cNvSpPr txBox="1"/>
          <p:nvPr/>
        </p:nvSpPr>
        <p:spPr>
          <a:xfrm>
            <a:off x="3085759" y="2460093"/>
            <a:ext cx="1608893" cy="553998"/>
          </a:xfrm>
          <a:prstGeom prst="rect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UiO-ansatte sitter i resepsjoner/forværelser/sentralbord </a:t>
            </a:r>
            <a:endParaRPr lang="nb-NO" sz="1000" kern="0"/>
          </a:p>
        </p:txBody>
      </p:sp>
      <p:sp>
        <p:nvSpPr>
          <p:cNvPr id="22" name="TekstSylinder 30">
            <a:extLst>
              <a:ext uri="{FF2B5EF4-FFF2-40B4-BE49-F238E27FC236}">
                <a16:creationId xmlns:a16="http://schemas.microsoft.com/office/drawing/2014/main" id="{2CBE28C2-05C5-4F6B-B46E-3905E6D6FC60}"/>
              </a:ext>
            </a:extLst>
          </p:cNvPr>
          <p:cNvSpPr txBox="1"/>
          <p:nvPr/>
        </p:nvSpPr>
        <p:spPr>
          <a:xfrm>
            <a:off x="8029282" y="4171625"/>
            <a:ext cx="1579340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/>
              <a:t>UiOs toppledelse (faglig og administrativt)</a:t>
            </a:r>
          </a:p>
        </p:txBody>
      </p:sp>
      <p:sp>
        <p:nvSpPr>
          <p:cNvPr id="23" name="TekstSylinder 31">
            <a:extLst>
              <a:ext uri="{FF2B5EF4-FFF2-40B4-BE49-F238E27FC236}">
                <a16:creationId xmlns:a16="http://schemas.microsoft.com/office/drawing/2014/main" id="{DB26052E-9DE4-4FA2-9431-FC1A045DB48E}"/>
              </a:ext>
            </a:extLst>
          </p:cNvPr>
          <p:cNvSpPr txBox="1"/>
          <p:nvPr/>
        </p:nvSpPr>
        <p:spPr>
          <a:xfrm>
            <a:off x="6518328" y="4821440"/>
            <a:ext cx="1458166" cy="24622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/>
              <a:t>IDF (sentralt og lokalt)</a:t>
            </a:r>
          </a:p>
        </p:txBody>
      </p:sp>
      <p:sp>
        <p:nvSpPr>
          <p:cNvPr id="24" name="TekstSylinder 33">
            <a:extLst>
              <a:ext uri="{FF2B5EF4-FFF2-40B4-BE49-F238E27FC236}">
                <a16:creationId xmlns:a16="http://schemas.microsoft.com/office/drawing/2014/main" id="{97146034-4B3C-49B5-942B-29F905063AFC}"/>
              </a:ext>
            </a:extLst>
          </p:cNvPr>
          <p:cNvSpPr txBox="1"/>
          <p:nvPr/>
        </p:nvSpPr>
        <p:spPr>
          <a:xfrm>
            <a:off x="9064591" y="3313345"/>
            <a:ext cx="1088061" cy="40011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Universitets-direktøren</a:t>
            </a:r>
            <a:endParaRPr lang="en-US"/>
          </a:p>
        </p:txBody>
      </p:sp>
      <p:sp>
        <p:nvSpPr>
          <p:cNvPr id="25" name="TekstSylinder 30">
            <a:extLst>
              <a:ext uri="{FF2B5EF4-FFF2-40B4-BE49-F238E27FC236}">
                <a16:creationId xmlns:a16="http://schemas.microsoft.com/office/drawing/2014/main" id="{2CBE28C2-05C5-4F6B-B46E-3905E6D6FC60}"/>
              </a:ext>
            </a:extLst>
          </p:cNvPr>
          <p:cNvSpPr txBox="1"/>
          <p:nvPr/>
        </p:nvSpPr>
        <p:spPr>
          <a:xfrm>
            <a:off x="8029283" y="3764169"/>
            <a:ext cx="1207657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/>
              <a:t>UiOs dekaner og direktører</a:t>
            </a:r>
          </a:p>
        </p:txBody>
      </p:sp>
      <p:sp>
        <p:nvSpPr>
          <p:cNvPr id="29" name="TekstSylinder 23">
            <a:extLst>
              <a:ext uri="{FF2B5EF4-FFF2-40B4-BE49-F238E27FC236}">
                <a16:creationId xmlns:a16="http://schemas.microsoft.com/office/drawing/2014/main" id="{64822CC5-825F-C553-A8B4-1519F382720B}"/>
              </a:ext>
            </a:extLst>
          </p:cNvPr>
          <p:cNvSpPr txBox="1"/>
          <p:nvPr/>
        </p:nvSpPr>
        <p:spPr>
          <a:xfrm>
            <a:off x="2518816" y="4371680"/>
            <a:ext cx="1470348" cy="2462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/>
              <a:t>Alle på UiO</a:t>
            </a:r>
          </a:p>
        </p:txBody>
      </p:sp>
      <p:sp>
        <p:nvSpPr>
          <p:cNvPr id="30" name="TekstSylinder 23">
            <a:extLst>
              <a:ext uri="{FF2B5EF4-FFF2-40B4-BE49-F238E27FC236}">
                <a16:creationId xmlns:a16="http://schemas.microsoft.com/office/drawing/2014/main" id="{41CBB7C6-6CAA-FE7F-795F-71AC74C10C2F}"/>
              </a:ext>
            </a:extLst>
          </p:cNvPr>
          <p:cNvSpPr txBox="1"/>
          <p:nvPr/>
        </p:nvSpPr>
        <p:spPr>
          <a:xfrm>
            <a:off x="1613019" y="5270579"/>
            <a:ext cx="1470348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/>
              <a:t>UiO- og sektormedier</a:t>
            </a:r>
          </a:p>
        </p:txBody>
      </p:sp>
      <p:sp>
        <p:nvSpPr>
          <p:cNvPr id="19" name="TekstSylinder 33">
            <a:extLst>
              <a:ext uri="{FF2B5EF4-FFF2-40B4-BE49-F238E27FC236}">
                <a16:creationId xmlns:a16="http://schemas.microsoft.com/office/drawing/2014/main" id="{5CE6E249-BB44-2DC1-E7EF-5DCECAF4AE4B}"/>
              </a:ext>
            </a:extLst>
          </p:cNvPr>
          <p:cNvSpPr txBox="1"/>
          <p:nvPr/>
        </p:nvSpPr>
        <p:spPr>
          <a:xfrm>
            <a:off x="7900439" y="2088723"/>
            <a:ext cx="1062084" cy="24622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IT-direktøren</a:t>
            </a:r>
            <a:endParaRPr lang="nb-NO" sz="1000" kern="0">
              <a:cs typeface="Arial"/>
            </a:endParaRPr>
          </a:p>
        </p:txBody>
      </p:sp>
      <p:sp>
        <p:nvSpPr>
          <p:cNvPr id="21" name="TekstSylinder 27">
            <a:extLst>
              <a:ext uri="{FF2B5EF4-FFF2-40B4-BE49-F238E27FC236}">
                <a16:creationId xmlns:a16="http://schemas.microsoft.com/office/drawing/2014/main" id="{5CCBE67F-7CCD-BA10-D6A7-257BCE11FBBB}"/>
              </a:ext>
            </a:extLst>
          </p:cNvPr>
          <p:cNvSpPr txBox="1"/>
          <p:nvPr/>
        </p:nvSpPr>
        <p:spPr>
          <a:xfrm>
            <a:off x="1461524" y="6225676"/>
            <a:ext cx="458853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kern="0"/>
              <a:t>XXX</a:t>
            </a: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8E882C1A-9C79-34BC-5141-641D1B48A3DE}"/>
              </a:ext>
            </a:extLst>
          </p:cNvPr>
          <p:cNvSpPr txBox="1"/>
          <p:nvPr/>
        </p:nvSpPr>
        <p:spPr>
          <a:xfrm>
            <a:off x="1927165" y="6227310"/>
            <a:ext cx="167384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800" i="1">
                <a:latin typeface="Arial"/>
                <a:ea typeface="ヒラギノ角ゴ Pro W3"/>
                <a:cs typeface="Arial"/>
              </a:rPr>
              <a:t>= Sluttbrukere / interessenter som representerer sluttbrukere</a:t>
            </a:r>
            <a:endParaRPr lang="nb-NO" sz="800" i="1"/>
          </a:p>
        </p:txBody>
      </p:sp>
      <p:sp>
        <p:nvSpPr>
          <p:cNvPr id="31" name="TekstSylinder 27">
            <a:extLst>
              <a:ext uri="{FF2B5EF4-FFF2-40B4-BE49-F238E27FC236}">
                <a16:creationId xmlns:a16="http://schemas.microsoft.com/office/drawing/2014/main" id="{67F709DC-350F-3442-21A4-BF78F2D1963D}"/>
              </a:ext>
            </a:extLst>
          </p:cNvPr>
          <p:cNvSpPr txBox="1"/>
          <p:nvPr/>
        </p:nvSpPr>
        <p:spPr>
          <a:xfrm>
            <a:off x="2855638" y="3091084"/>
            <a:ext cx="1134261" cy="246221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 err="1">
                <a:latin typeface="Arial"/>
                <a:ea typeface="ヒラギノ角ゴ Pro W3"/>
                <a:cs typeface="Arial"/>
              </a:rPr>
              <a:t>Områdenær</a:t>
            </a:r>
            <a:r>
              <a:rPr lang="nb-NO" sz="1000" kern="0">
                <a:latin typeface="Arial"/>
                <a:ea typeface="ヒラギノ角ゴ Pro W3"/>
                <a:cs typeface="Arial"/>
              </a:rPr>
              <a:t> IT</a:t>
            </a:r>
            <a:endParaRPr lang="nb-NO" sz="1000" kern="0">
              <a:cs typeface="Arial"/>
            </a:endParaRPr>
          </a:p>
        </p:txBody>
      </p:sp>
      <p:sp>
        <p:nvSpPr>
          <p:cNvPr id="32" name="TekstSylinder 27">
            <a:extLst>
              <a:ext uri="{FF2B5EF4-FFF2-40B4-BE49-F238E27FC236}">
                <a16:creationId xmlns:a16="http://schemas.microsoft.com/office/drawing/2014/main" id="{DB3FCB42-3D44-22AE-AA09-E95914FBE612}"/>
              </a:ext>
            </a:extLst>
          </p:cNvPr>
          <p:cNvSpPr txBox="1"/>
          <p:nvPr/>
        </p:nvSpPr>
        <p:spPr>
          <a:xfrm>
            <a:off x="5228228" y="1815756"/>
            <a:ext cx="1134261" cy="400110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De som jobber med telefoni i ITI</a:t>
            </a:r>
            <a:endParaRPr lang="nb-NO" sz="1000" kern="0">
              <a:cs typeface="Arial"/>
            </a:endParaRPr>
          </a:p>
        </p:txBody>
      </p:sp>
      <p:sp>
        <p:nvSpPr>
          <p:cNvPr id="34" name="TekstSylinder 27">
            <a:extLst>
              <a:ext uri="{FF2B5EF4-FFF2-40B4-BE49-F238E27FC236}">
                <a16:creationId xmlns:a16="http://schemas.microsoft.com/office/drawing/2014/main" id="{FCF9A615-83D2-104F-B0E4-A6D1B73F0377}"/>
              </a:ext>
            </a:extLst>
          </p:cNvPr>
          <p:cNvSpPr txBox="1"/>
          <p:nvPr/>
        </p:nvSpPr>
        <p:spPr>
          <a:xfrm>
            <a:off x="5228227" y="2341074"/>
            <a:ext cx="1134261" cy="553998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De som jobber med MS365/Teams</a:t>
            </a:r>
            <a:endParaRPr lang="nb-NO" sz="1000" kern="0">
              <a:cs typeface="Arial"/>
            </a:endParaRPr>
          </a:p>
        </p:txBody>
      </p:sp>
      <p:sp>
        <p:nvSpPr>
          <p:cNvPr id="3" name="TekstSylinder 27">
            <a:extLst>
              <a:ext uri="{FF2B5EF4-FFF2-40B4-BE49-F238E27FC236}">
                <a16:creationId xmlns:a16="http://schemas.microsoft.com/office/drawing/2014/main" id="{1DA3EB05-B40D-1032-B4C3-8B2D64DA5BE6}"/>
              </a:ext>
            </a:extLst>
          </p:cNvPr>
          <p:cNvSpPr txBox="1"/>
          <p:nvPr/>
        </p:nvSpPr>
        <p:spPr>
          <a:xfrm>
            <a:off x="5229561" y="1274007"/>
            <a:ext cx="1134261" cy="400110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IT-enhetskontakter</a:t>
            </a:r>
            <a:endParaRPr lang="nb-NO"/>
          </a:p>
        </p:txBody>
      </p:sp>
      <p:sp>
        <p:nvSpPr>
          <p:cNvPr id="4" name="TekstSylinder 33">
            <a:extLst>
              <a:ext uri="{FF2B5EF4-FFF2-40B4-BE49-F238E27FC236}">
                <a16:creationId xmlns:a16="http://schemas.microsoft.com/office/drawing/2014/main" id="{4E7A50CD-43AA-B913-18BA-1B29BD34277C}"/>
              </a:ext>
            </a:extLst>
          </p:cNvPr>
          <p:cNvSpPr txBox="1"/>
          <p:nvPr/>
        </p:nvSpPr>
        <p:spPr>
          <a:xfrm>
            <a:off x="7837980" y="2338559"/>
            <a:ext cx="1224476" cy="24622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IT-sikkerhet og jus</a:t>
            </a:r>
            <a:endParaRPr lang="nb-NO" sz="1000" kern="0">
              <a:cs typeface="Arial"/>
            </a:endParaRPr>
          </a:p>
        </p:txBody>
      </p:sp>
      <p:sp>
        <p:nvSpPr>
          <p:cNvPr id="6" name="TekstSylinder 23">
            <a:extLst>
              <a:ext uri="{FF2B5EF4-FFF2-40B4-BE49-F238E27FC236}">
                <a16:creationId xmlns:a16="http://schemas.microsoft.com/office/drawing/2014/main" id="{7342003E-8949-5A97-2E37-61ECACB28BD6}"/>
              </a:ext>
            </a:extLst>
          </p:cNvPr>
          <p:cNvSpPr txBox="1"/>
          <p:nvPr/>
        </p:nvSpPr>
        <p:spPr>
          <a:xfrm>
            <a:off x="3599013" y="1273438"/>
            <a:ext cx="1470348" cy="40011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361950" indent="95250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725488" indent="18891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087438" indent="28416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450975" indent="37782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r>
              <a:rPr lang="nb-NO" sz="1000" kern="0">
                <a:latin typeface="Arial"/>
                <a:ea typeface="ヒラギノ角ゴ Pro W3"/>
                <a:cs typeface="Arial"/>
              </a:rPr>
              <a:t>Fase 3b):</a:t>
            </a:r>
            <a:br>
              <a:rPr lang="nb-NO" sz="1000" kern="0">
                <a:latin typeface="Arial"/>
                <a:ea typeface="ヒラギノ角ゴ Pro W3"/>
                <a:cs typeface="Arial"/>
              </a:rPr>
            </a:br>
            <a:r>
              <a:rPr lang="nb-NO" sz="1000" kern="0">
                <a:latin typeface="Arial"/>
                <a:ea typeface="ヒラギノ角ゴ Pro W3"/>
                <a:cs typeface="Arial"/>
              </a:rPr>
              <a:t>HR-nettverket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6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7283115" y="192506"/>
            <a:ext cx="4315327" cy="5940088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26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  <a:alpha val="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nb-NO" sz="3000">
                <a:solidFill>
                  <a:schemeClr val="bg1"/>
                </a:solidFill>
              </a:rPr>
              <a:t>«For å sikre god tilgang for alle til stabile og sikre IT-tjenester og IT-ressurser med god kapasitet og kvalitet, samt hindre dobbeltarbeid og parallelle løsninger må universitetet ta grep for å samle IT-virksomheten i én IT-organisasjon» </a:t>
            </a:r>
            <a:br>
              <a:rPr lang="nb-NO" sz="3200">
                <a:solidFill>
                  <a:schemeClr val="bg1"/>
                </a:solidFill>
              </a:rPr>
            </a:br>
            <a:r>
              <a:rPr lang="nb-NO" sz="2000">
                <a:solidFill>
                  <a:schemeClr val="bg1"/>
                </a:solidFill>
              </a:rPr>
              <a:t>– Fra Masterplan for </a:t>
            </a:r>
            <a:r>
              <a:rPr lang="nb-NO" sz="2000" err="1">
                <a:solidFill>
                  <a:schemeClr val="bg1"/>
                </a:solidFill>
              </a:rPr>
              <a:t>universitetes</a:t>
            </a:r>
            <a:r>
              <a:rPr lang="nb-NO" sz="2000">
                <a:solidFill>
                  <a:schemeClr val="bg1"/>
                </a:solidFill>
              </a:rPr>
              <a:t> IT</a:t>
            </a: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solidFill>
            <a:schemeClr val="bg1">
              <a:alpha val="57000"/>
            </a:schemeClr>
          </a:solidFill>
        </p:spPr>
      </p:pic>
      <p:sp>
        <p:nvSpPr>
          <p:cNvPr id="13" name="Rectangle 1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/>
          <p:cNvSpPr txBox="1"/>
          <p:nvPr/>
        </p:nvSpPr>
        <p:spPr>
          <a:xfrm>
            <a:off x="891632" y="1276350"/>
            <a:ext cx="11058525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b-NO" sz="3600"/>
          </a:p>
          <a:p>
            <a:endParaRPr lang="nb-NO" sz="3600"/>
          </a:p>
          <a:p>
            <a:r>
              <a:rPr lang="nb-NO" sz="3600"/>
              <a:t>En rekke aktiviteter og tiltak må gjennomføres </a:t>
            </a:r>
            <a:endParaRPr lang="nb-NO" sz="3600">
              <a:cs typeface="Arial"/>
            </a:endParaRPr>
          </a:p>
          <a:p>
            <a:r>
              <a:rPr lang="nb-NO" sz="3600"/>
              <a:t>for å sikre at ny telefoniløsning innføres på en </a:t>
            </a:r>
          </a:p>
          <a:p>
            <a:r>
              <a:rPr lang="nb-NO" sz="3600"/>
              <a:t>god måte</a:t>
            </a:r>
            <a:endParaRPr lang="nb-NO" sz="3600">
              <a:cs typeface="Arial"/>
            </a:endParaRPr>
          </a:p>
          <a:p>
            <a:pPr marL="560070" lvl="1" indent="0">
              <a:buNone/>
            </a:pPr>
            <a:endParaRPr lang="nb-NO" sz="2400">
              <a:cs typeface="Arial"/>
            </a:endParaRPr>
          </a:p>
          <a:p>
            <a:pPr marL="560070" lvl="1" indent="0">
              <a:buNone/>
            </a:pPr>
            <a:endParaRPr lang="nb-NO" sz="2400">
              <a:cs typeface="Arial"/>
            </a:endParaRPr>
          </a:p>
          <a:p>
            <a:pPr marL="560070" lvl="1" indent="0">
              <a:buNone/>
            </a:pPr>
            <a:endParaRPr lang="nb-NO" sz="2400"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1632" y="287676"/>
            <a:ext cx="10851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/>
              <a:t>Kommunikasjonsplan</a:t>
            </a:r>
          </a:p>
        </p:txBody>
      </p:sp>
    </p:spTree>
    <p:extLst>
      <p:ext uri="{BB962C8B-B14F-4D97-AF65-F5344CB8AC3E}">
        <p14:creationId xmlns:p14="http://schemas.microsoft.com/office/powerpoint/2010/main" val="335442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1: Oppstart og forankring</a:t>
            </a:r>
            <a:br>
              <a:rPr lang="nb-NO" sz="3600" b="1"/>
            </a:br>
            <a:endParaRPr lang="nb-NO" sz="36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9043" y="3565497"/>
            <a:ext cx="5049071" cy="310854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nb-NO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UiO </a:t>
            </a:r>
            <a:r>
              <a:rPr lang="nb-NO" sz="2400">
                <a:solidFill>
                  <a:prstClr val="black"/>
                </a:solidFill>
                <a:latin typeface="Arial"/>
              </a:rPr>
              <a:t>trenger en fungerende telefoniløsning. Den vi har slutter å fungere, så vi må ha en ny.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</a:rPr>
              <a:t>Universitetsdirektøren beslutter hvilken løsning vi skal innføre.</a:t>
            </a:r>
            <a:br>
              <a:rPr lang="nb-NO" sz="2800">
                <a:solidFill>
                  <a:prstClr val="black"/>
                </a:solidFill>
                <a:latin typeface="Arial"/>
              </a:rPr>
            </a:br>
            <a:endParaRPr lang="nb-NO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81081" y="3565497"/>
            <a:ext cx="5275565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nb-NO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 har dyktige medarbeidere som </a:t>
            </a:r>
            <a:r>
              <a:rPr lang="nb-NO" sz="2400">
                <a:solidFill>
                  <a:prstClr val="black"/>
                </a:solidFill>
                <a:latin typeface="Arial"/>
              </a:rPr>
              <a:t>står for grunnlag for beslutningen og for innføring av ny tjeneste når den tid kommer. </a:t>
            </a: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endParaRPr lang="nb-NO" sz="1600">
              <a:solidFill>
                <a:prstClr val="black"/>
              </a:solidFill>
              <a:cs typeface="Arial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A9F849-6633-6DEF-3CF7-F34B99B7A659}"/>
              </a:ext>
            </a:extLst>
          </p:cNvPr>
          <p:cNvSpPr/>
          <p:nvPr/>
        </p:nvSpPr>
        <p:spPr>
          <a:xfrm>
            <a:off x="1499839" y="1030681"/>
            <a:ext cx="9589969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Viktige beslutningstakere og interessenter vet at overgang til ny løsning kommer, er informert om framdrift fram mot beslutning, om beslutningen og om veien videre</a:t>
            </a: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96D39A-009C-49EE-ED52-161144641A5D}"/>
              </a:ext>
            </a:extLst>
          </p:cNvPr>
          <p:cNvSpPr txBox="1">
            <a:spLocks/>
          </p:cNvSpPr>
          <p:nvPr/>
        </p:nvSpPr>
        <p:spPr>
          <a:xfrm>
            <a:off x="423711" y="2678099"/>
            <a:ext cx="11431664" cy="754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/>
              <a:t>Budskap:</a:t>
            </a:r>
            <a:br>
              <a:rPr lang="nb-NO" sz="3600" b="1"/>
            </a:br>
            <a:endParaRPr lang="nb-NO" sz="3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4705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918E5-BFDE-4172-C60B-BF826F8E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C803-3F92-EF4E-BFDA-4BC45A92D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1: Gjøre beslutningen og prosess for overgang kjent</a:t>
            </a:r>
            <a:endParaRPr lang="nb-NO" sz="36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F9324-8854-7164-A1FB-55C56FF2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7A9E2-E5E4-CDA0-2463-A4470F10D834}"/>
              </a:ext>
            </a:extLst>
          </p:cNvPr>
          <p:cNvSpPr/>
          <p:nvPr/>
        </p:nvSpPr>
        <p:spPr>
          <a:xfrm>
            <a:off x="426819" y="3425538"/>
            <a:ext cx="5049071" cy="513986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</a:rPr>
              <a:t>Dette er nødvendig</a:t>
            </a:r>
            <a:endParaRPr lang="en-US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</a:rPr>
              <a:t>En god beslutning er tatt på grunnlag av </a:t>
            </a:r>
            <a:r>
              <a:rPr lang="nb-NO" sz="2000">
                <a:solidFill>
                  <a:prstClr val="black"/>
                </a:solidFill>
                <a:latin typeface="Arial"/>
                <a:cs typeface="Arial"/>
              </a:rPr>
              <a:t>tekniske, miljømessige, økonomiske og </a:t>
            </a:r>
            <a:r>
              <a:rPr lang="nb-NO" sz="2000" err="1">
                <a:solidFill>
                  <a:prstClr val="black"/>
                </a:solidFill>
                <a:latin typeface="Arial"/>
                <a:cs typeface="Arial"/>
              </a:rPr>
              <a:t>brukermessige</a:t>
            </a:r>
            <a:r>
              <a:rPr lang="nb-NO" sz="2000">
                <a:solidFill>
                  <a:prstClr val="black"/>
                </a:solidFill>
                <a:latin typeface="Arial"/>
                <a:cs typeface="Arial"/>
              </a:rPr>
              <a:t> vurderinger </a:t>
            </a: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</a:rPr>
              <a:t>De som trenger telefoni, må meldes inn til IT-avdelingen.</a:t>
            </a: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  <a:cs typeface="Arial"/>
              </a:rPr>
              <a:t>Ikke alle trenger telefon. Mange, særlig de i kontorlandskap bruker i dag ikke telefon men e-post og chat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br>
              <a:rPr lang="nb-NO" sz="2800">
                <a:solidFill>
                  <a:prstClr val="black"/>
                </a:solidFill>
                <a:latin typeface="Arial"/>
              </a:rPr>
            </a:br>
            <a:endParaRPr lang="nb-NO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76C2D2-E063-5084-C212-CB929783ACDA}"/>
              </a:ext>
            </a:extLst>
          </p:cNvPr>
          <p:cNvSpPr/>
          <p:nvPr/>
        </p:nvSpPr>
        <p:spPr>
          <a:xfrm>
            <a:off x="5873306" y="3495517"/>
            <a:ext cx="5275565" cy="44627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</a:rPr>
              <a:t>Hodetelefoner og </a:t>
            </a:r>
            <a:r>
              <a:rPr lang="nb-NO" sz="2000" err="1">
                <a:solidFill>
                  <a:prstClr val="black"/>
                </a:solidFill>
                <a:latin typeface="Arial"/>
              </a:rPr>
              <a:t>evt</a:t>
            </a:r>
            <a:r>
              <a:rPr lang="nb-NO" sz="2000">
                <a:solidFill>
                  <a:prstClr val="black"/>
                </a:solidFill>
                <a:latin typeface="Arial"/>
              </a:rPr>
              <a:t> ekstrautstyr bekostes av enheten </a:t>
            </a:r>
            <a:endParaRPr lang="en-US" sz="2000">
              <a:solidFill>
                <a:prstClr val="black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</a:rPr>
              <a:t>Enkelte får nytt telefonnummer siden en av nummerseriene legges ned</a:t>
            </a:r>
            <a:endParaRPr lang="en-US" sz="2000">
              <a:solidFill>
                <a:prstClr val="black"/>
              </a:solidFill>
              <a:cs typeface="Arial"/>
            </a:endParaRP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nb-NO" sz="2000">
                <a:solidFill>
                  <a:prstClr val="black"/>
                </a:solidFill>
                <a:latin typeface="Arial"/>
                <a:cs typeface="Arial"/>
              </a:rPr>
              <a:t>Det oppnevnes en enhetskontakt som står for innmeldinger og kontakt med IT-avdelingen.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cs typeface="Arial"/>
            </a:endParaRPr>
          </a:p>
          <a:p>
            <a:pPr>
              <a:defRPr/>
            </a:pPr>
            <a:endParaRPr lang="nb-NO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252837-5C9A-7612-B159-692B4C22A529}"/>
              </a:ext>
            </a:extLst>
          </p:cNvPr>
          <p:cNvSpPr/>
          <p:nvPr/>
        </p:nvSpPr>
        <p:spPr>
          <a:xfrm>
            <a:off x="1157717" y="1209518"/>
            <a:ext cx="9885438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Ledere og enhetskontakt må vite at det må meldes inn hvem som skal ha telefonnummer i Teams-telefoni og at dette må meldes inn via enhetskontakt. </a:t>
            </a:r>
            <a:endParaRPr lang="nb-NO" sz="2800">
              <a:solidFill>
                <a:prstClr val="black"/>
              </a:solidFill>
              <a:cs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5ED5A35-F1A1-4062-0EC2-61F9CB284672}"/>
              </a:ext>
            </a:extLst>
          </p:cNvPr>
          <p:cNvSpPr txBox="1">
            <a:spLocks/>
          </p:cNvSpPr>
          <p:nvPr/>
        </p:nvSpPr>
        <p:spPr>
          <a:xfrm>
            <a:off x="423711" y="2810283"/>
            <a:ext cx="11431664" cy="754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/>
              <a:t>Budskap ledere og enhetskontakt:</a:t>
            </a:r>
            <a:endParaRPr lang="nb-NO" sz="3600" b="1"/>
          </a:p>
        </p:txBody>
      </p:sp>
    </p:spTree>
    <p:extLst>
      <p:ext uri="{BB962C8B-B14F-4D97-AF65-F5344CB8AC3E}">
        <p14:creationId xmlns:p14="http://schemas.microsoft.com/office/powerpoint/2010/main" val="1950532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2F316-9C84-C378-CD61-937656111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D086-C59E-7586-D397-D633284D7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1: Gjøre beslutningen og prosess for overgang kjent</a:t>
            </a:r>
            <a:endParaRPr lang="nb-NO" sz="36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648804-EEC1-D75B-59AE-06F15AB1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EA1646-C9D9-CEE6-B740-E2C2D4B1BED8}"/>
              </a:ext>
            </a:extLst>
          </p:cNvPr>
          <p:cNvSpPr/>
          <p:nvPr/>
        </p:nvSpPr>
        <p:spPr>
          <a:xfrm>
            <a:off x="419043" y="3565497"/>
            <a:ext cx="5049071" cy="39087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</a:rPr>
              <a:t>De som trenger telefoni, får et nummer for Teams-telefon.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  <a:cs typeface="Arial"/>
              </a:rPr>
              <a:t>De som ikke trenger telefoni, får ikke nummer.</a:t>
            </a:r>
            <a:endParaRPr lang="nb-NO" sz="2400">
              <a:solidFill>
                <a:prstClr val="black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  <a:cs typeface="Arial"/>
              </a:rPr>
              <a:t>Porttelefoner og andre spesialløsninger vil fortsatt virke</a:t>
            </a:r>
          </a:p>
          <a:p>
            <a:pPr>
              <a:defRPr/>
            </a:pPr>
            <a:br>
              <a:rPr lang="nb-NO" sz="2800">
                <a:solidFill>
                  <a:prstClr val="black"/>
                </a:solidFill>
                <a:latin typeface="Arial"/>
              </a:rPr>
            </a:br>
            <a:endParaRPr lang="nb-NO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7B1537-AEEB-63F3-8749-28DD8F8449A8}"/>
              </a:ext>
            </a:extLst>
          </p:cNvPr>
          <p:cNvSpPr/>
          <p:nvPr/>
        </p:nvSpPr>
        <p:spPr>
          <a:xfrm>
            <a:off x="5881081" y="3565497"/>
            <a:ext cx="5275565" cy="415498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</a:rPr>
              <a:t>Alle får en enkel innsikt i Teams-telefoni og hvordan det virker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</a:rPr>
              <a:t>Lurer du på noe, kontakt nærmeste leder</a:t>
            </a: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cs typeface="Arial"/>
              </a:rPr>
              <a:t>Veiledninger og informasjon kommer på nett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>
                <a:solidFill>
                  <a:prstClr val="black"/>
                </a:solidFill>
                <a:latin typeface="Arial"/>
                <a:cs typeface="Arial"/>
              </a:rPr>
              <a:t>Det blir satt opp kurs</a:t>
            </a: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DA581-6E2A-A999-FF7A-AADBC67913AA}"/>
              </a:ext>
            </a:extLst>
          </p:cNvPr>
          <p:cNvSpPr/>
          <p:nvPr/>
        </p:nvSpPr>
        <p:spPr>
          <a:xfrm>
            <a:off x="1157717" y="1209518"/>
            <a:ext cx="9885438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Alle på UiO må vite at vi går over til ny løsning. De som trenger telefoni skal ha nok informasjon til å vite at de har behovet og at det må meldes inn.</a:t>
            </a:r>
            <a:endParaRPr lang="nb-NO" sz="2800">
              <a:solidFill>
                <a:prstClr val="black"/>
              </a:solidFill>
              <a:cs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538B340-13BD-9019-74C7-A982459A1481}"/>
              </a:ext>
            </a:extLst>
          </p:cNvPr>
          <p:cNvSpPr txBox="1">
            <a:spLocks/>
          </p:cNvSpPr>
          <p:nvPr/>
        </p:nvSpPr>
        <p:spPr>
          <a:xfrm>
            <a:off x="423711" y="2678099"/>
            <a:ext cx="11431664" cy="754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b="1"/>
              <a:t>Budskap sluttbrukere:</a:t>
            </a:r>
            <a:br>
              <a:rPr lang="nb-NO" sz="3600" b="1"/>
            </a:br>
            <a:endParaRPr lang="nb-NO" sz="3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7687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2: Forberedelser til overgang</a:t>
            </a:r>
            <a:endParaRPr lang="nb-NO" sz="1400" b="1"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0593" y="2643839"/>
            <a:ext cx="4616705" cy="15081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Budskap</a:t>
            </a:r>
            <a:r>
              <a:rPr lang="nb-NO" sz="3200" b="1">
                <a:solidFill>
                  <a:prstClr val="black"/>
                </a:solidFill>
                <a:latin typeface="Arial"/>
              </a:rPr>
              <a:t>:</a:t>
            </a:r>
            <a:b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nb-NO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6047" y="3335859"/>
            <a:ext cx="6313055" cy="41857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800100" lvl="2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Samme som resten av sektoren</a:t>
            </a:r>
            <a:endParaRPr lang="nb-NO" sz="2800">
              <a:solidFill>
                <a:prstClr val="black"/>
              </a:solidFill>
              <a:cs typeface="Arial"/>
            </a:endParaRPr>
          </a:p>
          <a:p>
            <a:pPr marL="800100" lvl="2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Økonomisk beste løsning</a:t>
            </a:r>
            <a:endParaRPr lang="en-US" sz="2800">
              <a:solidFill>
                <a:prstClr val="black"/>
              </a:solidFill>
              <a:latin typeface="Arial"/>
              <a:cs typeface="Arial"/>
            </a:endParaRPr>
          </a:p>
          <a:p>
            <a:pPr marL="800100" lvl="2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Kurs og veiledninger kommer</a:t>
            </a: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lvl="2">
              <a:defRPr/>
            </a:pPr>
            <a:endParaRPr lang="nb-NO" sz="3000">
              <a:solidFill>
                <a:prstClr val="black"/>
              </a:solidFill>
              <a:latin typeface="Arial"/>
              <a:cs typeface="Arial"/>
            </a:endParaRPr>
          </a:p>
          <a:p>
            <a:pPr marL="800100" lvl="2" indent="-342900">
              <a:buFont typeface="Arial" panose="020B0604020202020204" pitchFamily="34" charset="0"/>
              <a:buChar char="•"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71500" marR="0" lvl="1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7C5ACB-0C22-0F55-DC2A-5206A3EBCE44}"/>
              </a:ext>
            </a:extLst>
          </p:cNvPr>
          <p:cNvSpPr/>
          <p:nvPr/>
        </p:nvSpPr>
        <p:spPr>
          <a:xfrm>
            <a:off x="1219921" y="1256171"/>
            <a:ext cx="9761030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  <a:cs typeface="Arial"/>
              </a:rPr>
              <a:t>Informasjon om en god og riktig beslutning forsterkes og alle interessenter forstår at UiOs behov for telefoni dekkes av Teams-telefoni. Alle som trenger telefoni, får meldt det inn.</a:t>
            </a: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58B793-CEF5-A083-A091-070D64A92FB8}"/>
              </a:ext>
            </a:extLst>
          </p:cNvPr>
          <p:cNvSpPr/>
          <p:nvPr/>
        </p:nvSpPr>
        <p:spPr>
          <a:xfrm>
            <a:off x="86597" y="3335859"/>
            <a:ext cx="6313055" cy="504753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800100" lvl="2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Alle som trenger telefonfunksjonalitet, får det hvis de melder det inn via leder/enhetskontakt</a:t>
            </a:r>
            <a:endParaRPr lang="nb-NO" sz="2800">
              <a:solidFill>
                <a:prstClr val="black"/>
              </a:solidFill>
              <a:cs typeface="Arial"/>
            </a:endParaRPr>
          </a:p>
          <a:p>
            <a:pPr marL="800100" lvl="2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Gode og lettbrukte løsninger</a:t>
            </a: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00100" lvl="2" indent="-342900">
              <a:buFont typeface="Arial" panose="020B0604020202020204" pitchFamily="34" charset="0"/>
              <a:buChar char="•"/>
              <a:defRPr/>
            </a:pPr>
            <a:endParaRPr lang="nb-NO" sz="3000">
              <a:solidFill>
                <a:prstClr val="black"/>
              </a:solidFill>
              <a:latin typeface="Arial"/>
              <a:cs typeface="Arial"/>
            </a:endParaRPr>
          </a:p>
          <a:p>
            <a:pPr marL="800100" lvl="2" indent="-342900">
              <a:buFont typeface="Arial" panose="020B0604020202020204" pitchFamily="34" charset="0"/>
              <a:buChar char="•"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71500" marR="0" lvl="1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644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3a: Innføring</a:t>
            </a:r>
            <a:endParaRPr lang="nb-NO" sz="36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68737" y="1022905"/>
            <a:ext cx="9488887" cy="29854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De som trenger telefoni, er trygge på at de får det og at de får en løsning de kan bruke til å gjøre jobben sin. De som skal få Teams-telefoni vet når de får det, når det er kurs og hvor de finner veiledninger. </a:t>
            </a:r>
            <a:b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lang="nb-NO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5958" y="3767660"/>
            <a:ext cx="5627257" cy="45858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Datoer og status</a:t>
            </a:r>
            <a:endParaRPr lang="nb-NO" sz="2400">
              <a:solidFill>
                <a:prstClr val="black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Nødvendig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En god løsning er valgt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Det samme som resten av sektoren</a:t>
            </a: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05088F-5812-3989-7793-6671009DCFFB}"/>
              </a:ext>
            </a:extLst>
          </p:cNvPr>
          <p:cNvSpPr/>
          <p:nvPr/>
        </p:nvSpPr>
        <p:spPr>
          <a:xfrm>
            <a:off x="963757" y="2908206"/>
            <a:ext cx="4616705" cy="15081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Budskap</a:t>
            </a:r>
            <a:r>
              <a:rPr lang="nb-NO" sz="3200" b="1">
                <a:solidFill>
                  <a:prstClr val="black"/>
                </a:solidFill>
                <a:latin typeface="Arial"/>
              </a:rPr>
              <a:t>:</a:t>
            </a:r>
            <a:b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nb-NO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FED65C-F361-F97C-BDC2-1605FC5AB20F}"/>
              </a:ext>
            </a:extLst>
          </p:cNvPr>
          <p:cNvSpPr/>
          <p:nvPr/>
        </p:nvSpPr>
        <p:spPr>
          <a:xfrm>
            <a:off x="6184325" y="3658803"/>
            <a:ext cx="5627257" cy="50167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Enkelt i bruk, hendene fri</a:t>
            </a: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Fasttelefon var også "bundet" til skrivebordet</a:t>
            </a:r>
            <a:endParaRPr lang="en-US" sz="2800">
              <a:solidFill>
                <a:prstClr val="black"/>
              </a:solidFill>
              <a:latin typeface="Arial"/>
            </a:endParaRP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Du bruker </a:t>
            </a:r>
            <a:r>
              <a:rPr lang="nb-NO" sz="2800" err="1">
                <a:solidFill>
                  <a:prstClr val="black"/>
                </a:solidFill>
                <a:latin typeface="Arial"/>
              </a:rPr>
              <a:t>headset</a:t>
            </a:r>
            <a:r>
              <a:rPr lang="nb-NO" sz="2800">
                <a:solidFill>
                  <a:prstClr val="black"/>
                </a:solidFill>
                <a:latin typeface="Arial"/>
              </a:rPr>
              <a:t> også til Zoom- og Teams-møter</a:t>
            </a:r>
            <a:endParaRPr lang="en-US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Tilgang til kurs og veiledninger</a:t>
            </a: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309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FEA5C-09C3-C845-D6FF-7739D3D4A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EB0CA-09CA-7B08-F47D-9BBD06D0C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3a: Innføring</a:t>
            </a:r>
            <a:endParaRPr lang="nb-NO" sz="36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A9B5A-6F40-DE7C-1B2E-4C77F710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B69E57-8566-7335-A0C9-B65CE615538C}"/>
              </a:ext>
            </a:extLst>
          </p:cNvPr>
          <p:cNvSpPr/>
          <p:nvPr/>
        </p:nvSpPr>
        <p:spPr>
          <a:xfrm>
            <a:off x="1468737" y="1022905"/>
            <a:ext cx="9488887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Viktige beslutningstakere og interessenter får statusinformasjon om innføringen av Teams-telefoni. </a:t>
            </a:r>
            <a:br>
              <a:rPr kumimoji="0" lang="nb-NO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lang="nb-NO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E7FA5D-AFA8-2FB8-B89E-0CF73E0E6497}"/>
              </a:ext>
            </a:extLst>
          </p:cNvPr>
          <p:cNvSpPr/>
          <p:nvPr/>
        </p:nvSpPr>
        <p:spPr>
          <a:xfrm>
            <a:off x="585958" y="3767660"/>
            <a:ext cx="5627257" cy="286232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Status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0684A4-3086-4785-7CF5-57C626CAA190}"/>
              </a:ext>
            </a:extLst>
          </p:cNvPr>
          <p:cNvSpPr/>
          <p:nvPr/>
        </p:nvSpPr>
        <p:spPr>
          <a:xfrm>
            <a:off x="963757" y="2908206"/>
            <a:ext cx="4616705" cy="15081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Budskap</a:t>
            </a:r>
            <a:r>
              <a:rPr lang="nb-NO" sz="3200" b="1">
                <a:solidFill>
                  <a:prstClr val="black"/>
                </a:solidFill>
                <a:latin typeface="Arial"/>
              </a:rPr>
              <a:t>:</a:t>
            </a:r>
            <a:b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nb-NO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370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25EAA-8216-FD9B-A758-CC9397CC2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70CB-D0A1-FDE6-B150-02BACD1C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1"/>
              <a:t>Kommunikasjonsmål fase 3b: Innføring</a:t>
            </a:r>
            <a:endParaRPr lang="nb-NO" sz="36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1914E-830D-C42F-6F96-A1B25D020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1DB3F8-92A9-F49E-A442-67F4D65E8FA0}"/>
              </a:ext>
            </a:extLst>
          </p:cNvPr>
          <p:cNvSpPr/>
          <p:nvPr/>
        </p:nvSpPr>
        <p:spPr>
          <a:xfrm>
            <a:off x="1468737" y="1022905"/>
            <a:ext cx="9488887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HR-ansatte og linjeledelse er ansvarlige for at de nyansatte som trenger UiO-telefoni, får det, og at telefonnummer som har tilhørt en som slutter, kan tas i bruk på nytt. Det må innføres nye rutiner både ved </a:t>
            </a:r>
            <a:r>
              <a:rPr lang="nb-NO" sz="2800" err="1">
                <a:solidFill>
                  <a:prstClr val="black"/>
                </a:solidFill>
                <a:latin typeface="Arial"/>
              </a:rPr>
              <a:t>onboarding</a:t>
            </a:r>
            <a:r>
              <a:rPr lang="nb-NO" sz="2800">
                <a:solidFill>
                  <a:prstClr val="black"/>
                </a:solidFill>
                <a:latin typeface="Arial"/>
              </a:rPr>
              <a:t> og </a:t>
            </a:r>
            <a:r>
              <a:rPr lang="nb-NO" sz="2800" err="1">
                <a:solidFill>
                  <a:prstClr val="black"/>
                </a:solidFill>
                <a:latin typeface="Arial"/>
              </a:rPr>
              <a:t>offboarding</a:t>
            </a:r>
            <a:r>
              <a:rPr lang="nb-NO" sz="2800">
                <a:solidFill>
                  <a:prstClr val="black"/>
                </a:solidFill>
                <a:latin typeface="Arial"/>
              </a:rPr>
              <a:t>. </a:t>
            </a:r>
            <a:br>
              <a:rPr lang="nb-NO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</a:rPr>
            </a:br>
            <a:endParaRPr lang="nb-NO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lvl="1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990440-F7AA-5436-55D6-E6327BDFD7A1}"/>
              </a:ext>
            </a:extLst>
          </p:cNvPr>
          <p:cNvSpPr/>
          <p:nvPr/>
        </p:nvSpPr>
        <p:spPr>
          <a:xfrm>
            <a:off x="732497" y="4344044"/>
            <a:ext cx="7835103" cy="37240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800">
                <a:solidFill>
                  <a:prstClr val="black"/>
                </a:solidFill>
                <a:latin typeface="Arial"/>
              </a:rPr>
              <a:t>Enhetene er ansvarlige for rutiner som ivaretar de ansattes behov for UiO-telefoni og innføring av nye rutiner</a:t>
            </a: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8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defRPr/>
            </a:pPr>
            <a:endParaRPr lang="nb-NO" sz="24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5F1D30-B23E-E8C0-D2E5-68DFB6DEAC33}"/>
              </a:ext>
            </a:extLst>
          </p:cNvPr>
          <p:cNvSpPr/>
          <p:nvPr/>
        </p:nvSpPr>
        <p:spPr>
          <a:xfrm>
            <a:off x="1051680" y="3513898"/>
            <a:ext cx="4616705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nb-NO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Budskap</a:t>
            </a:r>
            <a:r>
              <a:rPr lang="nb-NO" sz="3200" b="1">
                <a:solidFill>
                  <a:prstClr val="black"/>
                </a:solidFill>
                <a:latin typeface="Arial"/>
              </a:rPr>
              <a:t>: </a:t>
            </a:r>
            <a:endParaRPr lang="nb-NO" sz="3600" b="1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br>
              <a:rPr lang="nb-NO" sz="3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</a:rPr>
            </a:br>
            <a:endParaRPr lang="nb-NO" sz="3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R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6239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822E7-17E5-B0C5-C590-F7ACC9AFB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CA4DF0-08E4-EC43-2251-D5682A3E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27" y="124131"/>
            <a:ext cx="10515600" cy="1325563"/>
          </a:xfrm>
        </p:spPr>
        <p:txBody>
          <a:bodyPr/>
          <a:lstStyle/>
          <a:p>
            <a:r>
              <a:rPr lang="nb-NO" sz="4000"/>
              <a:t>Kommunikasjonsaktiviteter</a:t>
            </a:r>
            <a:endParaRPr lang="nb-NO" sz="4000" i="1" err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5CD660-A07B-B926-2512-1051BF053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03017"/>
              </p:ext>
            </p:extLst>
          </p:nvPr>
        </p:nvGraphicFramePr>
        <p:xfrm>
          <a:off x="30480" y="708660"/>
          <a:ext cx="12159450" cy="6161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120">
                  <a:extLst>
                    <a:ext uri="{9D8B030D-6E8A-4147-A177-3AD203B41FA5}">
                      <a16:colId xmlns:a16="http://schemas.microsoft.com/office/drawing/2014/main" val="1722657422"/>
                    </a:ext>
                  </a:extLst>
                </a:gridCol>
                <a:gridCol w="2042024">
                  <a:extLst>
                    <a:ext uri="{9D8B030D-6E8A-4147-A177-3AD203B41FA5}">
                      <a16:colId xmlns:a16="http://schemas.microsoft.com/office/drawing/2014/main" val="1679693925"/>
                    </a:ext>
                  </a:extLst>
                </a:gridCol>
                <a:gridCol w="2696306">
                  <a:extLst>
                    <a:ext uri="{9D8B030D-6E8A-4147-A177-3AD203B41FA5}">
                      <a16:colId xmlns:a16="http://schemas.microsoft.com/office/drawing/2014/main" val="2532044639"/>
                    </a:ext>
                  </a:extLst>
                </a:gridCol>
                <a:gridCol w="2024086">
                  <a:extLst>
                    <a:ext uri="{9D8B030D-6E8A-4147-A177-3AD203B41FA5}">
                      <a16:colId xmlns:a16="http://schemas.microsoft.com/office/drawing/2014/main" val="2327865817"/>
                    </a:ext>
                  </a:extLst>
                </a:gridCol>
                <a:gridCol w="1699845">
                  <a:extLst>
                    <a:ext uri="{9D8B030D-6E8A-4147-A177-3AD203B41FA5}">
                      <a16:colId xmlns:a16="http://schemas.microsoft.com/office/drawing/2014/main" val="374984337"/>
                    </a:ext>
                  </a:extLst>
                </a:gridCol>
                <a:gridCol w="2148069">
                  <a:extLst>
                    <a:ext uri="{9D8B030D-6E8A-4147-A177-3AD203B41FA5}">
                      <a16:colId xmlns:a16="http://schemas.microsoft.com/office/drawing/2014/main" val="1413821772"/>
                    </a:ext>
                  </a:extLst>
                </a:gridCol>
              </a:tblGrid>
              <a:tr h="406410">
                <a:tc>
                  <a:txBody>
                    <a:bodyPr/>
                    <a:lstStyle/>
                    <a:p>
                      <a:r>
                        <a:rPr lang="nb-NO" sz="1400"/>
                        <a:t>Målgruppe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Hva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Når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Talsperson, ansvarlig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17221"/>
                  </a:ext>
                </a:extLst>
              </a:tr>
              <a:tr h="1451467">
                <a:tc>
                  <a:txBody>
                    <a:bodyPr/>
                    <a:lstStyle/>
                    <a:p>
                      <a:r>
                        <a:rPr lang="nb-NO" sz="1400" err="1"/>
                        <a:t>Univ.dir</a:t>
                      </a:r>
                      <a:r>
                        <a:rPr lang="nb-NO" sz="1400"/>
                        <a:t> ledermøte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Informere om oppstått situasjon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At Sikt sier opp dagens telefonitjeneste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Mulige tentative alternativer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Få tilbakemeldinger og innspill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Saksgrunnlag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PPT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Muntlig framføring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Desember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Gard og Lill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8882"/>
                  </a:ext>
                </a:extLst>
              </a:tr>
              <a:tr h="175005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 err="1"/>
                        <a:t>Univ.dir</a:t>
                      </a:r>
                      <a:r>
                        <a:rPr lang="nb-NO" sz="1400"/>
                        <a:t> ledermøte/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nb-NO" sz="1400"/>
                        <a:t>fagdirektører, </a:t>
                      </a:r>
                      <a:r>
                        <a:rPr lang="nb-NO" sz="1400" err="1"/>
                        <a:t>fakultetsdir</a:t>
                      </a:r>
                      <a:r>
                        <a:rPr lang="nb-NO" sz="1400"/>
                        <a:t>, IT-enhetskontakter, dekaner, tillitsvalgte sentralt IDF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At det skal være et saksgrunnlag med god informasjon til diskusjon/drøfting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Forklaring av hva som skal skje og hva alternativene er</a:t>
                      </a:r>
                      <a:endParaRPr lang="en-US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Informere om at IT-</a:t>
                      </a:r>
                      <a:r>
                        <a:rPr lang="nb-NO" sz="1400" b="0" i="0" u="none" strike="noStrike" noProof="0" err="1">
                          <a:solidFill>
                            <a:srgbClr val="000000"/>
                          </a:solidFill>
                          <a:latin typeface="Arial"/>
                        </a:rPr>
                        <a:t>avd</a:t>
                      </a: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 har startet forberedelser og arbeid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Saksgrunnlag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PPT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Muntlig framføring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April/mai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 og Lill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46306"/>
                  </a:ext>
                </a:extLst>
              </a:tr>
              <a:tr h="1252409">
                <a:tc>
                  <a:txBody>
                    <a:bodyPr/>
                    <a:lstStyle/>
                    <a:p>
                      <a:r>
                        <a:rPr lang="nb-NO" sz="1400" err="1"/>
                        <a:t>Univ.direktør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nb-NO" sz="1400"/>
                        <a:t>Beslutning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Beslutning vedrørende telefoni for UiO</a:t>
                      </a:r>
                    </a:p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Saksgrunnlag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Muntlig framføring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/>
                        <a:t>Mai/juni</a:t>
                      </a:r>
                    </a:p>
                    <a:p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Gard og Lill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22032"/>
                  </a:ext>
                </a:extLst>
              </a:tr>
              <a:tr h="125240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Fakultet/</a:t>
                      </a:r>
                    </a:p>
                    <a:p>
                      <a:pPr lvl="0">
                        <a:buNone/>
                      </a:pPr>
                      <a:r>
                        <a:rPr lang="nb-NO" sz="1400"/>
                        <a:t>enheter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nb-NO" sz="1400"/>
                        <a:t>Informere om beslutning</a:t>
                      </a:r>
                      <a:endParaRPr lang="nb-NO" sz="140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Beslutning vedrørende telefoni for UiO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Notat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 err="1"/>
                        <a:t>Univ.dir</a:t>
                      </a:r>
                      <a:r>
                        <a:rPr lang="nb-NO" sz="1400"/>
                        <a:t>, Gard og Lill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29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981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48C54-86B3-8598-2C78-D1C49265D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BF59B8-B8A3-5056-5CA6-4C837BD4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27" y="124131"/>
            <a:ext cx="10515600" cy="1325563"/>
          </a:xfrm>
        </p:spPr>
        <p:txBody>
          <a:bodyPr/>
          <a:lstStyle/>
          <a:p>
            <a:r>
              <a:rPr lang="nb-NO" sz="4000"/>
              <a:t>Kommunikasjonsaktiviteter</a:t>
            </a:r>
            <a:endParaRPr lang="nb-NO" sz="4000" i="1" err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54E63C-B6F7-400C-85F2-0DF037E4FC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208784"/>
              </p:ext>
            </p:extLst>
          </p:nvPr>
        </p:nvGraphicFramePr>
        <p:xfrm>
          <a:off x="30480" y="708660"/>
          <a:ext cx="12142696" cy="5819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747">
                  <a:extLst>
                    <a:ext uri="{9D8B030D-6E8A-4147-A177-3AD203B41FA5}">
                      <a16:colId xmlns:a16="http://schemas.microsoft.com/office/drawing/2014/main" val="1722657422"/>
                    </a:ext>
                  </a:extLst>
                </a:gridCol>
                <a:gridCol w="2045448">
                  <a:extLst>
                    <a:ext uri="{9D8B030D-6E8A-4147-A177-3AD203B41FA5}">
                      <a16:colId xmlns:a16="http://schemas.microsoft.com/office/drawing/2014/main" val="1679693925"/>
                    </a:ext>
                  </a:extLst>
                </a:gridCol>
                <a:gridCol w="2734401">
                  <a:extLst>
                    <a:ext uri="{9D8B030D-6E8A-4147-A177-3AD203B41FA5}">
                      <a16:colId xmlns:a16="http://schemas.microsoft.com/office/drawing/2014/main" val="2532044639"/>
                    </a:ext>
                  </a:extLst>
                </a:gridCol>
                <a:gridCol w="2297249">
                  <a:extLst>
                    <a:ext uri="{9D8B030D-6E8A-4147-A177-3AD203B41FA5}">
                      <a16:colId xmlns:a16="http://schemas.microsoft.com/office/drawing/2014/main" val="2327865817"/>
                    </a:ext>
                  </a:extLst>
                </a:gridCol>
                <a:gridCol w="1672584">
                  <a:extLst>
                    <a:ext uri="{9D8B030D-6E8A-4147-A177-3AD203B41FA5}">
                      <a16:colId xmlns:a16="http://schemas.microsoft.com/office/drawing/2014/main" val="374984337"/>
                    </a:ext>
                  </a:extLst>
                </a:gridCol>
                <a:gridCol w="1852267">
                  <a:extLst>
                    <a:ext uri="{9D8B030D-6E8A-4147-A177-3AD203B41FA5}">
                      <a16:colId xmlns:a16="http://schemas.microsoft.com/office/drawing/2014/main" val="1413821772"/>
                    </a:ext>
                  </a:extLst>
                </a:gridCol>
              </a:tblGrid>
              <a:tr h="495740">
                <a:tc>
                  <a:txBody>
                    <a:bodyPr/>
                    <a:lstStyle/>
                    <a:p>
                      <a:r>
                        <a:rPr lang="nb-NO" sz="1400"/>
                        <a:t>Målgruppe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Hva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Når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Talsperson, ansvarlig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17221"/>
                  </a:ext>
                </a:extLst>
              </a:tr>
              <a:tr h="191794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Kontaktpersoner ved enhetene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Sikre at alle har meldt inn behov for: </a:t>
                      </a:r>
                      <a:endParaRPr lang="nb-NO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742950" lvl="1" indent="-285750">
                        <a:buClr>
                          <a:srgbClr val="000000"/>
                        </a:buClr>
                        <a:buFont typeface="Courier New" panose="020B0604020202020204" pitchFamily="34" charset="0"/>
                        <a:buChar char="o"/>
                      </a:pPr>
                      <a:r>
                        <a:rPr lang="nb-NO" sz="1400"/>
                        <a:t>Spesial-løsninger</a:t>
                      </a:r>
                    </a:p>
                    <a:p>
                      <a:pPr marL="742950" lvl="1" indent="-285750">
                        <a:buClr>
                          <a:srgbClr val="000000"/>
                        </a:buClr>
                        <a:buFont typeface="Courier New" panose="020B0604020202020204" pitchFamily="34" charset="0"/>
                        <a:buChar char="o"/>
                      </a:pPr>
                      <a:r>
                        <a:rPr lang="nb-NO" sz="1400"/>
                        <a:t>telefoni for ansatte</a:t>
                      </a:r>
                      <a:endParaRPr lang="nb-NO"/>
                    </a:p>
                    <a:p>
                      <a:pPr marL="285115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Overgang fra 84- til 85-serie avklart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Tilbakemelding fra kontaktpersoner ved alle enheter er mottatt, oppfølging ved behov </a:t>
                      </a: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Mottatt nettskjema/mail fra alle enheter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nb-NO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20. 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Elisabeth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8882"/>
                  </a:ext>
                </a:extLst>
              </a:tr>
              <a:tr h="11702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Lokale IDF ved UiO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Informere om saken og betydning for ansatte</a:t>
                      </a:r>
                      <a:endParaRPr lang="nb-NO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Bakgrunn</a:t>
                      </a:r>
                      <a:endParaRPr lang="nb-NO" sz="140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Beslutning vedrørende telefoni for UiO</a:t>
                      </a:r>
                      <a:endParaRPr lang="nb-NO" sz="140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Konsekvenser og betydning for ansatte</a:t>
                      </a:r>
                      <a:endParaRPr lang="nb-NO" sz="1400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Hva ansatte må gjøre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Forslag saksgrunnlag til informasjonssak i lokale IDF sendes til fakultets-/ enhetsledelse og kontaktperson ved enheten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nb-NO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August/september 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 og Lill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80248"/>
                  </a:ext>
                </a:extLst>
              </a:tr>
              <a:tr h="11702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IT-avdelingen, </a:t>
                      </a:r>
                      <a:r>
                        <a:rPr lang="nb-NO" sz="1400" err="1"/>
                        <a:t>områdenær</a:t>
                      </a:r>
                      <a:r>
                        <a:rPr lang="nb-NO" sz="1400"/>
                        <a:t> IT og IT-hjelp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nb-NO" sz="1400"/>
                    </a:p>
                    <a:p>
                      <a:pPr lvl="0">
                        <a:buNone/>
                      </a:pPr>
                      <a:r>
                        <a:rPr lang="nb-NO" sz="1400"/>
                        <a:t>IT hos </a:t>
                      </a:r>
                      <a:r>
                        <a:rPr lang="nb-NO" sz="1400" err="1"/>
                        <a:t>Medfak</a:t>
                      </a:r>
                      <a:r>
                        <a:rPr lang="nb-NO" sz="1400"/>
                        <a:t> og MN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Informere </a:t>
                      </a:r>
                      <a:endParaRPr lang="en-US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lvl="0" indent="0">
                        <a:buNone/>
                      </a:pP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Informere om saken og betydning for ansatte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Saksgrunnlag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PPT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Muntlig framføring i digitalt møte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August/september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Gard, Lill, Elisabeth, Rune og Gyda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45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461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A5B05-E76B-77DD-5669-2FF42F007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F6E567-725D-4FE6-0EDC-6F3F48F07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27" y="124131"/>
            <a:ext cx="10515600" cy="1325563"/>
          </a:xfrm>
        </p:spPr>
        <p:txBody>
          <a:bodyPr/>
          <a:lstStyle/>
          <a:p>
            <a:r>
              <a:rPr lang="nb-NO" sz="4000"/>
              <a:t>Kommunikasjonsaktiviteter</a:t>
            </a:r>
            <a:endParaRPr lang="nb-NO" sz="4000" i="1" err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9DFDF4-26B2-6A50-F1B4-38CB4BC09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17289"/>
              </p:ext>
            </p:extLst>
          </p:nvPr>
        </p:nvGraphicFramePr>
        <p:xfrm>
          <a:off x="30480" y="708660"/>
          <a:ext cx="12159453" cy="602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478">
                  <a:extLst>
                    <a:ext uri="{9D8B030D-6E8A-4147-A177-3AD203B41FA5}">
                      <a16:colId xmlns:a16="http://schemas.microsoft.com/office/drawing/2014/main" val="1722657422"/>
                    </a:ext>
                  </a:extLst>
                </a:gridCol>
                <a:gridCol w="2154667">
                  <a:extLst>
                    <a:ext uri="{9D8B030D-6E8A-4147-A177-3AD203B41FA5}">
                      <a16:colId xmlns:a16="http://schemas.microsoft.com/office/drawing/2014/main" val="1679693925"/>
                    </a:ext>
                  </a:extLst>
                </a:gridCol>
                <a:gridCol w="2696307">
                  <a:extLst>
                    <a:ext uri="{9D8B030D-6E8A-4147-A177-3AD203B41FA5}">
                      <a16:colId xmlns:a16="http://schemas.microsoft.com/office/drawing/2014/main" val="2532044639"/>
                    </a:ext>
                  </a:extLst>
                </a:gridCol>
                <a:gridCol w="2024087">
                  <a:extLst>
                    <a:ext uri="{9D8B030D-6E8A-4147-A177-3AD203B41FA5}">
                      <a16:colId xmlns:a16="http://schemas.microsoft.com/office/drawing/2014/main" val="2327865817"/>
                    </a:ext>
                  </a:extLst>
                </a:gridCol>
                <a:gridCol w="1699845">
                  <a:extLst>
                    <a:ext uri="{9D8B030D-6E8A-4147-A177-3AD203B41FA5}">
                      <a16:colId xmlns:a16="http://schemas.microsoft.com/office/drawing/2014/main" val="374984337"/>
                    </a:ext>
                  </a:extLst>
                </a:gridCol>
                <a:gridCol w="2148069">
                  <a:extLst>
                    <a:ext uri="{9D8B030D-6E8A-4147-A177-3AD203B41FA5}">
                      <a16:colId xmlns:a16="http://schemas.microsoft.com/office/drawing/2014/main" val="1413821772"/>
                    </a:ext>
                  </a:extLst>
                </a:gridCol>
              </a:tblGrid>
              <a:tr h="425895">
                <a:tc>
                  <a:txBody>
                    <a:bodyPr/>
                    <a:lstStyle/>
                    <a:p>
                      <a:r>
                        <a:rPr lang="nb-NO" sz="1400"/>
                        <a:t>Målgruppe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Hva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Når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Talsperson, ansvarlig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17221"/>
                  </a:ext>
                </a:extLst>
              </a:tr>
              <a:tr h="15532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Alle ansatte ved UiO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Informere om saken og betydning for ansatte</a:t>
                      </a:r>
                      <a:endParaRPr lang="nb-NO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Bakgrunn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Beslutning vedrørende telefoni for UiO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Konsekvenser og betydning for ansatte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Hva ansatte må gjøre</a:t>
                      </a: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Nyhetssak på for ansatte sider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Informere i nettverk for administrative ledere, HR, økonomiledere og IT-enhetskontakter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September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Gard, Lill og Gyda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46306"/>
                  </a:ext>
                </a:extLst>
              </a:tr>
              <a:tr h="13194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IT-avdelingen, </a:t>
                      </a:r>
                      <a:r>
                        <a:rPr lang="nb-NO" sz="1400" err="1"/>
                        <a:t>områdenær</a:t>
                      </a:r>
                      <a:r>
                        <a:rPr lang="nb-NO" sz="1400"/>
                        <a:t> IT og IT-hjelp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nb-NO" sz="1400"/>
                    </a:p>
                    <a:p>
                      <a:pPr lvl="0">
                        <a:buNone/>
                      </a:pPr>
                      <a:r>
                        <a:rPr lang="nb-NO" sz="1400"/>
                        <a:t>IT hos </a:t>
                      </a:r>
                      <a:r>
                        <a:rPr lang="nb-NO" sz="1400" err="1"/>
                        <a:t>Medfak</a:t>
                      </a:r>
                      <a:r>
                        <a:rPr lang="nb-NO" sz="1400"/>
                        <a:t> og MN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Opplæring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Opplæring i teknisk arbeid og support til brukere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Kurs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November (ca 2 uker før overgang til ny løsning)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Elisabeth, Rune og Gyda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22032"/>
                  </a:ext>
                </a:extLst>
              </a:tr>
              <a:tr h="13194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Alle ansatte ved UiO</a:t>
                      </a: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nb-NO" sz="1400"/>
                        <a:t>Påminnelse om saken og betydningen dette har for ansatte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Vise til forrige nyhetssak</a:t>
                      </a:r>
                      <a:endParaRPr lang="en-US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/>
                        <a:t>Oppdatere nyhetssak hvis innspill/behov tilsier det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Nyhetssak på for ansatte sider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Mail til fakultets- og enhetsledere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1400"/>
                        <a:t>November (ca en uke før overgang)</a:t>
                      </a:r>
                      <a:endParaRPr lang="en-US"/>
                    </a:p>
                    <a:p>
                      <a:pPr lvl="0">
                        <a:buNone/>
                      </a:pPr>
                      <a:endParaRPr lang="nb-NO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Gard, Lill og Gyda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29358"/>
                  </a:ext>
                </a:extLst>
              </a:tr>
              <a:tr h="13194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 err="1"/>
                        <a:t>Universitetsdir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nb-NO" sz="1400"/>
                        <a:t>Informere om  prosjektslutt og overføring til linje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Sluttrapport/evaluering</a:t>
                      </a:r>
                      <a:endParaRPr lang="en-US"/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Saksgrunnlag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nb-NO" sz="14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Muntlig framføring</a:t>
                      </a:r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Januar/februar 2026 (avhengig av slutt for prosjektet)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b-NO" sz="1400"/>
                        <a:t>Gard, Lill, Elisabeth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79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2734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9184" y="1444752"/>
            <a:ext cx="5311833" cy="277958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 err="1"/>
              <a:t>Tillegg</a:t>
            </a:r>
            <a:r>
              <a:rPr lang="en-US" b="1"/>
              <a:t>:</a:t>
            </a:r>
            <a:r>
              <a:rPr lang="en-US" sz="4000" b="1"/>
              <a:t> </a:t>
            </a:r>
            <a:r>
              <a:rPr lang="en-US" sz="4000" b="1" err="1"/>
              <a:t>Informasjonspakke</a:t>
            </a:r>
            <a:r>
              <a:rPr lang="en-US" sz="4000" b="1"/>
              <a:t> om Teams-</a:t>
            </a:r>
            <a:r>
              <a:rPr lang="en-US" sz="4000" b="1" err="1"/>
              <a:t>telefoni</a:t>
            </a:r>
            <a:endParaRPr lang="en-US" sz="4000" b="1" err="1">
              <a:cs typeface="Arial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A8D391-4754-745F-EC20-3908002FAAE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EE08029E-B568-DB97-2503-1D9EEB704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29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13781" y="682064"/>
            <a:ext cx="10515600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b="1"/>
              <a:t>Hvorfor går vi over til Teams-telefoni?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F69A43-9253-7712-5AEB-D51FEDD8C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40" y="2684469"/>
            <a:ext cx="4507651" cy="4351338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en-US" sz="2000"/>
              <a:t>I </a:t>
            </a:r>
            <a:r>
              <a:rPr lang="en-US" sz="2000" err="1"/>
              <a:t>dag</a:t>
            </a:r>
            <a:r>
              <a:rPr lang="en-US" sz="2000"/>
              <a:t> </a:t>
            </a:r>
            <a:r>
              <a:rPr lang="en-US" sz="2000" err="1"/>
              <a:t>kjøper</a:t>
            </a:r>
            <a:r>
              <a:rPr lang="en-US" sz="2000"/>
              <a:t> </a:t>
            </a:r>
            <a:r>
              <a:rPr lang="en-US" sz="2000" err="1"/>
              <a:t>UiO</a:t>
            </a:r>
            <a:r>
              <a:rPr lang="en-US" sz="2000"/>
              <a:t> </a:t>
            </a:r>
            <a:r>
              <a:rPr lang="en-US" sz="2000" err="1"/>
              <a:t>fasttelefoni</a:t>
            </a:r>
            <a:r>
              <a:rPr lang="en-US" sz="2000"/>
              <a:t> </a:t>
            </a:r>
            <a:r>
              <a:rPr lang="en-US" sz="2000" err="1"/>
              <a:t>fra</a:t>
            </a:r>
            <a:r>
              <a:rPr lang="en-US" sz="2000"/>
              <a:t> SIKT, </a:t>
            </a:r>
            <a:r>
              <a:rPr lang="en-US" sz="2000" err="1"/>
              <a:t>og</a:t>
            </a:r>
            <a:r>
              <a:rPr lang="en-US" sz="2000"/>
              <a:t> SIKT legger </a:t>
            </a:r>
            <a:r>
              <a:rPr lang="en-US" sz="2000" err="1"/>
              <a:t>ned</a:t>
            </a:r>
            <a:r>
              <a:rPr lang="en-US" sz="2000"/>
              <a:t> den </a:t>
            </a:r>
            <a:r>
              <a:rPr lang="en-US" sz="2000" err="1"/>
              <a:t>tjenesten</a:t>
            </a:r>
            <a:r>
              <a:rPr lang="en-US" sz="2000"/>
              <a:t>.  </a:t>
            </a:r>
          </a:p>
          <a:p>
            <a:pPr marL="125095" indent="-125095"/>
            <a:r>
              <a:rPr lang="en-US" sz="2000" err="1"/>
              <a:t>UiO</a:t>
            </a:r>
            <a:r>
              <a:rPr lang="en-US" sz="2000"/>
              <a:t> </a:t>
            </a:r>
            <a:r>
              <a:rPr lang="en-US" sz="2000" err="1"/>
              <a:t>trenger</a:t>
            </a:r>
            <a:r>
              <a:rPr lang="en-US" sz="2000"/>
              <a:t> et </a:t>
            </a:r>
            <a:r>
              <a:rPr lang="en-US" sz="2000" err="1"/>
              <a:t>fungerende</a:t>
            </a:r>
            <a:r>
              <a:rPr lang="en-US" sz="2000"/>
              <a:t> </a:t>
            </a:r>
            <a:r>
              <a:rPr lang="en-US" sz="2000" err="1"/>
              <a:t>telefonisystem</a:t>
            </a:r>
            <a:r>
              <a:rPr lang="en-US" sz="2000"/>
              <a:t>, </a:t>
            </a:r>
            <a:r>
              <a:rPr lang="en-US" sz="2000" err="1"/>
              <a:t>både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</a:t>
            </a:r>
            <a:r>
              <a:rPr lang="en-US" sz="2000" err="1"/>
              <a:t>ansatte</a:t>
            </a:r>
            <a:r>
              <a:rPr lang="en-US" sz="2000"/>
              <a:t>, </a:t>
            </a:r>
            <a:r>
              <a:rPr lang="en-US" sz="2000" err="1"/>
              <a:t>ringekøer</a:t>
            </a:r>
            <a:r>
              <a:rPr lang="en-US" sz="2000"/>
              <a:t>, </a:t>
            </a:r>
            <a:r>
              <a:rPr lang="en-US" sz="2000" err="1"/>
              <a:t>porttelefoner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mer</a:t>
            </a:r>
            <a:endParaRPr lang="en-US" sz="2000" err="1">
              <a:cs typeface="Arial"/>
            </a:endParaRPr>
          </a:p>
          <a:p>
            <a:pPr marL="125095" indent="-125095"/>
            <a:endParaRPr lang="en-US" sz="2000"/>
          </a:p>
          <a:p>
            <a:pPr marL="0" indent="0">
              <a:buNone/>
            </a:pPr>
            <a:r>
              <a:rPr lang="en-US" sz="2000"/>
              <a:t> </a:t>
            </a:r>
            <a:endParaRPr lang="en-US" sz="2000">
              <a:cs typeface="Arial"/>
            </a:endParaRPr>
          </a:p>
        </p:txBody>
      </p:sp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EE08029E-B568-DB97-2503-1D9EEB704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0E0FF01-5A3D-8B9B-CE4A-D5EDBD0B17B0}"/>
              </a:ext>
            </a:extLst>
          </p:cNvPr>
          <p:cNvSpPr txBox="1">
            <a:spLocks/>
          </p:cNvSpPr>
          <p:nvPr/>
        </p:nvSpPr>
        <p:spPr>
          <a:xfrm>
            <a:off x="5666955" y="2185038"/>
            <a:ext cx="4737168" cy="4351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endParaRPr lang="en-US" sz="2000"/>
          </a:p>
          <a:p>
            <a:pPr marL="125095" indent="-125095"/>
            <a:r>
              <a:rPr lang="en-US" sz="2000"/>
              <a:t>Alle </a:t>
            </a:r>
            <a:r>
              <a:rPr lang="en-US" sz="2000" err="1"/>
              <a:t>andre</a:t>
            </a:r>
            <a:r>
              <a:rPr lang="en-US" sz="2000"/>
              <a:t> 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sektoren</a:t>
            </a:r>
            <a:r>
              <a:rPr lang="en-US" sz="2000"/>
              <a:t> </a:t>
            </a:r>
            <a:r>
              <a:rPr lang="en-US" sz="2000" err="1"/>
              <a:t>har</a:t>
            </a:r>
            <a:r>
              <a:rPr lang="en-US" sz="2000"/>
              <a:t> </a:t>
            </a:r>
            <a:r>
              <a:rPr lang="en-US" sz="2000" err="1"/>
              <a:t>gått</a:t>
            </a:r>
            <a:r>
              <a:rPr lang="en-US" sz="2000"/>
              <a:t> over </a:t>
            </a:r>
            <a:r>
              <a:rPr lang="en-US" sz="2000" err="1"/>
              <a:t>til</a:t>
            </a:r>
            <a:r>
              <a:rPr lang="en-US" sz="2000"/>
              <a:t> Teams-</a:t>
            </a:r>
            <a:r>
              <a:rPr lang="en-US" sz="2000" err="1"/>
              <a:t>telefoni</a:t>
            </a:r>
            <a:r>
              <a:rPr lang="en-US" sz="2000"/>
              <a:t>. </a:t>
            </a:r>
            <a:endParaRPr lang="en-US" sz="2000">
              <a:cs typeface="Arial"/>
            </a:endParaRPr>
          </a:p>
          <a:p>
            <a:pPr marL="125095" indent="-125095"/>
            <a:r>
              <a:rPr lang="en-US" sz="2000" err="1"/>
              <a:t>Nå</a:t>
            </a:r>
            <a:r>
              <a:rPr lang="en-US" sz="2000"/>
              <a:t> </a:t>
            </a:r>
            <a:r>
              <a:rPr lang="en-US" sz="2000" err="1"/>
              <a:t>følger</a:t>
            </a:r>
            <a:r>
              <a:rPr lang="en-US" sz="2000"/>
              <a:t> </a:t>
            </a:r>
            <a:r>
              <a:rPr lang="en-US" sz="2000" err="1"/>
              <a:t>UiO</a:t>
            </a:r>
            <a:r>
              <a:rPr lang="en-US" sz="2000"/>
              <a:t> </a:t>
            </a:r>
            <a:r>
              <a:rPr lang="en-US" sz="2000" err="1"/>
              <a:t>etter</a:t>
            </a:r>
            <a:r>
              <a:rPr lang="en-US" sz="2000"/>
              <a:t>. Andre </a:t>
            </a:r>
            <a:r>
              <a:rPr lang="en-US" sz="2000" err="1"/>
              <a:t>alternativer</a:t>
            </a:r>
            <a:r>
              <a:rPr lang="en-US" sz="2000"/>
              <a:t> er </a:t>
            </a:r>
            <a:r>
              <a:rPr lang="en-US" sz="2000" err="1"/>
              <a:t>vurdert</a:t>
            </a:r>
            <a:r>
              <a:rPr lang="en-US" sz="2000"/>
              <a:t>, men Teams-</a:t>
            </a:r>
            <a:r>
              <a:rPr lang="en-US" sz="2000" err="1"/>
              <a:t>telefoni</a:t>
            </a:r>
            <a:r>
              <a:rPr lang="en-US" sz="2000"/>
              <a:t> er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stabil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velutprøvd</a:t>
            </a:r>
            <a:r>
              <a:rPr lang="en-US" sz="2000"/>
              <a:t> </a:t>
            </a:r>
            <a:r>
              <a:rPr lang="en-US" sz="2000" err="1"/>
              <a:t>tjeneste</a:t>
            </a:r>
            <a:r>
              <a:rPr lang="en-US" sz="2000"/>
              <a:t>. Det er </a:t>
            </a:r>
            <a:r>
              <a:rPr lang="en-US" sz="2000" err="1"/>
              <a:t>også</a:t>
            </a:r>
            <a:r>
              <a:rPr lang="en-US" sz="2000"/>
              <a:t> den </a:t>
            </a:r>
            <a:r>
              <a:rPr lang="en-US" sz="2000" err="1"/>
              <a:t>økonomisk</a:t>
            </a:r>
            <a:r>
              <a:rPr lang="en-US" sz="2000"/>
              <a:t> </a:t>
            </a:r>
            <a:r>
              <a:rPr lang="en-US" sz="2000" err="1"/>
              <a:t>gunstigste</a:t>
            </a:r>
            <a:r>
              <a:rPr lang="en-US" sz="2000"/>
              <a:t> </a:t>
            </a:r>
            <a:r>
              <a:rPr lang="en-US" sz="2000" err="1"/>
              <a:t>løsningen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gir</a:t>
            </a:r>
            <a:r>
              <a:rPr lang="en-US" sz="2000"/>
              <a:t>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tjeneste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tilsvarer</a:t>
            </a:r>
            <a:r>
              <a:rPr lang="en-US" sz="2000"/>
              <a:t> </a:t>
            </a:r>
            <a:r>
              <a:rPr lang="en-US" sz="2000" err="1"/>
              <a:t>fasttelefon</a:t>
            </a:r>
            <a:r>
              <a:rPr lang="en-US" sz="2000"/>
              <a:t> </a:t>
            </a:r>
            <a:r>
              <a:rPr lang="en-US" sz="2000" err="1"/>
              <a:t>gjennom</a:t>
            </a:r>
            <a:r>
              <a:rPr lang="en-US" sz="2000"/>
              <a:t> Teams, </a:t>
            </a:r>
            <a:r>
              <a:rPr lang="en-US" sz="2000" err="1"/>
              <a:t>som</a:t>
            </a:r>
            <a:r>
              <a:rPr lang="en-US" sz="2000"/>
              <a:t> de </a:t>
            </a:r>
            <a:r>
              <a:rPr lang="en-US" sz="2000" err="1"/>
              <a:t>fleste</a:t>
            </a:r>
            <a:r>
              <a:rPr lang="en-US" sz="2000"/>
              <a:t> </a:t>
            </a:r>
            <a:r>
              <a:rPr lang="en-US" sz="2000" err="1"/>
              <a:t>allerede</a:t>
            </a:r>
            <a:r>
              <a:rPr lang="en-US" sz="2000"/>
              <a:t> </a:t>
            </a:r>
            <a:r>
              <a:rPr lang="en-US" sz="2000" err="1"/>
              <a:t>kjenner</a:t>
            </a:r>
            <a:r>
              <a:rPr lang="en-US" sz="2000"/>
              <a:t>. </a:t>
            </a:r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8923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94432" y="562715"/>
            <a:ext cx="10515600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b="1"/>
              <a:t>Hva er telefoni med Teams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F69A43-9253-7712-5AEB-D51FEDD8C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722" y="2060180"/>
            <a:ext cx="5067674" cy="4351338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en-US" sz="2000">
                <a:cs typeface="Arial"/>
              </a:rPr>
              <a:t>Å </a:t>
            </a:r>
            <a:r>
              <a:rPr lang="en-US" sz="2000" err="1">
                <a:cs typeface="Arial"/>
              </a:rPr>
              <a:t>bruke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</a:t>
            </a:r>
            <a:r>
              <a:rPr lang="en-US" sz="2000">
                <a:cs typeface="Arial"/>
              </a:rPr>
              <a:t> er </a:t>
            </a:r>
            <a:r>
              <a:rPr lang="en-US" sz="2000" err="1">
                <a:cs typeface="Arial"/>
              </a:rPr>
              <a:t>ikke</a:t>
            </a:r>
            <a:r>
              <a:rPr lang="en-US" sz="2000">
                <a:cs typeface="Arial"/>
              </a:rPr>
              <a:t> det </a:t>
            </a:r>
            <a:r>
              <a:rPr lang="en-US" sz="2000" err="1">
                <a:cs typeface="Arial"/>
              </a:rPr>
              <a:t>samme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som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videomøter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i</a:t>
            </a:r>
            <a:r>
              <a:rPr lang="en-US" sz="2000">
                <a:cs typeface="Arial"/>
              </a:rPr>
              <a:t> Teams</a:t>
            </a:r>
            <a:endParaRPr lang="en-US" sz="2000"/>
          </a:p>
          <a:p>
            <a:pPr marL="125095" indent="-125095"/>
            <a:r>
              <a:rPr lang="en-US" sz="2000" err="1"/>
              <a:t>Når</a:t>
            </a:r>
            <a:r>
              <a:rPr lang="en-US" sz="2000"/>
              <a:t> du </a:t>
            </a:r>
            <a:r>
              <a:rPr lang="en-US" sz="2000" err="1"/>
              <a:t>har</a:t>
            </a:r>
            <a:r>
              <a:rPr lang="en-US" sz="2000"/>
              <a:t> Teams-</a:t>
            </a:r>
            <a:r>
              <a:rPr lang="en-US" sz="2000" err="1"/>
              <a:t>telefon</a:t>
            </a:r>
            <a:r>
              <a:rPr lang="en-US" sz="2000"/>
              <a:t>, </a:t>
            </a:r>
            <a:r>
              <a:rPr lang="en-US" sz="2000" err="1"/>
              <a:t>dukker</a:t>
            </a:r>
            <a:r>
              <a:rPr lang="en-US" sz="2000"/>
              <a:t> det </a:t>
            </a:r>
            <a:r>
              <a:rPr lang="en-US" sz="2000" err="1"/>
              <a:t>opp</a:t>
            </a:r>
            <a:r>
              <a:rPr lang="en-US" sz="2000"/>
              <a:t> et </a:t>
            </a:r>
            <a:r>
              <a:rPr lang="en-US" sz="2000" err="1"/>
              <a:t>nummertastatur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det </a:t>
            </a:r>
            <a:r>
              <a:rPr lang="en-US" sz="2000" err="1"/>
              <a:t>vanlige</a:t>
            </a:r>
            <a:r>
              <a:rPr lang="en-US" sz="2000"/>
              <a:t> Teams-</a:t>
            </a:r>
            <a:r>
              <a:rPr lang="en-US" sz="2000" err="1"/>
              <a:t>programmet</a:t>
            </a:r>
            <a:r>
              <a:rPr lang="en-US" sz="2000"/>
              <a:t> </a:t>
            </a:r>
            <a:r>
              <a:rPr lang="en-US" sz="2000" err="1"/>
              <a:t>ditt</a:t>
            </a:r>
            <a:r>
              <a:rPr lang="en-US" sz="2000"/>
              <a:t>.</a:t>
            </a:r>
            <a:endParaRPr lang="en-US" sz="2000">
              <a:cs typeface="Arial"/>
            </a:endParaRPr>
          </a:p>
          <a:p>
            <a:pPr marL="125095" indent="-125095"/>
            <a:r>
              <a:rPr lang="en-US" sz="2000" err="1"/>
              <a:t>Når</a:t>
            </a:r>
            <a:r>
              <a:rPr lang="en-US" sz="2000"/>
              <a:t> du </a:t>
            </a:r>
            <a:r>
              <a:rPr lang="en-US" sz="2000" err="1"/>
              <a:t>skal</a:t>
            </a:r>
            <a:r>
              <a:rPr lang="en-US" sz="2000"/>
              <a:t> </a:t>
            </a:r>
            <a:r>
              <a:rPr lang="en-US" sz="2000" err="1"/>
              <a:t>ringe</a:t>
            </a:r>
            <a:r>
              <a:rPr lang="en-US" sz="2000"/>
              <a:t>, tar du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hodetelefoner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slår</a:t>
            </a:r>
            <a:r>
              <a:rPr lang="en-US" sz="2000"/>
              <a:t> </a:t>
            </a:r>
            <a:r>
              <a:rPr lang="en-US" sz="2000" err="1"/>
              <a:t>nummeret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den du </a:t>
            </a:r>
            <a:r>
              <a:rPr lang="en-US" sz="2000" err="1"/>
              <a:t>vil</a:t>
            </a:r>
            <a:r>
              <a:rPr lang="en-US" sz="2000"/>
              <a:t> </a:t>
            </a:r>
            <a:r>
              <a:rPr lang="en-US" sz="2000" err="1"/>
              <a:t>snakke</a:t>
            </a:r>
            <a:r>
              <a:rPr lang="en-US" sz="2000"/>
              <a:t> med. </a:t>
            </a:r>
            <a:endParaRPr lang="en-US" sz="2000">
              <a:cs typeface="Arial"/>
            </a:endParaRPr>
          </a:p>
          <a:p>
            <a:pPr marL="125095" indent="-125095"/>
            <a:r>
              <a:rPr lang="en-US" sz="2000"/>
              <a:t>Du beholder </a:t>
            </a:r>
            <a:r>
              <a:rPr lang="en-US" sz="2000" err="1"/>
              <a:t>telefonnummeret</a:t>
            </a:r>
            <a:r>
              <a:rPr lang="en-US" sz="2000"/>
              <a:t> du </a:t>
            </a:r>
            <a:r>
              <a:rPr lang="en-US" sz="2000" err="1"/>
              <a:t>har</a:t>
            </a:r>
            <a:r>
              <a:rPr lang="en-US" sz="2000"/>
              <a:t> 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dag</a:t>
            </a:r>
            <a:r>
              <a:rPr lang="en-US" sz="2000"/>
              <a:t>, </a:t>
            </a:r>
            <a:r>
              <a:rPr lang="en-US" sz="2000" err="1"/>
              <a:t>og</a:t>
            </a:r>
            <a:r>
              <a:rPr lang="en-US" sz="2000"/>
              <a:t> den du ringer </a:t>
            </a:r>
            <a:r>
              <a:rPr lang="en-US" sz="2000" err="1"/>
              <a:t>til</a:t>
            </a:r>
            <a:r>
              <a:rPr lang="en-US" sz="2000"/>
              <a:t> </a:t>
            </a:r>
            <a:r>
              <a:rPr lang="en-US" sz="2000" err="1"/>
              <a:t>vil</a:t>
            </a:r>
            <a:r>
              <a:rPr lang="en-US" sz="2000"/>
              <a:t> se det </a:t>
            </a:r>
            <a:r>
              <a:rPr lang="en-US" sz="2000" err="1"/>
              <a:t>nummeret</a:t>
            </a:r>
            <a:r>
              <a:rPr lang="en-US" sz="2000"/>
              <a:t>, </a:t>
            </a:r>
            <a:r>
              <a:rPr lang="en-US" sz="2000" err="1"/>
              <a:t>akkurat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om du </a:t>
            </a:r>
            <a:r>
              <a:rPr lang="en-US" sz="2000" err="1"/>
              <a:t>ringte</a:t>
            </a:r>
            <a:r>
              <a:rPr lang="en-US" sz="2000"/>
              <a:t> </a:t>
            </a:r>
            <a:r>
              <a:rPr lang="en-US" sz="2000" err="1"/>
              <a:t>fra</a:t>
            </a:r>
            <a:r>
              <a:rPr lang="en-US" sz="2000"/>
              <a:t>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fasttelefon</a:t>
            </a:r>
            <a:r>
              <a:rPr lang="en-US" sz="2000"/>
              <a:t>.</a:t>
            </a:r>
            <a:endParaRPr lang="en-US" sz="2000">
              <a:cs typeface="Arial"/>
            </a:endParaRP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EE08029E-B568-DB97-2503-1D9EEB704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2E09690-288E-2332-A602-339497D5F226}"/>
              </a:ext>
            </a:extLst>
          </p:cNvPr>
          <p:cNvSpPr txBox="1">
            <a:spLocks/>
          </p:cNvSpPr>
          <p:nvPr/>
        </p:nvSpPr>
        <p:spPr>
          <a:xfrm>
            <a:off x="6456495" y="2056508"/>
            <a:ext cx="5563433" cy="4351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r>
              <a:rPr lang="en-US" sz="2000">
                <a:cs typeface="Arial"/>
              </a:rPr>
              <a:t>De </a:t>
            </a:r>
            <a:r>
              <a:rPr lang="en-US" sz="2000" err="1">
                <a:cs typeface="Arial"/>
              </a:rPr>
              <a:t>som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vil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 deg, </a:t>
            </a:r>
            <a:r>
              <a:rPr lang="en-US" sz="2000" err="1">
                <a:cs typeface="Arial"/>
              </a:rPr>
              <a:t>slår</a:t>
            </a:r>
            <a:r>
              <a:rPr lang="en-US" sz="2000">
                <a:cs typeface="Arial"/>
              </a:rPr>
              <a:t> det </a:t>
            </a:r>
            <a:r>
              <a:rPr lang="en-US" sz="2000" err="1">
                <a:cs typeface="Arial"/>
              </a:rPr>
              <a:t>vanlige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telefonnummeret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ditt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noen</a:t>
            </a:r>
            <a:r>
              <a:rPr lang="en-US" sz="2000">
                <a:cs typeface="Arial"/>
              </a:rPr>
              <a:t> ringer, </a:t>
            </a:r>
            <a:r>
              <a:rPr lang="en-US" sz="2000" err="1">
                <a:cs typeface="Arial"/>
              </a:rPr>
              <a:t>får</a:t>
            </a:r>
            <a:r>
              <a:rPr lang="en-US" sz="2000">
                <a:cs typeface="Arial"/>
              </a:rPr>
              <a:t> du </a:t>
            </a:r>
            <a:r>
              <a:rPr lang="en-US" sz="2000" err="1">
                <a:cs typeface="Arial"/>
              </a:rPr>
              <a:t>opp</a:t>
            </a:r>
            <a:r>
              <a:rPr lang="en-US" sz="2000">
                <a:cs typeface="Arial"/>
              </a:rPr>
              <a:t> et </a:t>
            </a:r>
            <a:r>
              <a:rPr lang="en-US" sz="2000" err="1">
                <a:cs typeface="Arial"/>
              </a:rPr>
              <a:t>varsel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skjermen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du </a:t>
            </a:r>
            <a:r>
              <a:rPr lang="en-US" sz="2000" err="1">
                <a:cs typeface="Arial"/>
              </a:rPr>
              <a:t>skal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svare</a:t>
            </a:r>
            <a:r>
              <a:rPr lang="en-US" sz="2000">
                <a:cs typeface="Arial"/>
              </a:rPr>
              <a:t>, tar du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hodetelefoner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klikker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Svar-</a:t>
            </a:r>
            <a:r>
              <a:rPr lang="en-US" sz="2000" err="1">
                <a:cs typeface="Arial"/>
              </a:rPr>
              <a:t>knappen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skjermen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>
                <a:cs typeface="Arial"/>
              </a:rPr>
              <a:t>Er du </a:t>
            </a:r>
            <a:r>
              <a:rPr lang="en-US" sz="2000" err="1">
                <a:cs typeface="Arial"/>
              </a:rPr>
              <a:t>borte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datamaskinen</a:t>
            </a:r>
            <a:r>
              <a:rPr lang="en-US" sz="2000">
                <a:cs typeface="Arial"/>
              </a:rPr>
              <a:t> din </a:t>
            </a:r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noen</a:t>
            </a:r>
            <a:r>
              <a:rPr lang="en-US" sz="2000">
                <a:cs typeface="Arial"/>
              </a:rPr>
              <a:t> ringer, </a:t>
            </a:r>
            <a:r>
              <a:rPr lang="en-US" sz="2000" err="1">
                <a:cs typeface="Arial"/>
              </a:rPr>
              <a:t>vil</a:t>
            </a:r>
            <a:r>
              <a:rPr lang="en-US" sz="2000">
                <a:cs typeface="Arial"/>
              </a:rPr>
              <a:t> det vises et </a:t>
            </a:r>
            <a:r>
              <a:rPr lang="en-US" sz="2000" err="1">
                <a:cs typeface="Arial"/>
              </a:rPr>
              <a:t>varsel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i</a:t>
            </a:r>
            <a:r>
              <a:rPr lang="en-US" sz="2000">
                <a:cs typeface="Arial"/>
              </a:rPr>
              <a:t> Teams,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du </a:t>
            </a:r>
            <a:r>
              <a:rPr lang="en-US" sz="2000" err="1">
                <a:cs typeface="Arial"/>
              </a:rPr>
              <a:t>kan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tilbake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>
                <a:cs typeface="Arial"/>
              </a:rPr>
              <a:t>Du </a:t>
            </a:r>
            <a:r>
              <a:rPr lang="en-US" sz="2000" err="1">
                <a:cs typeface="Arial"/>
              </a:rPr>
              <a:t>kan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bruke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desktop, laptop, tablet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lenge</a:t>
            </a:r>
            <a:r>
              <a:rPr lang="en-US" sz="2000">
                <a:cs typeface="Arial"/>
              </a:rPr>
              <a:t> du er </a:t>
            </a:r>
            <a:r>
              <a:rPr lang="en-US" sz="2000" err="1">
                <a:cs typeface="Arial"/>
              </a:rPr>
              <a:t>logget</a:t>
            </a:r>
            <a:r>
              <a:rPr lang="en-US" sz="2000">
                <a:cs typeface="Arial"/>
              </a:rPr>
              <a:t> inn med din brukernavn@uio.no-</a:t>
            </a:r>
            <a:r>
              <a:rPr lang="en-US" sz="2000" err="1">
                <a:cs typeface="Arial"/>
              </a:rPr>
              <a:t>konto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96801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9E49BE-F5DC-B571-9841-83D5CB8F0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B50914AE-8076-AEB6-C4A3-A742D947E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pic>
        <p:nvPicPr>
          <p:cNvPr id="10" name="Plassholder for innhold 9" descr="Et bilde som inneholder diagram, tekst, line, skjermbilde&#10;&#10;KI-generert innhold kan være feil.">
            <a:extLst>
              <a:ext uri="{FF2B5EF4-FFF2-40B4-BE49-F238E27FC236}">
                <a16:creationId xmlns:a16="http://schemas.microsoft.com/office/drawing/2014/main" id="{EAA9B33C-E072-B539-A393-4905E90F6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5837" y="2081516"/>
            <a:ext cx="5563433" cy="2692622"/>
          </a:xfrm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5150694B-4EF6-522E-48B5-F4E522F3E7DB}"/>
              </a:ext>
            </a:extLst>
          </p:cNvPr>
          <p:cNvSpPr txBox="1">
            <a:spLocks/>
          </p:cNvSpPr>
          <p:nvPr/>
        </p:nvSpPr>
        <p:spPr>
          <a:xfrm>
            <a:off x="6827906" y="2081220"/>
            <a:ext cx="4507651" cy="43513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r>
              <a:rPr lang="en-US" sz="2000"/>
              <a:t>Du ringer </a:t>
            </a:r>
            <a:r>
              <a:rPr lang="en-US" sz="2000" err="1"/>
              <a:t>og</a:t>
            </a:r>
            <a:r>
              <a:rPr lang="en-US" sz="2000"/>
              <a:t> </a:t>
            </a:r>
            <a:r>
              <a:rPr lang="en-US" sz="2000" err="1"/>
              <a:t>mottar</a:t>
            </a:r>
            <a:r>
              <a:rPr lang="en-US" sz="2000"/>
              <a:t> </a:t>
            </a:r>
            <a:r>
              <a:rPr lang="en-US" sz="2000" err="1"/>
              <a:t>telefoner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Teams. </a:t>
            </a:r>
            <a:endParaRPr lang="en-US" sz="2000">
              <a:cs typeface="Arial"/>
            </a:endParaRPr>
          </a:p>
          <a:p>
            <a:pPr marL="125095" indent="-125095"/>
            <a:r>
              <a:rPr lang="en-US" sz="2000"/>
              <a:t>Teams er </a:t>
            </a:r>
            <a:r>
              <a:rPr lang="en-US" sz="2000" err="1"/>
              <a:t>koblet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det </a:t>
            </a:r>
            <a:r>
              <a:rPr lang="en-US" sz="2000" err="1"/>
              <a:t>vanlige</a:t>
            </a:r>
            <a:r>
              <a:rPr lang="en-US" sz="2000"/>
              <a:t> </a:t>
            </a:r>
            <a:r>
              <a:rPr lang="en-US" sz="2000" err="1"/>
              <a:t>telefonnettet</a:t>
            </a:r>
            <a:endParaRPr lang="en-US" sz="2000" err="1">
              <a:cs typeface="Arial"/>
            </a:endParaRPr>
          </a:p>
          <a:p>
            <a:pPr marL="125095" indent="-125095"/>
            <a:r>
              <a:rPr lang="en-US" sz="2000">
                <a:cs typeface="Arial"/>
              </a:rPr>
              <a:t>Andre </a:t>
            </a:r>
            <a:r>
              <a:rPr lang="en-US" sz="2000" err="1">
                <a:cs typeface="Arial"/>
              </a:rPr>
              <a:t>mottar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telefoner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ringer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ditt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fasttelefonnummer</a:t>
            </a:r>
            <a:r>
              <a:rPr lang="en-US" sz="2000">
                <a:cs typeface="Arial"/>
              </a:rPr>
              <a:t>. </a:t>
            </a:r>
          </a:p>
          <a:p>
            <a:pPr marL="125095" indent="-125095"/>
            <a:r>
              <a:rPr lang="en-US" sz="2000">
                <a:cs typeface="Arial"/>
              </a:rPr>
              <a:t>De </a:t>
            </a:r>
            <a:r>
              <a:rPr lang="en-US" sz="2000" err="1">
                <a:cs typeface="Arial"/>
              </a:rPr>
              <a:t>trenger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ikke</a:t>
            </a:r>
            <a:r>
              <a:rPr lang="en-US" sz="2000">
                <a:cs typeface="Arial"/>
              </a:rPr>
              <a:t> å ha Teams </a:t>
            </a:r>
            <a:r>
              <a:rPr lang="en-US" sz="2000" err="1">
                <a:cs typeface="Arial"/>
              </a:rPr>
              <a:t>eller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tenke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Teams. </a:t>
            </a:r>
            <a:r>
              <a:rPr lang="en-US" sz="2000" err="1">
                <a:cs typeface="Arial"/>
              </a:rPr>
              <a:t>Utenfra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merkes</a:t>
            </a:r>
            <a:r>
              <a:rPr lang="en-US" sz="2000">
                <a:cs typeface="Arial"/>
              </a:rPr>
              <a:t> det </a:t>
            </a:r>
            <a:r>
              <a:rPr lang="en-US" sz="2000" err="1">
                <a:cs typeface="Arial"/>
              </a:rPr>
              <a:t>ikke</a:t>
            </a:r>
            <a:r>
              <a:rPr lang="en-US" sz="2000">
                <a:cs typeface="Arial"/>
              </a:rPr>
              <a:t> at </a:t>
            </a:r>
            <a:r>
              <a:rPr lang="en-US" sz="2000" err="1">
                <a:cs typeface="Arial"/>
              </a:rPr>
              <a:t>UiO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har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gått</a:t>
            </a:r>
            <a:r>
              <a:rPr lang="en-US" sz="2000">
                <a:cs typeface="Arial"/>
              </a:rPr>
              <a:t> over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telefoni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endParaRPr lang="en-US" sz="20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/>
              <a:t> </a:t>
            </a:r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092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75539" y="962076"/>
            <a:ext cx="4201886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b="1"/>
              <a:t>Beholder jeg telefonnummeret mitt?</a:t>
            </a:r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F69A43-9253-7712-5AEB-D51FEDD8C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993" y="2500526"/>
            <a:ext cx="4923898" cy="4351338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nb-NO" sz="2000"/>
              <a:t>De aller fleste som trenger fasttelefonfunksjoner, vil få samme telefonnummer som i dag også med Teams-telefon. </a:t>
            </a:r>
          </a:p>
          <a:p>
            <a:pPr marL="125095" indent="-125095"/>
            <a:r>
              <a:rPr lang="en-US" sz="2000" err="1"/>
              <a:t>Enkelte</a:t>
            </a:r>
            <a:r>
              <a:rPr lang="en-US" sz="2000"/>
              <a:t> </a:t>
            </a:r>
            <a:r>
              <a:rPr lang="en-US" sz="2000" err="1"/>
              <a:t>vil</a:t>
            </a:r>
            <a:r>
              <a:rPr lang="en-US" sz="2000"/>
              <a:t> </a:t>
            </a:r>
            <a:r>
              <a:rPr lang="en-US" sz="2000" err="1"/>
              <a:t>få</a:t>
            </a:r>
            <a:r>
              <a:rPr lang="en-US" sz="2000"/>
              <a:t> </a:t>
            </a:r>
            <a:r>
              <a:rPr lang="en-US" sz="2000" err="1"/>
              <a:t>forespørsel</a:t>
            </a:r>
            <a:r>
              <a:rPr lang="en-US" sz="2000"/>
              <a:t> om å </a:t>
            </a:r>
            <a:r>
              <a:rPr lang="en-US" sz="2000" err="1"/>
              <a:t>bytte</a:t>
            </a:r>
            <a:r>
              <a:rPr lang="en-US" sz="2000"/>
              <a:t> </a:t>
            </a:r>
            <a:r>
              <a:rPr lang="en-US" sz="2000" err="1"/>
              <a:t>fra</a:t>
            </a:r>
            <a:r>
              <a:rPr lang="en-US" sz="2000"/>
              <a:t> et </a:t>
            </a:r>
            <a:r>
              <a:rPr lang="en-US" sz="2000" err="1"/>
              <a:t>nummer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begynner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22 84 xx </a:t>
            </a:r>
            <a:r>
              <a:rPr lang="en-US" sz="2000" err="1"/>
              <a:t>xx</a:t>
            </a:r>
            <a:r>
              <a:rPr lang="en-US" sz="2000"/>
              <a:t> </a:t>
            </a:r>
            <a:r>
              <a:rPr lang="en-US" sz="2000" err="1"/>
              <a:t>til</a:t>
            </a:r>
            <a:r>
              <a:rPr lang="en-US" sz="2000"/>
              <a:t> et </a:t>
            </a:r>
            <a:r>
              <a:rPr lang="en-US" sz="2000" err="1"/>
              <a:t>nummer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begynner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22 85 xx </a:t>
            </a:r>
            <a:r>
              <a:rPr lang="en-US" sz="2000" err="1"/>
              <a:t>xx</a:t>
            </a:r>
            <a:r>
              <a:rPr lang="en-US" sz="2000"/>
              <a:t>. Dette er for å ha </a:t>
            </a:r>
            <a:r>
              <a:rPr lang="en-US" sz="2000" err="1"/>
              <a:t>mer</a:t>
            </a:r>
            <a:r>
              <a:rPr lang="en-US" sz="2000"/>
              <a:t> </a:t>
            </a:r>
            <a:r>
              <a:rPr lang="en-US" sz="2000" err="1"/>
              <a:t>ryddige</a:t>
            </a:r>
            <a:r>
              <a:rPr lang="en-US" sz="2000"/>
              <a:t> </a:t>
            </a:r>
            <a:r>
              <a:rPr lang="en-US" sz="2000" err="1"/>
              <a:t>nummerserier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for at </a:t>
            </a:r>
            <a:r>
              <a:rPr lang="en-US" sz="2000" err="1"/>
              <a:t>UiO</a:t>
            </a:r>
            <a:r>
              <a:rPr lang="en-US" sz="2000"/>
              <a:t> </a:t>
            </a:r>
            <a:r>
              <a:rPr lang="en-US" sz="2000" err="1"/>
              <a:t>ikke</a:t>
            </a:r>
            <a:r>
              <a:rPr lang="en-US" sz="2000"/>
              <a:t> </a:t>
            </a:r>
            <a:r>
              <a:rPr lang="en-US" sz="2000" err="1"/>
              <a:t>skal</a:t>
            </a:r>
            <a:r>
              <a:rPr lang="en-US" sz="2000"/>
              <a:t> </a:t>
            </a:r>
            <a:r>
              <a:rPr lang="en-US" sz="2000" err="1"/>
              <a:t>betale</a:t>
            </a:r>
            <a:r>
              <a:rPr lang="en-US" sz="2000"/>
              <a:t> for </a:t>
            </a:r>
            <a:r>
              <a:rPr lang="en-US" sz="2000" err="1"/>
              <a:t>nummerserier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har</a:t>
            </a:r>
            <a:r>
              <a:rPr lang="en-US" sz="2000"/>
              <a:t> lite bruk.</a:t>
            </a:r>
            <a:endParaRPr lang="en-US" sz="2000">
              <a:cs typeface="Arial"/>
            </a:endParaRP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EE08029E-B568-DB97-2503-1D9EEB704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F00096F-5830-CE68-FC8D-C45F0B3FC7EA}"/>
              </a:ext>
            </a:extLst>
          </p:cNvPr>
          <p:cNvSpPr txBox="1">
            <a:spLocks/>
          </p:cNvSpPr>
          <p:nvPr/>
        </p:nvSpPr>
        <p:spPr>
          <a:xfrm>
            <a:off x="209079" y="2115427"/>
            <a:ext cx="5378671" cy="46098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r>
              <a:rPr lang="en-US" sz="2000">
                <a:cs typeface="Arial"/>
              </a:rPr>
              <a:t>Alle </a:t>
            </a:r>
            <a:r>
              <a:rPr lang="en-US" sz="2000" err="1">
                <a:cs typeface="Arial"/>
              </a:rPr>
              <a:t>som</a:t>
            </a:r>
            <a:r>
              <a:rPr lang="en-US" sz="2000">
                <a:cs typeface="Arial"/>
              </a:rPr>
              <a:t> melder </a:t>
            </a:r>
            <a:r>
              <a:rPr lang="en-US" sz="2000" err="1">
                <a:cs typeface="Arial"/>
              </a:rPr>
              <a:t>behov</a:t>
            </a:r>
            <a:r>
              <a:rPr lang="en-US" sz="2000">
                <a:cs typeface="Arial"/>
              </a:rPr>
              <a:t> for </a:t>
            </a:r>
            <a:r>
              <a:rPr lang="en-US" sz="2000" err="1">
                <a:cs typeface="Arial"/>
              </a:rPr>
              <a:t>fasttelefonfunksjoner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får</a:t>
            </a:r>
            <a:r>
              <a:rPr lang="en-US" sz="2000">
                <a:cs typeface="Arial"/>
              </a:rPr>
              <a:t> det </a:t>
            </a:r>
            <a:r>
              <a:rPr lang="en-US" sz="2000" err="1">
                <a:cs typeface="Arial"/>
              </a:rPr>
              <a:t>avklart</a:t>
            </a:r>
            <a:r>
              <a:rPr lang="en-US" sz="2000">
                <a:cs typeface="Arial"/>
              </a:rPr>
              <a:t> med sin </a:t>
            </a:r>
            <a:r>
              <a:rPr lang="en-US" sz="2000" err="1">
                <a:cs typeface="Arial"/>
              </a:rPr>
              <a:t>linjeledelse</a:t>
            </a:r>
            <a:r>
              <a:rPr lang="en-US" sz="2000">
                <a:cs typeface="Arial"/>
              </a:rPr>
              <a:t>, </a:t>
            </a:r>
            <a:r>
              <a:rPr lang="en-US" sz="2000" err="1">
                <a:cs typeface="Arial"/>
              </a:rPr>
              <a:t>kommer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å </a:t>
            </a:r>
            <a:r>
              <a:rPr lang="en-US" sz="2000" err="1">
                <a:cs typeface="Arial"/>
              </a:rPr>
              <a:t>få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aktivert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i</a:t>
            </a:r>
            <a:r>
              <a:rPr lang="en-US" sz="2000">
                <a:cs typeface="Arial"/>
              </a:rPr>
              <a:t> Teams</a:t>
            </a:r>
          </a:p>
          <a:p>
            <a:pPr marL="125095" indent="-125095"/>
            <a:r>
              <a:rPr lang="en-US" sz="2000">
                <a:cs typeface="Arial"/>
              </a:rPr>
              <a:t>I </a:t>
            </a:r>
            <a:r>
              <a:rPr lang="en-US" sz="2000" err="1">
                <a:cs typeface="Arial"/>
              </a:rPr>
              <a:t>forbindelse</a:t>
            </a:r>
            <a:r>
              <a:rPr lang="en-US" sz="2000">
                <a:cs typeface="Arial"/>
              </a:rPr>
              <a:t> med </a:t>
            </a:r>
            <a:r>
              <a:rPr lang="en-US" sz="2000" err="1">
                <a:cs typeface="Arial"/>
              </a:rPr>
              <a:t>overgangen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telefoni</a:t>
            </a:r>
            <a:r>
              <a:rPr lang="en-US" sz="2000">
                <a:cs typeface="Arial"/>
              </a:rPr>
              <a:t>, </a:t>
            </a:r>
            <a:r>
              <a:rPr lang="en-US" sz="2000" err="1">
                <a:cs typeface="Arial"/>
              </a:rPr>
              <a:t>kommer</a:t>
            </a:r>
            <a:r>
              <a:rPr lang="en-US" sz="2000">
                <a:cs typeface="Arial"/>
              </a:rPr>
              <a:t> alle </a:t>
            </a:r>
            <a:r>
              <a:rPr lang="en-US" sz="2000" err="1">
                <a:cs typeface="Arial"/>
              </a:rPr>
              <a:t>ansatte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å </a:t>
            </a:r>
            <a:r>
              <a:rPr lang="en-US" sz="2000" err="1">
                <a:cs typeface="Arial"/>
              </a:rPr>
              <a:t>få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spørsmål</a:t>
            </a:r>
            <a:r>
              <a:rPr lang="en-US" sz="2000">
                <a:cs typeface="Arial"/>
              </a:rPr>
              <a:t> om de </a:t>
            </a:r>
            <a:r>
              <a:rPr lang="en-US" sz="2000" err="1">
                <a:cs typeface="Arial"/>
              </a:rPr>
              <a:t>i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utførelsen</a:t>
            </a:r>
            <a:r>
              <a:rPr lang="en-US" sz="2000">
                <a:cs typeface="Arial"/>
              </a:rPr>
              <a:t> av de </a:t>
            </a:r>
            <a:r>
              <a:rPr lang="en-US" sz="2000" err="1">
                <a:cs typeface="Arial"/>
              </a:rPr>
              <a:t>daglig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oppgavene</a:t>
            </a:r>
            <a:r>
              <a:rPr lang="en-US" sz="2000">
                <a:cs typeface="Arial"/>
              </a:rPr>
              <a:t> sine </a:t>
            </a:r>
            <a:r>
              <a:rPr lang="en-US" sz="2000" err="1">
                <a:cs typeface="Arial"/>
              </a:rPr>
              <a:t>trenger</a:t>
            </a:r>
            <a:r>
              <a:rPr lang="en-US" sz="2000">
                <a:cs typeface="Arial"/>
              </a:rPr>
              <a:t> å ha et </a:t>
            </a:r>
            <a:r>
              <a:rPr lang="en-US" sz="2000" err="1">
                <a:cs typeface="Arial"/>
              </a:rPr>
              <a:t>fasttelefonnummer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også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mulighet</a:t>
            </a:r>
            <a:r>
              <a:rPr lang="en-US" sz="2000">
                <a:cs typeface="Arial"/>
              </a:rPr>
              <a:t> for å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ut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et </a:t>
            </a:r>
            <a:r>
              <a:rPr lang="en-US" sz="2000" err="1">
                <a:cs typeface="Arial"/>
              </a:rPr>
              <a:t>slikt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nummer</a:t>
            </a:r>
            <a:r>
              <a:rPr lang="en-US" sz="2000">
                <a:cs typeface="Arial"/>
              </a:rPr>
              <a:t>.</a:t>
            </a:r>
            <a:endParaRPr lang="en-US"/>
          </a:p>
          <a:p>
            <a:pPr marL="0" indent="0">
              <a:buNone/>
            </a:pPr>
            <a:endParaRPr lang="en-US" sz="2000">
              <a:cs typeface="Arial"/>
            </a:endParaRP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A2AAC6F6-03A0-D819-8ECE-F5A47A763803}"/>
              </a:ext>
            </a:extLst>
          </p:cNvPr>
          <p:cNvSpPr txBox="1">
            <a:spLocks/>
          </p:cNvSpPr>
          <p:nvPr/>
        </p:nvSpPr>
        <p:spPr>
          <a:xfrm>
            <a:off x="201903" y="1060047"/>
            <a:ext cx="420188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/>
              <a:t>Kommer jeg til å få Teams-telefon?</a:t>
            </a:r>
            <a:endParaRPr lang="nb-NO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764973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A76D82-8C68-284D-8DA2-38F09155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5A149-81E4-8152-4379-10BAF1672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61" y="801413"/>
            <a:ext cx="4201886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 b="1"/>
              <a:t>Om hodetelefoner:</a:t>
            </a:r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8ADD02-35DC-C88C-80C1-72BEDBC8D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15" y="2516756"/>
            <a:ext cx="4923898" cy="4351338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/>
            <a:r>
              <a:rPr lang="nb-NO" sz="2000"/>
              <a:t>Du kan bruke de samme hodetelefonene som du bruker til Zoom- og Teams-møter i dag. Har du ikke hodetelefoner, blir det kjøpt inn til deg.</a:t>
            </a:r>
            <a:endParaRPr lang="nb-NO" sz="2000">
              <a:cs typeface="Arial"/>
            </a:endParaRPr>
          </a:p>
          <a:p>
            <a:pPr marL="125095" indent="-125095"/>
            <a:r>
              <a:rPr lang="en-US" sz="2000"/>
              <a:t>Du </a:t>
            </a:r>
            <a:r>
              <a:rPr lang="en-US" sz="2000" err="1"/>
              <a:t>kan</a:t>
            </a:r>
            <a:r>
              <a:rPr lang="en-US" sz="2000"/>
              <a:t> </a:t>
            </a:r>
            <a:r>
              <a:rPr lang="en-US" sz="2000" err="1"/>
              <a:t>også</a:t>
            </a:r>
            <a:r>
              <a:rPr lang="en-US" sz="2000"/>
              <a:t> </a:t>
            </a:r>
            <a:r>
              <a:rPr lang="en-US" sz="2000" err="1"/>
              <a:t>ringe</a:t>
            </a:r>
            <a:r>
              <a:rPr lang="en-US" sz="2000"/>
              <a:t> med Teams-</a:t>
            </a:r>
            <a:r>
              <a:rPr lang="en-US" sz="2000" err="1"/>
              <a:t>telefonen</a:t>
            </a:r>
            <a:r>
              <a:rPr lang="en-US" sz="2000"/>
              <a:t> </a:t>
            </a:r>
            <a:r>
              <a:rPr lang="en-US" sz="2000" err="1"/>
              <a:t>uten</a:t>
            </a:r>
            <a:r>
              <a:rPr lang="en-US" sz="2000"/>
              <a:t> </a:t>
            </a:r>
            <a:r>
              <a:rPr lang="en-US" sz="2000" err="1"/>
              <a:t>hodetelefoner</a:t>
            </a:r>
            <a:r>
              <a:rPr lang="en-US" sz="2000"/>
              <a:t>, men da </a:t>
            </a:r>
            <a:r>
              <a:rPr lang="en-US" sz="2000" err="1"/>
              <a:t>må</a:t>
            </a:r>
            <a:r>
              <a:rPr lang="en-US" sz="2000"/>
              <a:t> du </a:t>
            </a:r>
            <a:r>
              <a:rPr lang="en-US" sz="2000" err="1"/>
              <a:t>sitte</a:t>
            </a:r>
            <a:r>
              <a:rPr lang="en-US" sz="2000"/>
              <a:t> et </a:t>
            </a:r>
            <a:r>
              <a:rPr lang="en-US" sz="2000" err="1"/>
              <a:t>sted</a:t>
            </a:r>
            <a:r>
              <a:rPr lang="en-US" sz="2000"/>
              <a:t> </a:t>
            </a:r>
            <a:r>
              <a:rPr lang="en-US" sz="2000" err="1"/>
              <a:t>uten</a:t>
            </a:r>
            <a:r>
              <a:rPr lang="en-US" sz="2000"/>
              <a:t> </a:t>
            </a:r>
            <a:r>
              <a:rPr lang="en-US" sz="2000" err="1"/>
              <a:t>bakgrunnsstøy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ha god </a:t>
            </a:r>
            <a:r>
              <a:rPr lang="en-US" sz="2000" err="1"/>
              <a:t>mikrofon</a:t>
            </a:r>
            <a:r>
              <a:rPr lang="en-US" sz="2000"/>
              <a:t> </a:t>
            </a:r>
            <a:r>
              <a:rPr lang="en-US" sz="2000" err="1"/>
              <a:t>og</a:t>
            </a:r>
            <a:r>
              <a:rPr lang="en-US" sz="2000"/>
              <a:t> god </a:t>
            </a:r>
            <a:r>
              <a:rPr lang="en-US" sz="2000" err="1"/>
              <a:t>høyttaler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datamaskinen</a:t>
            </a:r>
            <a:r>
              <a:rPr lang="en-US" sz="2000"/>
              <a:t>.</a:t>
            </a:r>
            <a:endParaRPr lang="en-US" sz="2000">
              <a:cs typeface="Arial"/>
            </a:endParaRP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DF11D97A-CEA3-C768-D1A4-6007EDD07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C257C6B-C47B-CB4E-01AC-CBCFB658F1AB}"/>
              </a:ext>
            </a:extLst>
          </p:cNvPr>
          <p:cNvSpPr txBox="1">
            <a:spLocks/>
          </p:cNvSpPr>
          <p:nvPr/>
        </p:nvSpPr>
        <p:spPr>
          <a:xfrm>
            <a:off x="6433609" y="2519379"/>
            <a:ext cx="5378671" cy="46098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du </a:t>
            </a:r>
            <a:r>
              <a:rPr lang="en-US" sz="2000" err="1">
                <a:cs typeface="Arial"/>
              </a:rPr>
              <a:t>har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fått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</a:t>
            </a:r>
            <a:r>
              <a:rPr lang="en-US" sz="2000">
                <a:cs typeface="Arial"/>
              </a:rPr>
              <a:t>, er </a:t>
            </a:r>
            <a:r>
              <a:rPr lang="en-US" sz="2000" err="1">
                <a:cs typeface="Arial"/>
              </a:rPr>
              <a:t>nummertastaturet</a:t>
            </a:r>
            <a:r>
              <a:rPr lang="en-US" sz="2000">
                <a:cs typeface="Arial"/>
              </a:rPr>
              <a:t> for å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lett</a:t>
            </a:r>
            <a:r>
              <a:rPr lang="en-US" sz="2000">
                <a:cs typeface="Arial"/>
              </a:rPr>
              <a:t> å </a:t>
            </a:r>
            <a:r>
              <a:rPr lang="en-US" sz="2000" err="1">
                <a:cs typeface="Arial"/>
              </a:rPr>
              <a:t>finne</a:t>
            </a:r>
            <a:r>
              <a:rPr lang="en-US" sz="2000">
                <a:cs typeface="Arial"/>
              </a:rPr>
              <a:t> </a:t>
            </a:r>
            <a:r>
              <a:rPr lang="en-US" sz="2000" err="1">
                <a:cs typeface="Arial"/>
              </a:rPr>
              <a:t>i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programmet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>
                <a:cs typeface="Arial"/>
              </a:rPr>
              <a:t>For </a:t>
            </a:r>
            <a:r>
              <a:rPr lang="en-US" sz="2000" err="1">
                <a:cs typeface="Arial"/>
              </a:rPr>
              <a:t>daglig</a:t>
            </a:r>
            <a:r>
              <a:rPr lang="en-US" sz="2000">
                <a:cs typeface="Arial"/>
              </a:rPr>
              <a:t> bruk, er det bare å taste et </a:t>
            </a:r>
            <a:r>
              <a:rPr lang="en-US" sz="2000" err="1">
                <a:cs typeface="Arial"/>
              </a:rPr>
              <a:t>telefonnummer</a:t>
            </a:r>
            <a:r>
              <a:rPr lang="en-US" sz="2000">
                <a:cs typeface="Arial"/>
              </a:rPr>
              <a:t> der for å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. </a:t>
            </a:r>
          </a:p>
          <a:p>
            <a:pPr marL="125095" indent="-125095"/>
            <a:r>
              <a:rPr lang="en-US" sz="2000">
                <a:cs typeface="Arial"/>
              </a:rPr>
              <a:t>IT-</a:t>
            </a:r>
            <a:r>
              <a:rPr lang="en-US" sz="2000" err="1">
                <a:cs typeface="Arial"/>
              </a:rPr>
              <a:t>avdelingen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vil</a:t>
            </a:r>
            <a:r>
              <a:rPr lang="en-US" sz="2000">
                <a:cs typeface="Arial"/>
              </a:rPr>
              <a:t> ha </a:t>
            </a:r>
            <a:r>
              <a:rPr lang="en-US" sz="2000" err="1">
                <a:cs typeface="Arial"/>
              </a:rPr>
              <a:t>klart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UiO-tilpassede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veiledninger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overgangen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>
                <a:cs typeface="Arial"/>
              </a:rPr>
              <a:t>IT-</a:t>
            </a:r>
            <a:r>
              <a:rPr lang="en-US" sz="2000" err="1">
                <a:cs typeface="Arial"/>
              </a:rPr>
              <a:t>avdelingen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vil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også</a:t>
            </a:r>
            <a:r>
              <a:rPr lang="en-US" sz="2000">
                <a:cs typeface="Arial"/>
              </a:rPr>
              <a:t> </a:t>
            </a:r>
            <a:r>
              <a:rPr lang="en-US" sz="2000" err="1">
                <a:cs typeface="Arial"/>
              </a:rPr>
              <a:t>tilby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kurs</a:t>
            </a:r>
            <a:r>
              <a:rPr lang="en-US" sz="2000">
                <a:cs typeface="Arial"/>
              </a:rPr>
              <a:t> 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de </a:t>
            </a:r>
            <a:r>
              <a:rPr lang="en-US" sz="2000" err="1">
                <a:cs typeface="Arial"/>
              </a:rPr>
              <a:t>som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ønsker</a:t>
            </a:r>
            <a:r>
              <a:rPr lang="en-US" sz="2000">
                <a:cs typeface="Arial"/>
              </a:rPr>
              <a:t> det,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egen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opplæring</a:t>
            </a:r>
            <a:r>
              <a:rPr lang="en-US" sz="2000">
                <a:cs typeface="Arial"/>
              </a:rPr>
              <a:t> for </a:t>
            </a:r>
            <a:r>
              <a:rPr lang="en-US" sz="2000" err="1">
                <a:cs typeface="Arial"/>
              </a:rPr>
              <a:t>sentralbord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andre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spesialfunksjoner</a:t>
            </a:r>
            <a:r>
              <a:rPr lang="en-US" sz="2000">
                <a:cs typeface="Arial"/>
              </a:rPr>
              <a:t>. </a:t>
            </a: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D6D39049-C060-FE49-84B9-BA3ECC2B894C}"/>
              </a:ext>
            </a:extLst>
          </p:cNvPr>
          <p:cNvSpPr txBox="1">
            <a:spLocks/>
          </p:cNvSpPr>
          <p:nvPr/>
        </p:nvSpPr>
        <p:spPr>
          <a:xfrm>
            <a:off x="6435614" y="1078409"/>
            <a:ext cx="5367837" cy="12612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/>
              <a:t>Hvordan lærer jeg å bruke Teams-telefonen?</a:t>
            </a:r>
            <a:endParaRPr lang="nb-NO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931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540AFB-6C8C-5FAA-0D7F-530F0683E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53636865-4A21-C6B5-FA13-D73841EA8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2" y="236816"/>
            <a:ext cx="2631057" cy="640614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675F969-2281-3268-488B-41658EC7CE8A}"/>
              </a:ext>
            </a:extLst>
          </p:cNvPr>
          <p:cNvSpPr txBox="1">
            <a:spLocks/>
          </p:cNvSpPr>
          <p:nvPr/>
        </p:nvSpPr>
        <p:spPr>
          <a:xfrm>
            <a:off x="385972" y="2591678"/>
            <a:ext cx="5147350" cy="46098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r>
              <a:rPr lang="en-US" sz="2000" err="1"/>
              <a:t>Hvis</a:t>
            </a:r>
            <a:r>
              <a:rPr lang="en-US" sz="2000"/>
              <a:t> du </a:t>
            </a:r>
            <a:r>
              <a:rPr lang="en-US" sz="2000" err="1"/>
              <a:t>har</a:t>
            </a:r>
            <a:r>
              <a:rPr lang="en-US" sz="2000"/>
              <a:t> Teams </a:t>
            </a:r>
            <a:r>
              <a:rPr lang="en-US" sz="2000" err="1"/>
              <a:t>installert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mobiltelefonen</a:t>
            </a:r>
            <a:r>
              <a:rPr lang="en-US" sz="2000"/>
              <a:t> din, </a:t>
            </a:r>
            <a:r>
              <a:rPr lang="en-US" sz="2000" err="1"/>
              <a:t>vil</a:t>
            </a:r>
            <a:r>
              <a:rPr lang="en-US" sz="2000"/>
              <a:t> Teams-</a:t>
            </a:r>
            <a:r>
              <a:rPr lang="en-US" sz="2000" err="1"/>
              <a:t>telefonen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mobilen</a:t>
            </a:r>
            <a:r>
              <a:rPr lang="en-US" sz="2000"/>
              <a:t> </a:t>
            </a:r>
            <a:r>
              <a:rPr lang="en-US" sz="2000" err="1"/>
              <a:t>ringe</a:t>
            </a:r>
            <a:r>
              <a:rPr lang="en-US" sz="2000"/>
              <a:t> </a:t>
            </a:r>
            <a:r>
              <a:rPr lang="en-US" sz="2000" err="1"/>
              <a:t>når</a:t>
            </a:r>
            <a:r>
              <a:rPr lang="en-US" sz="2000"/>
              <a:t> du </a:t>
            </a:r>
            <a:r>
              <a:rPr lang="en-US" sz="2000" err="1"/>
              <a:t>bil</a:t>
            </a:r>
            <a:r>
              <a:rPr lang="en-US" sz="2000"/>
              <a:t> </a:t>
            </a:r>
            <a:r>
              <a:rPr lang="en-US" sz="2000" err="1"/>
              <a:t>ringt</a:t>
            </a:r>
            <a:r>
              <a:rPr lang="en-US" sz="2000"/>
              <a:t> opp. </a:t>
            </a:r>
            <a:endParaRPr lang="en-US" sz="2000">
              <a:cs typeface="Arial"/>
            </a:endParaRPr>
          </a:p>
          <a:p>
            <a:pPr marL="125095" indent="-125095"/>
            <a:r>
              <a:rPr lang="en-US" sz="2000">
                <a:cs typeface="Arial"/>
              </a:rPr>
              <a:t>Er du </a:t>
            </a:r>
            <a:r>
              <a:rPr lang="en-US" sz="2000" err="1">
                <a:cs typeface="Arial"/>
              </a:rPr>
              <a:t>ved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datamaskinen</a:t>
            </a:r>
            <a:r>
              <a:rPr lang="en-US" sz="2000">
                <a:cs typeface="Arial"/>
              </a:rPr>
              <a:t> din, </a:t>
            </a:r>
            <a:r>
              <a:rPr lang="en-US" sz="2000" err="1">
                <a:cs typeface="Arial"/>
              </a:rPr>
              <a:t>velger</a:t>
            </a:r>
            <a:r>
              <a:rPr lang="en-US" sz="2000">
                <a:cs typeface="Arial"/>
              </a:rPr>
              <a:t> du om du tar </a:t>
            </a:r>
            <a:r>
              <a:rPr lang="en-US" sz="2000" err="1">
                <a:cs typeface="Arial"/>
              </a:rPr>
              <a:t>telefonen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eller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maskinen</a:t>
            </a:r>
            <a:r>
              <a:rPr lang="en-US" sz="2000">
                <a:cs typeface="Arial"/>
              </a:rPr>
              <a:t>.</a:t>
            </a:r>
          </a:p>
          <a:p>
            <a:pPr marL="125095" indent="-125095"/>
            <a:r>
              <a:rPr lang="en-US" sz="2000">
                <a:cs typeface="Arial"/>
              </a:rPr>
              <a:t>Du </a:t>
            </a:r>
            <a:r>
              <a:rPr lang="en-US" sz="2000" err="1">
                <a:cs typeface="Arial"/>
              </a:rPr>
              <a:t>kan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også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ringe</a:t>
            </a:r>
            <a:r>
              <a:rPr lang="en-US" sz="2000">
                <a:cs typeface="Arial"/>
              </a:rPr>
              <a:t> med Teams-</a:t>
            </a:r>
            <a:r>
              <a:rPr lang="en-US" sz="2000" err="1">
                <a:cs typeface="Arial"/>
              </a:rPr>
              <a:t>telefon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Teams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. </a:t>
            </a: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6C96525D-E5AA-DC56-67E7-DDD9FFDD300A}"/>
              </a:ext>
            </a:extLst>
          </p:cNvPr>
          <p:cNvSpPr txBox="1">
            <a:spLocks/>
          </p:cNvSpPr>
          <p:nvPr/>
        </p:nvSpPr>
        <p:spPr>
          <a:xfrm>
            <a:off x="297153" y="1141690"/>
            <a:ext cx="420188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/>
              <a:t>Teams-telefon på mobilen:</a:t>
            </a:r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7E36B647-18B7-17FB-FCF0-6C25F2BA9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C9FE8CB-EF5B-B70F-32A2-2DC72EF9CA76}"/>
              </a:ext>
            </a:extLst>
          </p:cNvPr>
          <p:cNvSpPr txBox="1">
            <a:spLocks/>
          </p:cNvSpPr>
          <p:nvPr/>
        </p:nvSpPr>
        <p:spPr>
          <a:xfrm>
            <a:off x="6291472" y="2591677"/>
            <a:ext cx="5378671" cy="46098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25438" indent="-125438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095" indent="-125095"/>
            <a:r>
              <a:rPr lang="en-US" sz="2000" err="1">
                <a:cs typeface="Arial"/>
              </a:rPr>
              <a:t>Vær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oppmerksom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at Teams-</a:t>
            </a:r>
            <a:r>
              <a:rPr lang="en-US" sz="2000" err="1">
                <a:cs typeface="Arial"/>
              </a:rPr>
              <a:t>telefonen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 ringer </a:t>
            </a:r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noen</a:t>
            </a:r>
            <a:r>
              <a:rPr lang="en-US" sz="2000">
                <a:cs typeface="Arial"/>
              </a:rPr>
              <a:t> ringer </a:t>
            </a:r>
            <a:r>
              <a:rPr lang="en-US" sz="2000" err="1">
                <a:cs typeface="Arial"/>
              </a:rPr>
              <a:t>fasttelefonnummeret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ditt</a:t>
            </a:r>
            <a:r>
              <a:rPr lang="en-US" sz="2000">
                <a:cs typeface="Arial"/>
              </a:rPr>
              <a:t>, </a:t>
            </a:r>
            <a:r>
              <a:rPr lang="en-US" sz="2000" err="1">
                <a:cs typeface="Arial"/>
              </a:rPr>
              <a:t>og</a:t>
            </a:r>
            <a:r>
              <a:rPr lang="en-US" sz="2000">
                <a:cs typeface="Arial"/>
              </a:rPr>
              <a:t> at det er </a:t>
            </a:r>
            <a:r>
              <a:rPr lang="en-US" sz="2000" err="1">
                <a:cs typeface="Arial"/>
              </a:rPr>
              <a:t>fasttelefonnummeret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ditt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som</a:t>
            </a:r>
            <a:r>
              <a:rPr lang="en-US" sz="2000">
                <a:cs typeface="Arial"/>
              </a:rPr>
              <a:t> vises </a:t>
            </a:r>
            <a:r>
              <a:rPr lang="en-US" sz="2000" err="1">
                <a:cs typeface="Arial"/>
              </a:rPr>
              <a:t>når</a:t>
            </a:r>
            <a:r>
              <a:rPr lang="en-US" sz="2000">
                <a:cs typeface="Arial"/>
              </a:rPr>
              <a:t> du ringer </a:t>
            </a:r>
            <a:r>
              <a:rPr lang="en-US" sz="2000" err="1">
                <a:cs typeface="Arial"/>
              </a:rPr>
              <a:t>noen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derfra</a:t>
            </a:r>
            <a:r>
              <a:rPr lang="en-US" sz="2000">
                <a:cs typeface="Arial"/>
              </a:rPr>
              <a:t>. </a:t>
            </a:r>
            <a:endParaRPr lang="nb-NO">
              <a:cs typeface="Arial"/>
            </a:endParaRPr>
          </a:p>
          <a:p>
            <a:pPr marL="125095" indent="-125095"/>
            <a:r>
              <a:rPr lang="en-US" sz="2000">
                <a:cs typeface="Arial"/>
              </a:rPr>
              <a:t>Teams-</a:t>
            </a:r>
            <a:r>
              <a:rPr lang="en-US" sz="2000" err="1">
                <a:cs typeface="Arial"/>
              </a:rPr>
              <a:t>telefonen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 er </a:t>
            </a:r>
            <a:r>
              <a:rPr lang="en-US" sz="2000" err="1">
                <a:cs typeface="Arial"/>
              </a:rPr>
              <a:t>helt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separat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fra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ringefunksjonen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.</a:t>
            </a:r>
            <a:endParaRPr lang="nb-NO">
              <a:cs typeface="Arial"/>
            </a:endParaRPr>
          </a:p>
          <a:p>
            <a:pPr marL="125095" indent="-125095"/>
            <a:r>
              <a:rPr lang="en-US" sz="2000">
                <a:cs typeface="Arial"/>
              </a:rPr>
              <a:t>Har du </a:t>
            </a:r>
            <a:r>
              <a:rPr lang="en-US" sz="2000" err="1">
                <a:cs typeface="Arial"/>
              </a:rPr>
              <a:t>ikke</a:t>
            </a:r>
            <a:r>
              <a:rPr lang="en-US" sz="2000">
                <a:cs typeface="Arial"/>
              </a:rPr>
              <a:t> Teams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 din, </a:t>
            </a:r>
            <a:r>
              <a:rPr lang="en-US" sz="2000" err="1">
                <a:cs typeface="Arial"/>
              </a:rPr>
              <a:t>vil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ikke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overgangen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til</a:t>
            </a:r>
            <a:r>
              <a:rPr lang="en-US" sz="2000">
                <a:cs typeface="Arial"/>
              </a:rPr>
              <a:t> Teams-</a:t>
            </a:r>
            <a:r>
              <a:rPr lang="en-US" sz="2000" err="1">
                <a:cs typeface="Arial"/>
              </a:rPr>
              <a:t>telefoni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merkes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på</a:t>
            </a:r>
            <a:r>
              <a:rPr lang="en-US" sz="2000">
                <a:cs typeface="Arial"/>
              </a:rPr>
              <a:t> </a:t>
            </a:r>
            <a:r>
              <a:rPr lang="en-US" sz="2000" err="1">
                <a:cs typeface="Arial"/>
              </a:rPr>
              <a:t>mobilen</a:t>
            </a:r>
            <a:r>
              <a:rPr lang="en-US" sz="2000">
                <a:cs typeface="Arial"/>
              </a:rPr>
              <a:t> din</a:t>
            </a:r>
          </a:p>
          <a:p>
            <a:pPr marL="125095" indent="-125095"/>
            <a:endParaRPr lang="en-US" sz="2000">
              <a:cs typeface="Arial"/>
            </a:endParaRPr>
          </a:p>
          <a:p>
            <a:pPr marL="125095" indent="-125095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126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491bf-18fc-41b3-a6b1-09b45db4444d">
      <Terms xmlns="http://schemas.microsoft.com/office/infopath/2007/PartnerControls"/>
    </lcf76f155ced4ddcb4097134ff3c332f>
    <TaxCatchAll xmlns="59f9f9a1-4362-4e54-a919-8141550af3d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BE8F58EA93E846BE6940D7CB7B89DF" ma:contentTypeVersion="13" ma:contentTypeDescription="Opprett et nytt dokument." ma:contentTypeScope="" ma:versionID="2ef96d6a0719b4944ce5d48591938f0d">
  <xsd:schema xmlns:xsd="http://www.w3.org/2001/XMLSchema" xmlns:xs="http://www.w3.org/2001/XMLSchema" xmlns:p="http://schemas.microsoft.com/office/2006/metadata/properties" xmlns:ns2="be0491bf-18fc-41b3-a6b1-09b45db4444d" xmlns:ns3="59f9f9a1-4362-4e54-a919-8141550af3da" targetNamespace="http://schemas.microsoft.com/office/2006/metadata/properties" ma:root="true" ma:fieldsID="fc054b204bcf3d68b3a29576a6bfdee0" ns2:_="" ns3:_="">
    <xsd:import namespace="be0491bf-18fc-41b3-a6b1-09b45db4444d"/>
    <xsd:import namespace="59f9f9a1-4362-4e54-a919-8141550af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491bf-18fc-41b3-a6b1-09b45db44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9f9a1-4362-4e54-a919-8141550af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c227ae3-2789-47ca-88d6-499dbeb2153e}" ma:internalName="TaxCatchAll" ma:showField="CatchAllData" ma:web="59f9f9a1-4362-4e54-a919-8141550af3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59f9f9a1-4362-4e54-a919-8141550af3da"/>
    <ds:schemaRef ds:uri="be0491bf-18fc-41b3-a6b1-09b45db4444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F08246-F957-47E3-9B5B-A24FB857E7DE}">
  <ds:schemaRefs>
    <ds:schemaRef ds:uri="59f9f9a1-4362-4e54-a919-8141550af3da"/>
    <ds:schemaRef ds:uri="be0491bf-18fc-41b3-a6b1-09b45db4444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Application>Microsoft Office PowerPoint</Application>
  <PresentationFormat>Widescreen</PresentationFormat>
  <Slides>25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Ny telefoniløsning  Kommunikasjons- og aktivitetsplan </vt:lpstr>
      <vt:lpstr>Prosjekt for ny telefoniløsning </vt:lpstr>
      <vt:lpstr>Tidsplan ny telefoniløsning på UiO  Tentativ, vedlagt saksdokumenter til IT-direktøren, universitetsdirektøren og IDF</vt:lpstr>
      <vt:lpstr>Tidsplan Tentativ, vedlagt saksdokumenter til IT-direktøren, universitetsdirektøren og IDF</vt:lpstr>
      <vt:lpstr>Tidsplan Tentativ, vedlagt saksdokumenter til IT-direktøren, universitetsdirektøren og IDF</vt:lpstr>
      <vt:lpstr>Interessenter og målgrupper</vt:lpstr>
      <vt:lpstr>Interessentanalyse og interessentstrategi </vt:lpstr>
      <vt:lpstr>PowerPoint Presentation</vt:lpstr>
      <vt:lpstr>Kommunikasjonsmål fase 1: Oppstart og forankring </vt:lpstr>
      <vt:lpstr>Kommunikasjonsmål fase 1: Gjøre beslutningen og prosess for overgang kjent</vt:lpstr>
      <vt:lpstr>Kommunikasjonsmål fase 1: Gjøre beslutningen og prosess for overgang kjent</vt:lpstr>
      <vt:lpstr>Kommunikasjonsmål fase 2: Forberedelser til overgang</vt:lpstr>
      <vt:lpstr>Kommunikasjonsmål fase 3a: Innføring</vt:lpstr>
      <vt:lpstr>Kommunikasjonsmål fase 3a: Innføring</vt:lpstr>
      <vt:lpstr>Kommunikasjonsmål fase 3b: Innføring</vt:lpstr>
      <vt:lpstr>Kommunikasjonsaktiviteter</vt:lpstr>
      <vt:lpstr>Kommunikasjonsaktiviteter</vt:lpstr>
      <vt:lpstr>Kommunikasjonsaktiviteter</vt:lpstr>
      <vt:lpstr>Tillegg: Informasjonspakke om Teams-telefoni</vt:lpstr>
      <vt:lpstr>Hvorfor går vi over til Teams-telefoni?</vt:lpstr>
      <vt:lpstr>Hva er telefoni med Teams</vt:lpstr>
      <vt:lpstr>PowerPoint Presentation</vt:lpstr>
      <vt:lpstr>Beholder jeg telefonnummeret mitt?</vt:lpstr>
      <vt:lpstr>Om hodetelefoner: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Ny, felles  IT-organisasjon  på UiO</dc:title>
  <dc:creator>Gyda Kjekshus</dc:creator>
  <cp:revision>1</cp:revision>
  <cp:lastPrinted>2025-05-15T09:13:04Z</cp:lastPrinted>
  <dcterms:created xsi:type="dcterms:W3CDTF">2021-08-11T08:37:11Z</dcterms:created>
  <dcterms:modified xsi:type="dcterms:W3CDTF">2025-05-20T09:55:59Z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0x010100CEBE8F58EA93E846BE6940D7CB7B89DF</vt:lpwstr>
  </property>
  <property fmtid="{D5CDD505-2E9C-101B-9397-08002B2CF9AE}" pid="3" name="_dlc_DocIdItemGuid">
    <vt:lpwstr>60f82c51-e997-4246-8d27-ec3536cdfe10</vt:lpwstr>
  </property>
  <property fmtid="{D5CDD505-2E9C-101B-9397-08002B2CF9AE}" pid="4" name="MediaServiceImageTags">
    <vt:lpwstr/>
  </property>
</Properties>
</file>