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6" r:id="rId5"/>
    <p:sldId id="258" r:id="rId6"/>
    <p:sldId id="260" r:id="rId7"/>
    <p:sldId id="263" r:id="rId8"/>
    <p:sldId id="259" r:id="rId9"/>
    <p:sldId id="257" r:id="rId10"/>
    <p:sldId id="261" r:id="rId11"/>
    <p:sldId id="264" r:id="rId12"/>
    <p:sldId id="265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954D1C-9A88-4432-BBD8-A0141203E9A3}" v="189" dt="2021-09-24T08:11:36.6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4" autoAdjust="0"/>
    <p:restoredTop sz="94660"/>
  </p:normalViewPr>
  <p:slideViewPr>
    <p:cSldViewPr snapToGrid="0">
      <p:cViewPr varScale="1">
        <p:scale>
          <a:sx n="163" d="100"/>
          <a:sy n="163" d="100"/>
        </p:scale>
        <p:origin x="14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m Thomas Sivertsen" userId="559816e6-0105-436e-8b99-5c558df06818" providerId="ADAL" clId="{F5954D1C-9A88-4432-BBD8-A0141203E9A3}"/>
    <pc:docChg chg="undo custSel addSld delSld modSld sldOrd">
      <pc:chgData name="Kim Thomas Sivertsen" userId="559816e6-0105-436e-8b99-5c558df06818" providerId="ADAL" clId="{F5954D1C-9A88-4432-BBD8-A0141203E9A3}" dt="2021-09-24T08:51:17.849" v="2990" actId="14100"/>
      <pc:docMkLst>
        <pc:docMk/>
      </pc:docMkLst>
      <pc:sldChg chg="addSp delSp modSp mod">
        <pc:chgData name="Kim Thomas Sivertsen" userId="559816e6-0105-436e-8b99-5c558df06818" providerId="ADAL" clId="{F5954D1C-9A88-4432-BBD8-A0141203E9A3}" dt="2021-09-23T08:43:03.719" v="732" actId="20577"/>
        <pc:sldMkLst>
          <pc:docMk/>
          <pc:sldMk cId="2356396634" sldId="256"/>
        </pc:sldMkLst>
        <pc:spChg chg="mod">
          <ac:chgData name="Kim Thomas Sivertsen" userId="559816e6-0105-436e-8b99-5c558df06818" providerId="ADAL" clId="{F5954D1C-9A88-4432-BBD8-A0141203E9A3}" dt="2021-09-23T08:42:54.057" v="704" actId="20577"/>
          <ac:spMkLst>
            <pc:docMk/>
            <pc:sldMk cId="2356396634" sldId="256"/>
            <ac:spMk id="2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3T08:43:03.719" v="732" actId="20577"/>
          <ac:spMkLst>
            <pc:docMk/>
            <pc:sldMk cId="2356396634" sldId="256"/>
            <ac:spMk id="3" creationId="{00000000-0000-0000-0000-000000000000}"/>
          </ac:spMkLst>
        </pc:spChg>
        <pc:spChg chg="add del">
          <ac:chgData name="Kim Thomas Sivertsen" userId="559816e6-0105-436e-8b99-5c558df06818" providerId="ADAL" clId="{F5954D1C-9A88-4432-BBD8-A0141203E9A3}" dt="2021-09-22T11:27:22.771" v="43" actId="22"/>
          <ac:spMkLst>
            <pc:docMk/>
            <pc:sldMk cId="2356396634" sldId="256"/>
            <ac:spMk id="5" creationId="{309FEEE0-65F4-4BC8-8AE3-85C304FF7123}"/>
          </ac:spMkLst>
        </pc:spChg>
      </pc:sldChg>
      <pc:sldChg chg="addSp delSp modSp mod ord">
        <pc:chgData name="Kim Thomas Sivertsen" userId="559816e6-0105-436e-8b99-5c558df06818" providerId="ADAL" clId="{F5954D1C-9A88-4432-BBD8-A0141203E9A3}" dt="2021-09-24T06:53:27.843" v="2784" actId="1076"/>
        <pc:sldMkLst>
          <pc:docMk/>
          <pc:sldMk cId="1836268993" sldId="257"/>
        </pc:sldMkLst>
        <pc:spChg chg="add mod">
          <ac:chgData name="Kim Thomas Sivertsen" userId="559816e6-0105-436e-8b99-5c558df06818" providerId="ADAL" clId="{F5954D1C-9A88-4432-BBD8-A0141203E9A3}" dt="2021-09-24T06:53:27.843" v="2784" actId="1076"/>
          <ac:spMkLst>
            <pc:docMk/>
            <pc:sldMk cId="1836268993" sldId="257"/>
            <ac:spMk id="17" creationId="{71278997-EB72-4D2A-A5AB-58DCA9DBB48D}"/>
          </ac:spMkLst>
        </pc:spChg>
        <pc:spChg chg="mod">
          <ac:chgData name="Kim Thomas Sivertsen" userId="559816e6-0105-436e-8b99-5c558df06818" providerId="ADAL" clId="{F5954D1C-9A88-4432-BBD8-A0141203E9A3}" dt="2021-09-23T09:47:18.479" v="933" actId="20577"/>
          <ac:spMkLst>
            <pc:docMk/>
            <pc:sldMk cId="1836268993" sldId="257"/>
            <ac:spMk id="22" creationId="{00000000-0000-0000-0000-000000000000}"/>
          </ac:spMkLst>
        </pc:spChg>
        <pc:spChg chg="del mod">
          <ac:chgData name="Kim Thomas Sivertsen" userId="559816e6-0105-436e-8b99-5c558df06818" providerId="ADAL" clId="{F5954D1C-9A88-4432-BBD8-A0141203E9A3}" dt="2021-09-22T13:10:07.181" v="656" actId="478"/>
          <ac:spMkLst>
            <pc:docMk/>
            <pc:sldMk cId="1836268993" sldId="257"/>
            <ac:spMk id="28" creationId="{00000000-0000-0000-0000-000000000000}"/>
          </ac:spMkLst>
        </pc:spChg>
        <pc:spChg chg="del mod">
          <ac:chgData name="Kim Thomas Sivertsen" userId="559816e6-0105-436e-8b99-5c558df06818" providerId="ADAL" clId="{F5954D1C-9A88-4432-BBD8-A0141203E9A3}" dt="2021-09-22T13:10:09.425" v="657" actId="478"/>
          <ac:spMkLst>
            <pc:docMk/>
            <pc:sldMk cId="1836268993" sldId="257"/>
            <ac:spMk id="30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4T06:53:12.869" v="2781" actId="1076"/>
          <ac:spMkLst>
            <pc:docMk/>
            <pc:sldMk cId="1836268993" sldId="257"/>
            <ac:spMk id="8196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3T09:47:13.836" v="931" actId="20577"/>
          <ac:spMkLst>
            <pc:docMk/>
            <pc:sldMk cId="1836268993" sldId="257"/>
            <ac:spMk id="8200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4T06:53:17.120" v="2782" actId="1076"/>
          <ac:spMkLst>
            <pc:docMk/>
            <pc:sldMk cId="1836268993" sldId="257"/>
            <ac:spMk id="8201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4T06:53:21.269" v="2783" actId="1076"/>
          <ac:spMkLst>
            <pc:docMk/>
            <pc:sldMk cId="1836268993" sldId="257"/>
            <ac:spMk id="8202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2T11:31:30.016" v="215" actId="20577"/>
          <ac:spMkLst>
            <pc:docMk/>
            <pc:sldMk cId="1836268993" sldId="257"/>
            <ac:spMk id="8207" creationId="{00000000-0000-0000-0000-000000000000}"/>
          </ac:spMkLst>
        </pc:spChg>
        <pc:spChg chg="del mod">
          <ac:chgData name="Kim Thomas Sivertsen" userId="559816e6-0105-436e-8b99-5c558df06818" providerId="ADAL" clId="{F5954D1C-9A88-4432-BBD8-A0141203E9A3}" dt="2021-09-22T13:10:01.552" v="653" actId="478"/>
          <ac:spMkLst>
            <pc:docMk/>
            <pc:sldMk cId="1836268993" sldId="257"/>
            <ac:spMk id="8208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3T09:47:22.422" v="935" actId="20577"/>
          <ac:spMkLst>
            <pc:docMk/>
            <pc:sldMk cId="1836268993" sldId="257"/>
            <ac:spMk id="8211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3T09:47:30.551" v="938" actId="20577"/>
          <ac:spMkLst>
            <pc:docMk/>
            <pc:sldMk cId="1836268993" sldId="257"/>
            <ac:spMk id="8213" creationId="{00000000-0000-0000-0000-000000000000}"/>
          </ac:spMkLst>
        </pc:spChg>
      </pc:sldChg>
      <pc:sldChg chg="delSp modSp add mod">
        <pc:chgData name="Kim Thomas Sivertsen" userId="559816e6-0105-436e-8b99-5c558df06818" providerId="ADAL" clId="{F5954D1C-9A88-4432-BBD8-A0141203E9A3}" dt="2021-09-24T06:52:42.978" v="2777" actId="1076"/>
        <pc:sldMkLst>
          <pc:docMk/>
          <pc:sldMk cId="984560733" sldId="258"/>
        </pc:sldMkLst>
        <pc:spChg chg="del mod">
          <ac:chgData name="Kim Thomas Sivertsen" userId="559816e6-0105-436e-8b99-5c558df06818" providerId="ADAL" clId="{F5954D1C-9A88-4432-BBD8-A0141203E9A3}" dt="2021-09-22T12:59:18.970" v="645" actId="478"/>
          <ac:spMkLst>
            <pc:docMk/>
            <pc:sldMk cId="984560733" sldId="258"/>
            <ac:spMk id="28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3T10:23:53.581" v="1417" actId="14100"/>
          <ac:spMkLst>
            <pc:docMk/>
            <pc:sldMk cId="984560733" sldId="258"/>
            <ac:spMk id="30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2T12:57:14.077" v="577" actId="14100"/>
          <ac:spMkLst>
            <pc:docMk/>
            <pc:sldMk cId="984560733" sldId="258"/>
            <ac:spMk id="8196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2T12:52:47.921" v="459" actId="20577"/>
          <ac:spMkLst>
            <pc:docMk/>
            <pc:sldMk cId="984560733" sldId="258"/>
            <ac:spMk id="8200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4T06:52:37.419" v="2776" actId="1076"/>
          <ac:spMkLst>
            <pc:docMk/>
            <pc:sldMk cId="984560733" sldId="258"/>
            <ac:spMk id="8201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4T06:52:42.978" v="2777" actId="1076"/>
          <ac:spMkLst>
            <pc:docMk/>
            <pc:sldMk cId="984560733" sldId="258"/>
            <ac:spMk id="8202" creationId="{00000000-0000-0000-0000-000000000000}"/>
          </ac:spMkLst>
        </pc:spChg>
        <pc:spChg chg="del mod">
          <ac:chgData name="Kim Thomas Sivertsen" userId="559816e6-0105-436e-8b99-5c558df06818" providerId="ADAL" clId="{F5954D1C-9A88-4432-BBD8-A0141203E9A3}" dt="2021-09-22T12:55:34.449" v="542" actId="478"/>
          <ac:spMkLst>
            <pc:docMk/>
            <pc:sldMk cId="984560733" sldId="258"/>
            <ac:spMk id="8208" creationId="{00000000-0000-0000-0000-000000000000}"/>
          </ac:spMkLst>
        </pc:spChg>
      </pc:sldChg>
      <pc:sldChg chg="delSp modSp add mod">
        <pc:chgData name="Kim Thomas Sivertsen" userId="559816e6-0105-436e-8b99-5c558df06818" providerId="ADAL" clId="{F5954D1C-9A88-4432-BBD8-A0141203E9A3}" dt="2021-09-24T07:05:05.720" v="2785" actId="1076"/>
        <pc:sldMkLst>
          <pc:docMk/>
          <pc:sldMk cId="1842063588" sldId="259"/>
        </pc:sldMkLst>
        <pc:spChg chg="mod">
          <ac:chgData name="Kim Thomas Sivertsen" userId="559816e6-0105-436e-8b99-5c558df06818" providerId="ADAL" clId="{F5954D1C-9A88-4432-BBD8-A0141203E9A3}" dt="2021-09-23T09:46:07.392" v="878" actId="20577"/>
          <ac:spMkLst>
            <pc:docMk/>
            <pc:sldMk cId="1842063588" sldId="259"/>
            <ac:spMk id="22" creationId="{00000000-0000-0000-0000-000000000000}"/>
          </ac:spMkLst>
        </pc:spChg>
        <pc:spChg chg="del mod">
          <ac:chgData name="Kim Thomas Sivertsen" userId="559816e6-0105-436e-8b99-5c558df06818" providerId="ADAL" clId="{F5954D1C-9A88-4432-BBD8-A0141203E9A3}" dt="2021-09-22T13:11:07.132" v="674" actId="478"/>
          <ac:spMkLst>
            <pc:docMk/>
            <pc:sldMk cId="1842063588" sldId="259"/>
            <ac:spMk id="28" creationId="{00000000-0000-0000-0000-000000000000}"/>
          </ac:spMkLst>
        </pc:spChg>
        <pc:spChg chg="del">
          <ac:chgData name="Kim Thomas Sivertsen" userId="559816e6-0105-436e-8b99-5c558df06818" providerId="ADAL" clId="{F5954D1C-9A88-4432-BBD8-A0141203E9A3}" dt="2021-09-22T13:11:01.187" v="670" actId="478"/>
          <ac:spMkLst>
            <pc:docMk/>
            <pc:sldMk cId="1842063588" sldId="259"/>
            <ac:spMk id="30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4T06:52:57.870" v="2778" actId="1076"/>
          <ac:spMkLst>
            <pc:docMk/>
            <pc:sldMk cId="1842063588" sldId="259"/>
            <ac:spMk id="8196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3T09:45:31.422" v="866" actId="20577"/>
          <ac:spMkLst>
            <pc:docMk/>
            <pc:sldMk cId="1842063588" sldId="259"/>
            <ac:spMk id="8200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4T07:05:05.720" v="2785" actId="1076"/>
          <ac:spMkLst>
            <pc:docMk/>
            <pc:sldMk cId="1842063588" sldId="259"/>
            <ac:spMk id="8201" creationId="{00000000-0000-0000-0000-000000000000}"/>
          </ac:spMkLst>
        </pc:spChg>
        <pc:spChg chg="del mod">
          <ac:chgData name="Kim Thomas Sivertsen" userId="559816e6-0105-436e-8b99-5c558df06818" providerId="ADAL" clId="{F5954D1C-9A88-4432-BBD8-A0141203E9A3}" dt="2021-09-24T06:53:02.028" v="2780" actId="478"/>
          <ac:spMkLst>
            <pc:docMk/>
            <pc:sldMk cId="1842063588" sldId="259"/>
            <ac:spMk id="8202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2T11:31:54.368" v="255" actId="20577"/>
          <ac:spMkLst>
            <pc:docMk/>
            <pc:sldMk cId="1842063588" sldId="259"/>
            <ac:spMk id="8207" creationId="{00000000-0000-0000-0000-000000000000}"/>
          </ac:spMkLst>
        </pc:spChg>
        <pc:spChg chg="del">
          <ac:chgData name="Kim Thomas Sivertsen" userId="559816e6-0105-436e-8b99-5c558df06818" providerId="ADAL" clId="{F5954D1C-9A88-4432-BBD8-A0141203E9A3}" dt="2021-09-22T13:11:09.046" v="675" actId="478"/>
          <ac:spMkLst>
            <pc:docMk/>
            <pc:sldMk cId="1842063588" sldId="259"/>
            <ac:spMk id="8208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3T09:46:00.593" v="876" actId="20577"/>
          <ac:spMkLst>
            <pc:docMk/>
            <pc:sldMk cId="1842063588" sldId="259"/>
            <ac:spMk id="8211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3T09:45:48.979" v="872" actId="20577"/>
          <ac:spMkLst>
            <pc:docMk/>
            <pc:sldMk cId="1842063588" sldId="259"/>
            <ac:spMk id="8213" creationId="{00000000-0000-0000-0000-000000000000}"/>
          </ac:spMkLst>
        </pc:spChg>
      </pc:sldChg>
      <pc:sldChg chg="addSp delSp modSp add mod ord">
        <pc:chgData name="Kim Thomas Sivertsen" userId="559816e6-0105-436e-8b99-5c558df06818" providerId="ADAL" clId="{F5954D1C-9A88-4432-BBD8-A0141203E9A3}" dt="2021-09-24T08:51:17.849" v="2990" actId="14100"/>
        <pc:sldMkLst>
          <pc:docMk/>
          <pc:sldMk cId="1842191165" sldId="260"/>
        </pc:sldMkLst>
        <pc:spChg chg="add mod">
          <ac:chgData name="Kim Thomas Sivertsen" userId="559816e6-0105-436e-8b99-5c558df06818" providerId="ADAL" clId="{F5954D1C-9A88-4432-BBD8-A0141203E9A3}" dt="2021-09-23T12:01:44.293" v="2775" actId="1076"/>
          <ac:spMkLst>
            <pc:docMk/>
            <pc:sldMk cId="1842191165" sldId="260"/>
            <ac:spMk id="2" creationId="{F244ADCE-7D98-4238-83D7-B689F2C60589}"/>
          </ac:spMkLst>
        </pc:spChg>
        <pc:spChg chg="add mod">
          <ac:chgData name="Kim Thomas Sivertsen" userId="559816e6-0105-436e-8b99-5c558df06818" providerId="ADAL" clId="{F5954D1C-9A88-4432-BBD8-A0141203E9A3}" dt="2021-09-23T10:09:17.171" v="1416" actId="1076"/>
          <ac:spMkLst>
            <pc:docMk/>
            <pc:sldMk cId="1842191165" sldId="260"/>
            <ac:spMk id="20" creationId="{4F4F1525-F0FA-43AC-B5C6-FE794221A71F}"/>
          </ac:spMkLst>
        </pc:spChg>
        <pc:spChg chg="mod">
          <ac:chgData name="Kim Thomas Sivertsen" userId="559816e6-0105-436e-8b99-5c558df06818" providerId="ADAL" clId="{F5954D1C-9A88-4432-BBD8-A0141203E9A3}" dt="2021-09-23T09:47:41.591" v="944" actId="20577"/>
          <ac:spMkLst>
            <pc:docMk/>
            <pc:sldMk cId="1842191165" sldId="260"/>
            <ac:spMk id="22" creationId="{00000000-0000-0000-0000-000000000000}"/>
          </ac:spMkLst>
        </pc:spChg>
        <pc:spChg chg="del">
          <ac:chgData name="Kim Thomas Sivertsen" userId="559816e6-0105-436e-8b99-5c558df06818" providerId="ADAL" clId="{F5954D1C-9A88-4432-BBD8-A0141203E9A3}" dt="2021-09-23T09:02:43.493" v="738" actId="478"/>
          <ac:spMkLst>
            <pc:docMk/>
            <pc:sldMk cId="1842191165" sldId="260"/>
            <ac:spMk id="28" creationId="{00000000-0000-0000-0000-000000000000}"/>
          </ac:spMkLst>
        </pc:spChg>
        <pc:spChg chg="del">
          <ac:chgData name="Kim Thomas Sivertsen" userId="559816e6-0105-436e-8b99-5c558df06818" providerId="ADAL" clId="{F5954D1C-9A88-4432-BBD8-A0141203E9A3}" dt="2021-09-23T09:02:46.635" v="739" actId="478"/>
          <ac:spMkLst>
            <pc:docMk/>
            <pc:sldMk cId="1842191165" sldId="260"/>
            <ac:spMk id="30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4T08:51:17.849" v="2990" actId="14100"/>
          <ac:spMkLst>
            <pc:docMk/>
            <pc:sldMk cId="1842191165" sldId="260"/>
            <ac:spMk id="8196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3T09:47:37.568" v="942" actId="20577"/>
          <ac:spMkLst>
            <pc:docMk/>
            <pc:sldMk cId="1842191165" sldId="260"/>
            <ac:spMk id="8200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4T08:51:10.871" v="2989" actId="1076"/>
          <ac:spMkLst>
            <pc:docMk/>
            <pc:sldMk cId="1842191165" sldId="260"/>
            <ac:spMk id="8201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4T08:51:05.359" v="2988" actId="1076"/>
          <ac:spMkLst>
            <pc:docMk/>
            <pc:sldMk cId="1842191165" sldId="260"/>
            <ac:spMk id="8202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2T11:32:17.880" v="318" actId="27636"/>
          <ac:spMkLst>
            <pc:docMk/>
            <pc:sldMk cId="1842191165" sldId="260"/>
            <ac:spMk id="8207" creationId="{00000000-0000-0000-0000-000000000000}"/>
          </ac:spMkLst>
        </pc:spChg>
        <pc:spChg chg="del">
          <ac:chgData name="Kim Thomas Sivertsen" userId="559816e6-0105-436e-8b99-5c558df06818" providerId="ADAL" clId="{F5954D1C-9A88-4432-BBD8-A0141203E9A3}" dt="2021-09-23T09:02:40.949" v="737" actId="478"/>
          <ac:spMkLst>
            <pc:docMk/>
            <pc:sldMk cId="1842191165" sldId="260"/>
            <ac:spMk id="8208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3T09:47:46.470" v="946" actId="20577"/>
          <ac:spMkLst>
            <pc:docMk/>
            <pc:sldMk cId="1842191165" sldId="260"/>
            <ac:spMk id="8211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3T09:47:53.061" v="949" actId="20577"/>
          <ac:spMkLst>
            <pc:docMk/>
            <pc:sldMk cId="1842191165" sldId="260"/>
            <ac:spMk id="8213" creationId="{00000000-0000-0000-0000-000000000000}"/>
          </ac:spMkLst>
        </pc:spChg>
      </pc:sldChg>
      <pc:sldChg chg="addSp delSp modSp add mod">
        <pc:chgData name="Kim Thomas Sivertsen" userId="559816e6-0105-436e-8b99-5c558df06818" providerId="ADAL" clId="{F5954D1C-9A88-4432-BBD8-A0141203E9A3}" dt="2021-09-24T08:12:58.225" v="2984" actId="1076"/>
        <pc:sldMkLst>
          <pc:docMk/>
          <pc:sldMk cId="3862769215" sldId="261"/>
        </pc:sldMkLst>
        <pc:spChg chg="add del">
          <ac:chgData name="Kim Thomas Sivertsen" userId="559816e6-0105-436e-8b99-5c558df06818" providerId="ADAL" clId="{F5954D1C-9A88-4432-BBD8-A0141203E9A3}" dt="2021-09-24T08:11:20.893" v="2789" actId="22"/>
          <ac:spMkLst>
            <pc:docMk/>
            <pc:sldMk cId="3862769215" sldId="261"/>
            <ac:spMk id="18" creationId="{3D1B95F9-8501-4EB0-B9BA-C319776478B8}"/>
          </ac:spMkLst>
        </pc:spChg>
        <pc:spChg chg="add mod">
          <ac:chgData name="Kim Thomas Sivertsen" userId="559816e6-0105-436e-8b99-5c558df06818" providerId="ADAL" clId="{F5954D1C-9A88-4432-BBD8-A0141203E9A3}" dt="2021-09-24T08:12:58.225" v="2984" actId="1076"/>
          <ac:spMkLst>
            <pc:docMk/>
            <pc:sldMk cId="3862769215" sldId="261"/>
            <ac:spMk id="19" creationId="{104903E1-B31F-4956-8CC8-12CEF92EDC73}"/>
          </ac:spMkLst>
        </pc:spChg>
        <pc:spChg chg="mod">
          <ac:chgData name="Kim Thomas Sivertsen" userId="559816e6-0105-436e-8b99-5c558df06818" providerId="ADAL" clId="{F5954D1C-9A88-4432-BBD8-A0141203E9A3}" dt="2021-09-23T09:48:56.061" v="955" actId="20577"/>
          <ac:spMkLst>
            <pc:docMk/>
            <pc:sldMk cId="3862769215" sldId="261"/>
            <ac:spMk id="22" creationId="{00000000-0000-0000-0000-000000000000}"/>
          </ac:spMkLst>
        </pc:spChg>
        <pc:spChg chg="del mod">
          <ac:chgData name="Kim Thomas Sivertsen" userId="559816e6-0105-436e-8b99-5c558df06818" providerId="ADAL" clId="{F5954D1C-9A88-4432-BBD8-A0141203E9A3}" dt="2021-09-22T13:11:44.477" v="683" actId="478"/>
          <ac:spMkLst>
            <pc:docMk/>
            <pc:sldMk cId="3862769215" sldId="261"/>
            <ac:spMk id="28" creationId="{00000000-0000-0000-0000-000000000000}"/>
          </ac:spMkLst>
        </pc:spChg>
        <pc:spChg chg="del mod">
          <ac:chgData name="Kim Thomas Sivertsen" userId="559816e6-0105-436e-8b99-5c558df06818" providerId="ADAL" clId="{F5954D1C-9A88-4432-BBD8-A0141203E9A3}" dt="2021-09-22T13:11:46.441" v="684" actId="478"/>
          <ac:spMkLst>
            <pc:docMk/>
            <pc:sldMk cId="3862769215" sldId="261"/>
            <ac:spMk id="30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4T07:05:32.162" v="2786" actId="20577"/>
          <ac:spMkLst>
            <pc:docMk/>
            <pc:sldMk cId="3862769215" sldId="261"/>
            <ac:spMk id="8196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2T11:35:25.260" v="425" actId="1076"/>
          <ac:spMkLst>
            <pc:docMk/>
            <pc:sldMk cId="3862769215" sldId="261"/>
            <ac:spMk id="8198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3T09:48:48.246" v="953" actId="20577"/>
          <ac:spMkLst>
            <pc:docMk/>
            <pc:sldMk cId="3862769215" sldId="261"/>
            <ac:spMk id="8200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3T11:33:41.192" v="2683" actId="14100"/>
          <ac:spMkLst>
            <pc:docMk/>
            <pc:sldMk cId="3862769215" sldId="261"/>
            <ac:spMk id="8201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4T07:05:41.529" v="2787" actId="1076"/>
          <ac:spMkLst>
            <pc:docMk/>
            <pc:sldMk cId="3862769215" sldId="261"/>
            <ac:spMk id="8202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2T12:51:47.523" v="427" actId="20577"/>
          <ac:spMkLst>
            <pc:docMk/>
            <pc:sldMk cId="3862769215" sldId="261"/>
            <ac:spMk id="8207" creationId="{00000000-0000-0000-0000-000000000000}"/>
          </ac:spMkLst>
        </pc:spChg>
        <pc:spChg chg="del mod">
          <ac:chgData name="Kim Thomas Sivertsen" userId="559816e6-0105-436e-8b99-5c558df06818" providerId="ADAL" clId="{F5954D1C-9A88-4432-BBD8-A0141203E9A3}" dt="2021-09-22T13:11:38.423" v="681" actId="478"/>
          <ac:spMkLst>
            <pc:docMk/>
            <pc:sldMk cId="3862769215" sldId="261"/>
            <ac:spMk id="8208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3T09:49:00.195" v="957" actId="20577"/>
          <ac:spMkLst>
            <pc:docMk/>
            <pc:sldMk cId="3862769215" sldId="261"/>
            <ac:spMk id="8211" creationId="{00000000-0000-0000-0000-000000000000}"/>
          </ac:spMkLst>
        </pc:spChg>
        <pc:spChg chg="mod">
          <ac:chgData name="Kim Thomas Sivertsen" userId="559816e6-0105-436e-8b99-5c558df06818" providerId="ADAL" clId="{F5954D1C-9A88-4432-BBD8-A0141203E9A3}" dt="2021-09-23T09:49:07.993" v="960" actId="20577"/>
          <ac:spMkLst>
            <pc:docMk/>
            <pc:sldMk cId="3862769215" sldId="261"/>
            <ac:spMk id="8213" creationId="{00000000-0000-0000-0000-000000000000}"/>
          </ac:spMkLst>
        </pc:spChg>
        <pc:cxnChg chg="add del mod">
          <ac:chgData name="Kim Thomas Sivertsen" userId="559816e6-0105-436e-8b99-5c558df06818" providerId="ADAL" clId="{F5954D1C-9A88-4432-BBD8-A0141203E9A3}" dt="2021-09-22T11:35:17.638" v="424" actId="1076"/>
          <ac:cxnSpMkLst>
            <pc:docMk/>
            <pc:sldMk cId="3862769215" sldId="261"/>
            <ac:cxnSpMk id="8197" creationId="{00000000-0000-0000-0000-000000000000}"/>
          </ac:cxnSpMkLst>
        </pc:cxnChg>
        <pc:cxnChg chg="mod">
          <ac:chgData name="Kim Thomas Sivertsen" userId="559816e6-0105-436e-8b99-5c558df06818" providerId="ADAL" clId="{F5954D1C-9A88-4432-BBD8-A0141203E9A3}" dt="2021-09-22T11:35:17.638" v="424" actId="1076"/>
          <ac:cxnSpMkLst>
            <pc:docMk/>
            <pc:sldMk cId="3862769215" sldId="261"/>
            <ac:cxnSpMk id="8203" creationId="{00000000-0000-0000-0000-000000000000}"/>
          </ac:cxnSpMkLst>
        </pc:cxnChg>
        <pc:cxnChg chg="mod">
          <ac:chgData name="Kim Thomas Sivertsen" userId="559816e6-0105-436e-8b99-5c558df06818" providerId="ADAL" clId="{F5954D1C-9A88-4432-BBD8-A0141203E9A3}" dt="2021-09-22T11:35:17.638" v="424" actId="1076"/>
          <ac:cxnSpMkLst>
            <pc:docMk/>
            <pc:sldMk cId="3862769215" sldId="261"/>
            <ac:cxnSpMk id="8204" creationId="{00000000-0000-0000-0000-000000000000}"/>
          </ac:cxnSpMkLst>
        </pc:cxnChg>
        <pc:cxnChg chg="mod">
          <ac:chgData name="Kim Thomas Sivertsen" userId="559816e6-0105-436e-8b99-5c558df06818" providerId="ADAL" clId="{F5954D1C-9A88-4432-BBD8-A0141203E9A3}" dt="2021-09-22T11:35:17.638" v="424" actId="1076"/>
          <ac:cxnSpMkLst>
            <pc:docMk/>
            <pc:sldMk cId="3862769215" sldId="261"/>
            <ac:cxnSpMk id="8206" creationId="{00000000-0000-0000-0000-000000000000}"/>
          </ac:cxnSpMkLst>
        </pc:cxnChg>
        <pc:cxnChg chg="mod">
          <ac:chgData name="Kim Thomas Sivertsen" userId="559816e6-0105-436e-8b99-5c558df06818" providerId="ADAL" clId="{F5954D1C-9A88-4432-BBD8-A0141203E9A3}" dt="2021-09-22T11:35:17.638" v="424" actId="1076"/>
          <ac:cxnSpMkLst>
            <pc:docMk/>
            <pc:sldMk cId="3862769215" sldId="261"/>
            <ac:cxnSpMk id="8210" creationId="{00000000-0000-0000-0000-000000000000}"/>
          </ac:cxnSpMkLst>
        </pc:cxnChg>
        <pc:cxnChg chg="mod">
          <ac:chgData name="Kim Thomas Sivertsen" userId="559816e6-0105-436e-8b99-5c558df06818" providerId="ADAL" clId="{F5954D1C-9A88-4432-BBD8-A0141203E9A3}" dt="2021-09-22T11:35:17.638" v="424" actId="1076"/>
          <ac:cxnSpMkLst>
            <pc:docMk/>
            <pc:sldMk cId="3862769215" sldId="261"/>
            <ac:cxnSpMk id="8212" creationId="{00000000-0000-0000-0000-000000000000}"/>
          </ac:cxnSpMkLst>
        </pc:cxnChg>
      </pc:sldChg>
      <pc:sldChg chg="new del">
        <pc:chgData name="Kim Thomas Sivertsen" userId="559816e6-0105-436e-8b99-5c558df06818" providerId="ADAL" clId="{F5954D1C-9A88-4432-BBD8-A0141203E9A3}" dt="2021-09-23T10:51:14.659" v="1445" actId="47"/>
        <pc:sldMkLst>
          <pc:docMk/>
          <pc:sldMk cId="3604617519" sldId="262"/>
        </pc:sldMkLst>
      </pc:sldChg>
      <pc:sldChg chg="modSp new mod">
        <pc:chgData name="Kim Thomas Sivertsen" userId="559816e6-0105-436e-8b99-5c558df06818" providerId="ADAL" clId="{F5954D1C-9A88-4432-BBD8-A0141203E9A3}" dt="2021-09-23T11:02:03.748" v="1907" actId="20577"/>
        <pc:sldMkLst>
          <pc:docMk/>
          <pc:sldMk cId="957319193" sldId="263"/>
        </pc:sldMkLst>
        <pc:spChg chg="mod">
          <ac:chgData name="Kim Thomas Sivertsen" userId="559816e6-0105-436e-8b99-5c558df06818" providerId="ADAL" clId="{F5954D1C-9A88-4432-BBD8-A0141203E9A3}" dt="2021-09-23T11:02:03.748" v="1907" actId="20577"/>
          <ac:spMkLst>
            <pc:docMk/>
            <pc:sldMk cId="957319193" sldId="263"/>
            <ac:spMk id="2" creationId="{E6D8C42F-38A5-4B55-88FA-3B0404B75821}"/>
          </ac:spMkLst>
        </pc:spChg>
        <pc:spChg chg="mod">
          <ac:chgData name="Kim Thomas Sivertsen" userId="559816e6-0105-436e-8b99-5c558df06818" providerId="ADAL" clId="{F5954D1C-9A88-4432-BBD8-A0141203E9A3}" dt="2021-09-23T10:57:12.579" v="1906" actId="20577"/>
          <ac:spMkLst>
            <pc:docMk/>
            <pc:sldMk cId="957319193" sldId="263"/>
            <ac:spMk id="3" creationId="{B0D4326F-82B2-47AD-B6BB-B7ECA7DD7D6F}"/>
          </ac:spMkLst>
        </pc:spChg>
      </pc:sldChg>
      <pc:sldChg chg="modSp new mod">
        <pc:chgData name="Kim Thomas Sivertsen" userId="559816e6-0105-436e-8b99-5c558df06818" providerId="ADAL" clId="{F5954D1C-9A88-4432-BBD8-A0141203E9A3}" dt="2021-09-23T11:05:34.591" v="2399" actId="20577"/>
        <pc:sldMkLst>
          <pc:docMk/>
          <pc:sldMk cId="2827991551" sldId="264"/>
        </pc:sldMkLst>
        <pc:spChg chg="mod">
          <ac:chgData name="Kim Thomas Sivertsen" userId="559816e6-0105-436e-8b99-5c558df06818" providerId="ADAL" clId="{F5954D1C-9A88-4432-BBD8-A0141203E9A3}" dt="2021-09-23T11:03:04.734" v="1910" actId="20577"/>
          <ac:spMkLst>
            <pc:docMk/>
            <pc:sldMk cId="2827991551" sldId="264"/>
            <ac:spMk id="2" creationId="{E8EE928B-E0E4-4EE4-9309-856BD37FDDC2}"/>
          </ac:spMkLst>
        </pc:spChg>
        <pc:spChg chg="mod">
          <ac:chgData name="Kim Thomas Sivertsen" userId="559816e6-0105-436e-8b99-5c558df06818" providerId="ADAL" clId="{F5954D1C-9A88-4432-BBD8-A0141203E9A3}" dt="2021-09-23T11:05:34.591" v="2399" actId="20577"/>
          <ac:spMkLst>
            <pc:docMk/>
            <pc:sldMk cId="2827991551" sldId="264"/>
            <ac:spMk id="3" creationId="{F4687C8A-E197-46CA-B4D5-BD8F4F345D3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7176BE-E755-48E4-83FE-3FF5CAAB4ADD}" type="datetimeFigureOut">
              <a:rPr lang="nb-NO" smtClean="0"/>
              <a:t>28.09.2021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FA09D3-9192-4040-ABEA-6C9D91488EA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5137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i="1" dirty="0"/>
              <a:t>Jamfør tidsplan i prosjektbeskrivelsen og definerte milepeler.</a:t>
            </a:r>
            <a:r>
              <a:rPr lang="nb-NO" i="1" baseline="0" dirty="0"/>
              <a:t> Det er mange varianter av en slik tidsplan, om du lager den i </a:t>
            </a:r>
            <a:r>
              <a:rPr lang="nb-NO" i="1" baseline="0" dirty="0" err="1"/>
              <a:t>power</a:t>
            </a:r>
            <a:r>
              <a:rPr lang="nb-NO" i="1" baseline="0" dirty="0"/>
              <a:t> </a:t>
            </a:r>
            <a:r>
              <a:rPr lang="nb-NO" i="1" baseline="0" dirty="0" err="1"/>
              <a:t>point</a:t>
            </a:r>
            <a:r>
              <a:rPr lang="nb-NO" i="1" baseline="0" dirty="0"/>
              <a:t> eller klipper inn et bilde fra et annet dokument eller fra et IT-verktøy som MS-</a:t>
            </a:r>
            <a:r>
              <a:rPr lang="nb-NO" i="1" baseline="0" dirty="0" err="1"/>
              <a:t>project</a:t>
            </a:r>
            <a:r>
              <a:rPr lang="nb-NO" i="1" baseline="0" dirty="0"/>
              <a:t> e.l. er opp til prosjektleder og prosjekteier med tanke på hva som er mest hensiktsmessig.</a:t>
            </a:r>
          </a:p>
          <a:p>
            <a:endParaRPr lang="nb-NO" i="1" baseline="0" dirty="0"/>
          </a:p>
          <a:p>
            <a:r>
              <a:rPr lang="nb-NO" b="1" i="1" baseline="0" dirty="0"/>
              <a:t>Monica:</a:t>
            </a:r>
          </a:p>
          <a:p>
            <a:pPr marL="171450" indent="-171450">
              <a:buFont typeface="Arial" charset="0"/>
              <a:buChar char="•"/>
            </a:pPr>
            <a:r>
              <a:rPr lang="nb-NO" b="1" i="1" baseline="0" dirty="0"/>
              <a:t>Her kunne jeg tenkt meg at man lagde noen flere foiler med eksempler på fine fremstillinger, f.eks. lime inn fra prosjektløftets tidsplan...</a:t>
            </a:r>
          </a:p>
          <a:p>
            <a:pPr marL="171450" indent="-171450">
              <a:buFont typeface="Arial" charset="0"/>
              <a:buChar char="•"/>
            </a:pPr>
            <a:r>
              <a:rPr lang="nb-NO" b="1" i="1" baseline="0" dirty="0"/>
              <a:t>Jeg legger inn to foiler etter for å illustrere</a:t>
            </a:r>
            <a:endParaRPr lang="nb-NO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565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i="1" dirty="0"/>
              <a:t>Jamfør tidsplan i prosjektbeskrivelsen og definerte milepeler.</a:t>
            </a:r>
            <a:r>
              <a:rPr lang="nb-NO" i="1" baseline="0" dirty="0"/>
              <a:t> Det er mange varianter av en slik tidsplan, om du lager den i </a:t>
            </a:r>
            <a:r>
              <a:rPr lang="nb-NO" i="1" baseline="0" dirty="0" err="1"/>
              <a:t>power</a:t>
            </a:r>
            <a:r>
              <a:rPr lang="nb-NO" i="1" baseline="0" dirty="0"/>
              <a:t> </a:t>
            </a:r>
            <a:r>
              <a:rPr lang="nb-NO" i="1" baseline="0" dirty="0" err="1"/>
              <a:t>point</a:t>
            </a:r>
            <a:r>
              <a:rPr lang="nb-NO" i="1" baseline="0" dirty="0"/>
              <a:t> eller klipper inn et bilde fra et annet dokument eller fra et IT-verktøy som MS-</a:t>
            </a:r>
            <a:r>
              <a:rPr lang="nb-NO" i="1" baseline="0" dirty="0" err="1"/>
              <a:t>project</a:t>
            </a:r>
            <a:r>
              <a:rPr lang="nb-NO" i="1" baseline="0" dirty="0"/>
              <a:t> e.l. er opp til prosjektleder og prosjekteier med tanke på hva som er mest hensiktsmessig.</a:t>
            </a:r>
          </a:p>
          <a:p>
            <a:endParaRPr lang="nb-NO" i="1" baseline="0" dirty="0"/>
          </a:p>
          <a:p>
            <a:r>
              <a:rPr lang="nb-NO" b="1" i="1" baseline="0" dirty="0"/>
              <a:t>Monica:</a:t>
            </a:r>
          </a:p>
          <a:p>
            <a:pPr marL="171450" indent="-171450">
              <a:buFont typeface="Arial" charset="0"/>
              <a:buChar char="•"/>
            </a:pPr>
            <a:r>
              <a:rPr lang="nb-NO" b="1" i="1" baseline="0" dirty="0"/>
              <a:t>Her kunne jeg tenkt meg at man lagde noen flere foiler med eksempler på fine fremstillinger, f.eks. lime inn fra prosjektløftets tidsplan...</a:t>
            </a:r>
          </a:p>
          <a:p>
            <a:pPr marL="171450" indent="-171450">
              <a:buFont typeface="Arial" charset="0"/>
              <a:buChar char="•"/>
            </a:pPr>
            <a:r>
              <a:rPr lang="nb-NO" b="1" i="1" baseline="0" dirty="0"/>
              <a:t>Jeg legger inn to foiler etter for å illustrere</a:t>
            </a:r>
            <a:endParaRPr lang="nb-NO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917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i="1" dirty="0"/>
              <a:t>Jamfør tidsplan i prosjektbeskrivelsen og definerte milepeler.</a:t>
            </a:r>
            <a:r>
              <a:rPr lang="nb-NO" i="1" baseline="0" dirty="0"/>
              <a:t> Det er mange varianter av en slik tidsplan, om du lager den i </a:t>
            </a:r>
            <a:r>
              <a:rPr lang="nb-NO" i="1" baseline="0" dirty="0" err="1"/>
              <a:t>power</a:t>
            </a:r>
            <a:r>
              <a:rPr lang="nb-NO" i="1" baseline="0" dirty="0"/>
              <a:t> </a:t>
            </a:r>
            <a:r>
              <a:rPr lang="nb-NO" i="1" baseline="0" dirty="0" err="1"/>
              <a:t>point</a:t>
            </a:r>
            <a:r>
              <a:rPr lang="nb-NO" i="1" baseline="0" dirty="0"/>
              <a:t> eller klipper inn et bilde fra et annet dokument eller fra et IT-verktøy som MS-</a:t>
            </a:r>
            <a:r>
              <a:rPr lang="nb-NO" i="1" baseline="0" dirty="0" err="1"/>
              <a:t>project</a:t>
            </a:r>
            <a:r>
              <a:rPr lang="nb-NO" i="1" baseline="0" dirty="0"/>
              <a:t> e.l. er opp til prosjektleder og prosjekteier med tanke på hva som er mest hensiktsmessig.</a:t>
            </a:r>
          </a:p>
          <a:p>
            <a:endParaRPr lang="nb-NO" i="1" baseline="0" dirty="0"/>
          </a:p>
          <a:p>
            <a:r>
              <a:rPr lang="nb-NO" b="1" i="1" baseline="0" dirty="0"/>
              <a:t>Monica:</a:t>
            </a:r>
          </a:p>
          <a:p>
            <a:pPr marL="171450" indent="-171450">
              <a:buFont typeface="Arial" charset="0"/>
              <a:buChar char="•"/>
            </a:pPr>
            <a:r>
              <a:rPr lang="nb-NO" b="1" i="1" baseline="0" dirty="0"/>
              <a:t>Her kunne jeg tenkt meg at man lagde noen flere foiler med eksempler på fine fremstillinger, f.eks. lime inn fra prosjektløftets tidsplan...</a:t>
            </a:r>
          </a:p>
          <a:p>
            <a:pPr marL="171450" indent="-171450">
              <a:buFont typeface="Arial" charset="0"/>
              <a:buChar char="•"/>
            </a:pPr>
            <a:r>
              <a:rPr lang="nb-NO" b="1" i="1" baseline="0" dirty="0"/>
              <a:t>Jeg legger inn to foiler etter for å illustrere</a:t>
            </a:r>
            <a:endParaRPr lang="nb-NO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7879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i="1" dirty="0"/>
              <a:t>Jamfør tidsplan i prosjektbeskrivelsen og definerte milepeler.</a:t>
            </a:r>
            <a:r>
              <a:rPr lang="nb-NO" i="1" baseline="0" dirty="0"/>
              <a:t> Det er mange varianter av en slik tidsplan, om du lager den i </a:t>
            </a:r>
            <a:r>
              <a:rPr lang="nb-NO" i="1" baseline="0" dirty="0" err="1"/>
              <a:t>power</a:t>
            </a:r>
            <a:r>
              <a:rPr lang="nb-NO" i="1" baseline="0" dirty="0"/>
              <a:t> </a:t>
            </a:r>
            <a:r>
              <a:rPr lang="nb-NO" i="1" baseline="0" dirty="0" err="1"/>
              <a:t>point</a:t>
            </a:r>
            <a:r>
              <a:rPr lang="nb-NO" i="1" baseline="0" dirty="0"/>
              <a:t> eller klipper inn et bilde fra et annet dokument eller fra et IT-verktøy som MS-</a:t>
            </a:r>
            <a:r>
              <a:rPr lang="nb-NO" i="1" baseline="0" dirty="0" err="1"/>
              <a:t>project</a:t>
            </a:r>
            <a:r>
              <a:rPr lang="nb-NO" i="1" baseline="0" dirty="0"/>
              <a:t> e.l. er opp til prosjektleder og prosjekteier med tanke på hva som er mest hensiktsmessig.</a:t>
            </a:r>
          </a:p>
          <a:p>
            <a:endParaRPr lang="nb-NO" i="1" baseline="0" dirty="0"/>
          </a:p>
          <a:p>
            <a:r>
              <a:rPr lang="nb-NO" b="1" i="1" baseline="0" dirty="0"/>
              <a:t>Monica:</a:t>
            </a:r>
          </a:p>
          <a:p>
            <a:pPr marL="171450" indent="-171450">
              <a:buFont typeface="Arial" charset="0"/>
              <a:buChar char="•"/>
            </a:pPr>
            <a:r>
              <a:rPr lang="nb-NO" b="1" i="1" baseline="0" dirty="0"/>
              <a:t>Her kunne jeg tenkt meg at man lagde noen flere foiler med eksempler på fine fremstillinger, f.eks. lime inn fra prosjektløftets tidsplan...</a:t>
            </a:r>
          </a:p>
          <a:p>
            <a:pPr marL="171450" indent="-171450">
              <a:buFont typeface="Arial" charset="0"/>
              <a:buChar char="•"/>
            </a:pPr>
            <a:r>
              <a:rPr lang="nb-NO" b="1" i="1" baseline="0" dirty="0"/>
              <a:t>Jeg legger inn to foiler etter for å illustrere</a:t>
            </a:r>
            <a:endParaRPr lang="nb-NO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4292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i="1" dirty="0"/>
              <a:t>Jamfør tidsplan i prosjektbeskrivelsen og definerte milepeler.</a:t>
            </a:r>
            <a:r>
              <a:rPr lang="nb-NO" i="1" baseline="0" dirty="0"/>
              <a:t> Det er mange varianter av en slik tidsplan, om du lager den i </a:t>
            </a:r>
            <a:r>
              <a:rPr lang="nb-NO" i="1" baseline="0" dirty="0" err="1"/>
              <a:t>power</a:t>
            </a:r>
            <a:r>
              <a:rPr lang="nb-NO" i="1" baseline="0" dirty="0"/>
              <a:t> </a:t>
            </a:r>
            <a:r>
              <a:rPr lang="nb-NO" i="1" baseline="0" dirty="0" err="1"/>
              <a:t>point</a:t>
            </a:r>
            <a:r>
              <a:rPr lang="nb-NO" i="1" baseline="0" dirty="0"/>
              <a:t> eller klipper inn et bilde fra et annet dokument eller fra et IT-verktøy som MS-</a:t>
            </a:r>
            <a:r>
              <a:rPr lang="nb-NO" i="1" baseline="0" dirty="0" err="1"/>
              <a:t>project</a:t>
            </a:r>
            <a:r>
              <a:rPr lang="nb-NO" i="1" baseline="0" dirty="0"/>
              <a:t> e.l. er opp til prosjektleder og prosjekteier med tanke på hva som er mest hensiktsmessig.</a:t>
            </a:r>
          </a:p>
          <a:p>
            <a:endParaRPr lang="nb-NO" i="1" baseline="0" dirty="0"/>
          </a:p>
          <a:p>
            <a:r>
              <a:rPr lang="nb-NO" b="1" i="1" baseline="0" dirty="0"/>
              <a:t>Monica:</a:t>
            </a:r>
          </a:p>
          <a:p>
            <a:pPr marL="171450" indent="-171450">
              <a:buFont typeface="Arial" charset="0"/>
              <a:buChar char="•"/>
            </a:pPr>
            <a:r>
              <a:rPr lang="nb-NO" b="1" i="1" baseline="0" dirty="0"/>
              <a:t>Her kunne jeg tenkt meg at man lagde noen flere foiler med eksempler på fine fremstillinger, f.eks. lime inn fra prosjektløftets tidsplan...</a:t>
            </a:r>
          </a:p>
          <a:p>
            <a:pPr marL="171450" indent="-171450">
              <a:buFont typeface="Arial" charset="0"/>
              <a:buChar char="•"/>
            </a:pPr>
            <a:r>
              <a:rPr lang="nb-NO" b="1" i="1" baseline="0" dirty="0"/>
              <a:t>Jeg legger inn to foiler etter for å illustrere</a:t>
            </a:r>
            <a:endParaRPr lang="nb-NO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477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E5C2-406D-44AB-923F-16C165EAD9D9}" type="datetimeFigureOut">
              <a:rPr lang="nb-NO" smtClean="0"/>
              <a:t>28.09.2021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DC9C5-AE6C-43EB-A67E-F0B4FDDEDA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4268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E5C2-406D-44AB-923F-16C165EAD9D9}" type="datetimeFigureOut">
              <a:rPr lang="nb-NO" smtClean="0"/>
              <a:t>28.09.2021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DC9C5-AE6C-43EB-A67E-F0B4FDDEDA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1039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E5C2-406D-44AB-923F-16C165EAD9D9}" type="datetimeFigureOut">
              <a:rPr lang="nb-NO" smtClean="0"/>
              <a:t>28.09.2021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DC9C5-AE6C-43EB-A67E-F0B4FDDEDA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1429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E5C2-406D-44AB-923F-16C165EAD9D9}" type="datetimeFigureOut">
              <a:rPr lang="nb-NO" smtClean="0"/>
              <a:t>28.09.2021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DC9C5-AE6C-43EB-A67E-F0B4FDDEDA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069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E5C2-406D-44AB-923F-16C165EAD9D9}" type="datetimeFigureOut">
              <a:rPr lang="nb-NO" smtClean="0"/>
              <a:t>28.09.2021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DC9C5-AE6C-43EB-A67E-F0B4FDDEDA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5253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E5C2-406D-44AB-923F-16C165EAD9D9}" type="datetimeFigureOut">
              <a:rPr lang="nb-NO" smtClean="0"/>
              <a:t>28.09.2021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DC9C5-AE6C-43EB-A67E-F0B4FDDEDA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2713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E5C2-406D-44AB-923F-16C165EAD9D9}" type="datetimeFigureOut">
              <a:rPr lang="nb-NO" smtClean="0"/>
              <a:t>28.09.2021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DC9C5-AE6C-43EB-A67E-F0B4FDDEDA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9403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E5C2-406D-44AB-923F-16C165EAD9D9}" type="datetimeFigureOut">
              <a:rPr lang="nb-NO" smtClean="0"/>
              <a:t>28.09.2021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DC9C5-AE6C-43EB-A67E-F0B4FDDEDA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4030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E5C2-406D-44AB-923F-16C165EAD9D9}" type="datetimeFigureOut">
              <a:rPr lang="nb-NO" smtClean="0"/>
              <a:t>28.09.2021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DC9C5-AE6C-43EB-A67E-F0B4FDDEDA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0861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E5C2-406D-44AB-923F-16C165EAD9D9}" type="datetimeFigureOut">
              <a:rPr lang="nb-NO" smtClean="0"/>
              <a:t>28.09.2021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DC9C5-AE6C-43EB-A67E-F0B4FDDEDA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2421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E5C2-406D-44AB-923F-16C165EAD9D9}" type="datetimeFigureOut">
              <a:rPr lang="nb-NO" smtClean="0"/>
              <a:t>28.09.2021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DC9C5-AE6C-43EB-A67E-F0B4FDDEDA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7639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4E5C2-406D-44AB-923F-16C165EAD9D9}" type="datetimeFigureOut">
              <a:rPr lang="nb-NO" smtClean="0"/>
              <a:t>28.09.2021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DC9C5-AE6C-43EB-A67E-F0B4FDDEDA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4166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Selvhjelpsprosjektet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Framdriftsplan høsten 2021</a:t>
            </a:r>
          </a:p>
        </p:txBody>
      </p:sp>
    </p:spTree>
    <p:extLst>
      <p:ext uri="{BB962C8B-B14F-4D97-AF65-F5344CB8AC3E}">
        <p14:creationId xmlns:p14="http://schemas.microsoft.com/office/powerpoint/2010/main" val="2356396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entagon 29"/>
          <p:cNvSpPr/>
          <p:nvPr/>
        </p:nvSpPr>
        <p:spPr bwMode="auto">
          <a:xfrm>
            <a:off x="2025651" y="5013722"/>
            <a:ext cx="8071046" cy="790547"/>
          </a:xfrm>
          <a:prstGeom prst="homePlate">
            <a:avLst/>
          </a:prstGeom>
          <a:solidFill>
            <a:srgbClr val="00B0F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nb-NO" sz="2400" dirty="0">
                <a:latin typeface="Arial" charset="0"/>
                <a:ea typeface="ヒラギノ角ゴ Pro W3" pitchFamily="1" charset="-128"/>
              </a:rPr>
              <a:t>Bygge organisering og kompetanse</a:t>
            </a:r>
          </a:p>
          <a:p>
            <a:pPr>
              <a:defRPr/>
            </a:pPr>
            <a:r>
              <a:rPr lang="nb-NO" sz="2400" dirty="0">
                <a:latin typeface="Arial" charset="0"/>
                <a:ea typeface="ヒラギノ角ゴ Pro W3" pitchFamily="1" charset="-128"/>
              </a:rPr>
              <a:t>rundt tjenesteeierne </a:t>
            </a:r>
          </a:p>
        </p:txBody>
      </p:sp>
      <p:sp>
        <p:nvSpPr>
          <p:cNvPr id="8196" name="Pentagon 3"/>
          <p:cNvSpPr>
            <a:spLocks noChangeArrowheads="1"/>
          </p:cNvSpPr>
          <p:nvPr/>
        </p:nvSpPr>
        <p:spPr bwMode="auto">
          <a:xfrm>
            <a:off x="2025651" y="1753676"/>
            <a:ext cx="8071047" cy="656524"/>
          </a:xfrm>
          <a:prstGeom prst="homePlate">
            <a:avLst>
              <a:gd name="adj" fmla="val 49931"/>
            </a:avLst>
          </a:prstGeom>
          <a:solidFill>
            <a:srgbClr val="FFC00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2400" dirty="0"/>
              <a:t>Forbedring av veiledninger</a:t>
            </a:r>
          </a:p>
        </p:txBody>
      </p:sp>
      <p:cxnSp>
        <p:nvCxnSpPr>
          <p:cNvPr id="8197" name="Straight Connector 5"/>
          <p:cNvCxnSpPr>
            <a:cxnSpLocks noChangeShapeType="1"/>
          </p:cNvCxnSpPr>
          <p:nvPr/>
        </p:nvCxnSpPr>
        <p:spPr bwMode="auto">
          <a:xfrm>
            <a:off x="2025651" y="1556792"/>
            <a:ext cx="7921625" cy="0"/>
          </a:xfrm>
          <a:prstGeom prst="line">
            <a:avLst/>
          </a:prstGeom>
          <a:noFill/>
          <a:ln w="4127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198" name="TextBox 7"/>
          <p:cNvSpPr txBox="1">
            <a:spLocks noChangeArrowheads="1"/>
          </p:cNvSpPr>
          <p:nvPr/>
        </p:nvSpPr>
        <p:spPr bwMode="auto">
          <a:xfrm>
            <a:off x="1703225" y="1053731"/>
            <a:ext cx="12971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b="1" dirty="0" err="1"/>
              <a:t>Sep</a:t>
            </a:r>
            <a:r>
              <a:rPr lang="nb-NO" altLang="nb-NO" b="1" dirty="0"/>
              <a:t> 2021</a:t>
            </a:r>
          </a:p>
        </p:txBody>
      </p:sp>
      <p:sp>
        <p:nvSpPr>
          <p:cNvPr id="8200" name="TextBox 9"/>
          <p:cNvSpPr txBox="1">
            <a:spLocks noChangeArrowheads="1"/>
          </p:cNvSpPr>
          <p:nvPr/>
        </p:nvSpPr>
        <p:spPr bwMode="auto">
          <a:xfrm>
            <a:off x="7661830" y="1083268"/>
            <a:ext cx="75533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b="1" dirty="0"/>
              <a:t>2022</a:t>
            </a:r>
          </a:p>
        </p:txBody>
      </p:sp>
      <p:sp>
        <p:nvSpPr>
          <p:cNvPr id="8201" name="Pentagon 10"/>
          <p:cNvSpPr>
            <a:spLocks noChangeArrowheads="1"/>
          </p:cNvSpPr>
          <p:nvPr/>
        </p:nvSpPr>
        <p:spPr bwMode="auto">
          <a:xfrm>
            <a:off x="8039497" y="2561587"/>
            <a:ext cx="2342158" cy="790550"/>
          </a:xfrm>
          <a:prstGeom prst="homePlate">
            <a:avLst>
              <a:gd name="adj" fmla="val 49897"/>
            </a:avLst>
          </a:prstGeom>
          <a:solidFill>
            <a:srgbClr val="92D05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2400" dirty="0"/>
              <a:t>Forbedring av kontaktfelt</a:t>
            </a:r>
          </a:p>
        </p:txBody>
      </p:sp>
      <p:sp>
        <p:nvSpPr>
          <p:cNvPr id="8202" name="Pentagon 12"/>
          <p:cNvSpPr>
            <a:spLocks noChangeArrowheads="1"/>
          </p:cNvSpPr>
          <p:nvPr/>
        </p:nvSpPr>
        <p:spPr bwMode="auto">
          <a:xfrm>
            <a:off x="8039497" y="3588317"/>
            <a:ext cx="2519562" cy="1189224"/>
          </a:xfrm>
          <a:prstGeom prst="homePlate">
            <a:avLst>
              <a:gd name="adj" fmla="val 49897"/>
            </a:avLst>
          </a:prstGeom>
          <a:solidFill>
            <a:srgbClr val="C0000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2400" dirty="0"/>
              <a:t>Utvikling av funksjonalitet i søkefelt</a:t>
            </a:r>
          </a:p>
        </p:txBody>
      </p:sp>
      <p:cxnSp>
        <p:nvCxnSpPr>
          <p:cNvPr id="8203" name="Straight Connector 16"/>
          <p:cNvCxnSpPr>
            <a:cxnSpLocks noChangeShapeType="1"/>
          </p:cNvCxnSpPr>
          <p:nvPr/>
        </p:nvCxnSpPr>
        <p:spPr bwMode="auto">
          <a:xfrm rot="5400000">
            <a:off x="6637735" y="1538844"/>
            <a:ext cx="1444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04" name="Straight Connector 17"/>
          <p:cNvCxnSpPr>
            <a:cxnSpLocks noChangeShapeType="1"/>
          </p:cNvCxnSpPr>
          <p:nvPr/>
        </p:nvCxnSpPr>
        <p:spPr bwMode="auto">
          <a:xfrm rot="5400000">
            <a:off x="7967985" y="1580081"/>
            <a:ext cx="1444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06" name="Straight Connector 19"/>
          <p:cNvCxnSpPr>
            <a:cxnSpLocks noChangeShapeType="1"/>
          </p:cNvCxnSpPr>
          <p:nvPr/>
        </p:nvCxnSpPr>
        <p:spPr bwMode="auto">
          <a:xfrm flipH="1">
            <a:off x="8039497" y="1492691"/>
            <a:ext cx="1" cy="162410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07" name="Title 20"/>
          <p:cNvSpPr>
            <a:spLocks noGrp="1"/>
          </p:cNvSpPr>
          <p:nvPr>
            <p:ph type="title"/>
          </p:nvPr>
        </p:nvSpPr>
        <p:spPr>
          <a:xfrm>
            <a:off x="1842025" y="476672"/>
            <a:ext cx="7696200" cy="720080"/>
          </a:xfrm>
        </p:spPr>
        <p:txBody>
          <a:bodyPr/>
          <a:lstStyle/>
          <a:p>
            <a:r>
              <a:rPr lang="nb-NO" altLang="nb-NO" dirty="0"/>
              <a:t>Overordnet tidsplan høst 2021</a:t>
            </a:r>
          </a:p>
        </p:txBody>
      </p:sp>
      <p:cxnSp>
        <p:nvCxnSpPr>
          <p:cNvPr id="8210" name="Straight Connector 17"/>
          <p:cNvCxnSpPr>
            <a:cxnSpLocks noChangeShapeType="1"/>
          </p:cNvCxnSpPr>
          <p:nvPr/>
        </p:nvCxnSpPr>
        <p:spPr bwMode="auto">
          <a:xfrm rot="5400000">
            <a:off x="5448499" y="1526867"/>
            <a:ext cx="1428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11" name="TextBox 9"/>
          <p:cNvSpPr txBox="1">
            <a:spLocks noChangeArrowheads="1"/>
          </p:cNvSpPr>
          <p:nvPr/>
        </p:nvSpPr>
        <p:spPr bwMode="auto">
          <a:xfrm>
            <a:off x="5266845" y="1176842"/>
            <a:ext cx="4587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1200" b="1" dirty="0"/>
              <a:t>n</a:t>
            </a:r>
            <a:r>
              <a:rPr lang="nb-NO" altLang="nb-NO" sz="1200" b="1" dirty="0" smtClean="0"/>
              <a:t>ov</a:t>
            </a:r>
            <a:endParaRPr lang="nb-NO" altLang="nb-NO" sz="1200" b="1" dirty="0"/>
          </a:p>
        </p:txBody>
      </p:sp>
      <p:cxnSp>
        <p:nvCxnSpPr>
          <p:cNvPr id="8212" name="Straight Connector 17"/>
          <p:cNvCxnSpPr>
            <a:cxnSpLocks noChangeShapeType="1"/>
          </p:cNvCxnSpPr>
          <p:nvPr/>
        </p:nvCxnSpPr>
        <p:spPr bwMode="auto">
          <a:xfrm rot="5400000">
            <a:off x="4295577" y="1538843"/>
            <a:ext cx="14446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13" name="TextBox 9"/>
          <p:cNvSpPr txBox="1">
            <a:spLocks noChangeArrowheads="1"/>
          </p:cNvSpPr>
          <p:nvPr/>
        </p:nvSpPr>
        <p:spPr bwMode="auto">
          <a:xfrm>
            <a:off x="4084543" y="1153680"/>
            <a:ext cx="4154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1200" b="1" dirty="0" err="1"/>
              <a:t>o</a:t>
            </a:r>
            <a:r>
              <a:rPr lang="nb-NO" altLang="nb-NO" sz="1200" b="1" dirty="0" err="1" smtClean="0"/>
              <a:t>kt</a:t>
            </a:r>
            <a:endParaRPr lang="nb-NO" altLang="nb-NO" sz="1200" b="1" dirty="0"/>
          </a:p>
        </p:txBody>
      </p:sp>
      <p:sp>
        <p:nvSpPr>
          <p:cNvPr id="22" name="TextBox 9"/>
          <p:cNvSpPr txBox="1">
            <a:spLocks noChangeArrowheads="1"/>
          </p:cNvSpPr>
          <p:nvPr/>
        </p:nvSpPr>
        <p:spPr bwMode="auto">
          <a:xfrm>
            <a:off x="6438182" y="1176842"/>
            <a:ext cx="4491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1200" b="1" dirty="0" err="1"/>
              <a:t>d</a:t>
            </a:r>
            <a:r>
              <a:rPr lang="nb-NO" altLang="nb-NO" sz="1200" b="1" dirty="0" err="1" smtClean="0"/>
              <a:t>es</a:t>
            </a:r>
            <a:endParaRPr lang="nb-NO" altLang="nb-NO" sz="1200" b="1" dirty="0"/>
          </a:p>
        </p:txBody>
      </p:sp>
    </p:spTree>
    <p:extLst>
      <p:ext uri="{BB962C8B-B14F-4D97-AF65-F5344CB8AC3E}">
        <p14:creationId xmlns:p14="http://schemas.microsoft.com/office/powerpoint/2010/main" val="984560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Pentagon 3"/>
          <p:cNvSpPr>
            <a:spLocks noChangeArrowheads="1"/>
          </p:cNvSpPr>
          <p:nvPr/>
        </p:nvSpPr>
        <p:spPr bwMode="auto">
          <a:xfrm>
            <a:off x="2025651" y="1772817"/>
            <a:ext cx="3494285" cy="477398"/>
          </a:xfrm>
          <a:prstGeom prst="homePlate">
            <a:avLst>
              <a:gd name="adj" fmla="val 49931"/>
            </a:avLst>
          </a:prstGeom>
          <a:solidFill>
            <a:srgbClr val="FFC00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dirty="0"/>
              <a:t>Nytt </a:t>
            </a:r>
            <a:r>
              <a:rPr lang="nb-NO" altLang="nb-NO" dirty="0" smtClean="0"/>
              <a:t>oppsett:</a:t>
            </a:r>
            <a:r>
              <a:rPr lang="nb-NO" altLang="nb-NO" dirty="0"/>
              <a:t> </a:t>
            </a:r>
            <a:r>
              <a:rPr lang="nb-NO" altLang="nb-NO" dirty="0" smtClean="0"/>
              <a:t>Zoom – 31/10  </a:t>
            </a:r>
            <a:endParaRPr lang="nb-NO" altLang="nb-NO" dirty="0"/>
          </a:p>
        </p:txBody>
      </p:sp>
      <p:cxnSp>
        <p:nvCxnSpPr>
          <p:cNvPr id="8197" name="Straight Connector 5"/>
          <p:cNvCxnSpPr>
            <a:cxnSpLocks noChangeShapeType="1"/>
          </p:cNvCxnSpPr>
          <p:nvPr/>
        </p:nvCxnSpPr>
        <p:spPr bwMode="auto">
          <a:xfrm>
            <a:off x="2025651" y="1556792"/>
            <a:ext cx="7921625" cy="0"/>
          </a:xfrm>
          <a:prstGeom prst="line">
            <a:avLst/>
          </a:prstGeom>
          <a:noFill/>
          <a:ln w="4127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198" name="TextBox 7"/>
          <p:cNvSpPr txBox="1">
            <a:spLocks noChangeArrowheads="1"/>
          </p:cNvSpPr>
          <p:nvPr/>
        </p:nvSpPr>
        <p:spPr bwMode="auto">
          <a:xfrm>
            <a:off x="1703225" y="1053731"/>
            <a:ext cx="12971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b="1" dirty="0" err="1"/>
              <a:t>Sep</a:t>
            </a:r>
            <a:r>
              <a:rPr lang="nb-NO" altLang="nb-NO" b="1" dirty="0"/>
              <a:t> 2021</a:t>
            </a:r>
          </a:p>
        </p:txBody>
      </p:sp>
      <p:sp>
        <p:nvSpPr>
          <p:cNvPr id="8200" name="TextBox 9"/>
          <p:cNvSpPr txBox="1">
            <a:spLocks noChangeArrowheads="1"/>
          </p:cNvSpPr>
          <p:nvPr/>
        </p:nvSpPr>
        <p:spPr bwMode="auto">
          <a:xfrm>
            <a:off x="7661830" y="1083268"/>
            <a:ext cx="75533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b="1" dirty="0"/>
              <a:t>2022</a:t>
            </a:r>
          </a:p>
        </p:txBody>
      </p:sp>
      <p:sp>
        <p:nvSpPr>
          <p:cNvPr id="8201" name="Pentagon 10"/>
          <p:cNvSpPr>
            <a:spLocks noChangeArrowheads="1"/>
          </p:cNvSpPr>
          <p:nvPr/>
        </p:nvSpPr>
        <p:spPr bwMode="auto">
          <a:xfrm>
            <a:off x="4387258" y="4717129"/>
            <a:ext cx="5654800" cy="399994"/>
          </a:xfrm>
          <a:prstGeom prst="homePlate">
            <a:avLst>
              <a:gd name="adj" fmla="val 49897"/>
            </a:avLst>
          </a:prstGeom>
          <a:solidFill>
            <a:srgbClr val="FFC00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dirty="0"/>
              <a:t>Gjennomgang av besøkstall og henvendelser</a:t>
            </a:r>
          </a:p>
        </p:txBody>
      </p:sp>
      <p:sp>
        <p:nvSpPr>
          <p:cNvPr id="8202" name="Pentagon 12"/>
          <p:cNvSpPr>
            <a:spLocks noChangeArrowheads="1"/>
          </p:cNvSpPr>
          <p:nvPr/>
        </p:nvSpPr>
        <p:spPr bwMode="auto">
          <a:xfrm>
            <a:off x="5643682" y="5746943"/>
            <a:ext cx="3376414" cy="436914"/>
          </a:xfrm>
          <a:prstGeom prst="homePlate">
            <a:avLst>
              <a:gd name="adj" fmla="val 49897"/>
            </a:avLst>
          </a:prstGeom>
          <a:solidFill>
            <a:srgbClr val="FFC00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dirty="0" smtClean="0"/>
              <a:t>Kursmateriale – 1/12 </a:t>
            </a:r>
            <a:endParaRPr lang="nb-NO" altLang="nb-NO" dirty="0"/>
          </a:p>
        </p:txBody>
      </p:sp>
      <p:cxnSp>
        <p:nvCxnSpPr>
          <p:cNvPr id="8203" name="Straight Connector 16"/>
          <p:cNvCxnSpPr>
            <a:cxnSpLocks noChangeShapeType="1"/>
          </p:cNvCxnSpPr>
          <p:nvPr/>
        </p:nvCxnSpPr>
        <p:spPr bwMode="auto">
          <a:xfrm rot="5400000">
            <a:off x="6637735" y="1538844"/>
            <a:ext cx="1444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04" name="Straight Connector 17"/>
          <p:cNvCxnSpPr>
            <a:cxnSpLocks noChangeShapeType="1"/>
          </p:cNvCxnSpPr>
          <p:nvPr/>
        </p:nvCxnSpPr>
        <p:spPr bwMode="auto">
          <a:xfrm rot="5400000">
            <a:off x="7967985" y="1580081"/>
            <a:ext cx="1444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06" name="Straight Connector 19"/>
          <p:cNvCxnSpPr>
            <a:cxnSpLocks noChangeShapeType="1"/>
          </p:cNvCxnSpPr>
          <p:nvPr/>
        </p:nvCxnSpPr>
        <p:spPr bwMode="auto">
          <a:xfrm flipH="1">
            <a:off x="8039497" y="1492691"/>
            <a:ext cx="1" cy="162410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07" name="Title 20"/>
          <p:cNvSpPr>
            <a:spLocks noGrp="1"/>
          </p:cNvSpPr>
          <p:nvPr>
            <p:ph type="title"/>
          </p:nvPr>
        </p:nvSpPr>
        <p:spPr>
          <a:xfrm>
            <a:off x="1842025" y="476672"/>
            <a:ext cx="7696200" cy="720080"/>
          </a:xfrm>
        </p:spPr>
        <p:txBody>
          <a:bodyPr>
            <a:normAutofit fontScale="90000"/>
          </a:bodyPr>
          <a:lstStyle/>
          <a:p>
            <a:r>
              <a:rPr lang="nb-NO" altLang="nb-NO" dirty="0"/>
              <a:t>Forbedring av brukerveiledninger	</a:t>
            </a:r>
          </a:p>
        </p:txBody>
      </p:sp>
      <p:cxnSp>
        <p:nvCxnSpPr>
          <p:cNvPr id="8210" name="Straight Connector 17"/>
          <p:cNvCxnSpPr>
            <a:cxnSpLocks noChangeShapeType="1"/>
          </p:cNvCxnSpPr>
          <p:nvPr/>
        </p:nvCxnSpPr>
        <p:spPr bwMode="auto">
          <a:xfrm rot="5400000">
            <a:off x="5448499" y="1526867"/>
            <a:ext cx="1428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11" name="TextBox 9"/>
          <p:cNvSpPr txBox="1">
            <a:spLocks noChangeArrowheads="1"/>
          </p:cNvSpPr>
          <p:nvPr/>
        </p:nvSpPr>
        <p:spPr bwMode="auto">
          <a:xfrm>
            <a:off x="5266845" y="1176842"/>
            <a:ext cx="4587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1200" b="1" dirty="0"/>
              <a:t>nov</a:t>
            </a:r>
          </a:p>
        </p:txBody>
      </p:sp>
      <p:cxnSp>
        <p:nvCxnSpPr>
          <p:cNvPr id="8212" name="Straight Connector 17"/>
          <p:cNvCxnSpPr>
            <a:cxnSpLocks noChangeShapeType="1"/>
          </p:cNvCxnSpPr>
          <p:nvPr/>
        </p:nvCxnSpPr>
        <p:spPr bwMode="auto">
          <a:xfrm rot="5400000">
            <a:off x="4295577" y="1538843"/>
            <a:ext cx="14446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13" name="TextBox 9"/>
          <p:cNvSpPr txBox="1">
            <a:spLocks noChangeArrowheads="1"/>
          </p:cNvSpPr>
          <p:nvPr/>
        </p:nvSpPr>
        <p:spPr bwMode="auto">
          <a:xfrm>
            <a:off x="4090994" y="1186966"/>
            <a:ext cx="4154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1200" b="1" dirty="0" err="1"/>
              <a:t>okt</a:t>
            </a:r>
            <a:endParaRPr lang="nb-NO" altLang="nb-NO" sz="1200" b="1" dirty="0"/>
          </a:p>
        </p:txBody>
      </p:sp>
      <p:sp>
        <p:nvSpPr>
          <p:cNvPr id="22" name="TextBox 9"/>
          <p:cNvSpPr txBox="1">
            <a:spLocks noChangeArrowheads="1"/>
          </p:cNvSpPr>
          <p:nvPr/>
        </p:nvSpPr>
        <p:spPr bwMode="auto">
          <a:xfrm>
            <a:off x="6438182" y="1176842"/>
            <a:ext cx="4491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1200" b="1" dirty="0"/>
              <a:t>des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F244ADCE-7D98-4238-83D7-B689F2C60589}"/>
              </a:ext>
            </a:extLst>
          </p:cNvPr>
          <p:cNvSpPr txBox="1"/>
          <p:nvPr/>
        </p:nvSpPr>
        <p:spPr>
          <a:xfrm rot="10800000" flipH="1" flipV="1">
            <a:off x="1842025" y="4291769"/>
            <a:ext cx="2342157" cy="230832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nb-NO" sz="2400" dirty="0"/>
              <a:t>Nettskjema og TSD i ny drakt våren/sommeren 2021. </a:t>
            </a:r>
          </a:p>
          <a:p>
            <a:r>
              <a:rPr lang="nb-NO" sz="2400" dirty="0"/>
              <a:t>TSD også oversatt til norsk. </a:t>
            </a:r>
          </a:p>
        </p:txBody>
      </p:sp>
      <p:sp>
        <p:nvSpPr>
          <p:cNvPr id="21" name="Pentagon 3"/>
          <p:cNvSpPr>
            <a:spLocks noChangeArrowheads="1"/>
          </p:cNvSpPr>
          <p:nvPr/>
        </p:nvSpPr>
        <p:spPr bwMode="auto">
          <a:xfrm>
            <a:off x="4184182" y="3759583"/>
            <a:ext cx="4109349" cy="766410"/>
          </a:xfrm>
          <a:prstGeom prst="homePlate">
            <a:avLst>
              <a:gd name="adj" fmla="val 49931"/>
            </a:avLst>
          </a:prstGeom>
          <a:solidFill>
            <a:srgbClr val="FFC00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dirty="0"/>
              <a:t>Nytt </a:t>
            </a:r>
            <a:r>
              <a:rPr lang="nb-NO" altLang="nb-NO" dirty="0" smtClean="0"/>
              <a:t>oppsett:</a:t>
            </a:r>
            <a:r>
              <a:rPr lang="nb-NO" altLang="nb-NO" dirty="0"/>
              <a:t> </a:t>
            </a:r>
            <a:r>
              <a:rPr lang="nb-NO" altLang="nb-NO" dirty="0" smtClean="0"/>
              <a:t>Programvare – 23/12 </a:t>
            </a:r>
            <a:endParaRPr lang="nb-NO" altLang="nb-NO" dirty="0"/>
          </a:p>
        </p:txBody>
      </p:sp>
      <p:sp>
        <p:nvSpPr>
          <p:cNvPr id="23" name="Pentagon 3"/>
          <p:cNvSpPr>
            <a:spLocks noChangeArrowheads="1"/>
          </p:cNvSpPr>
          <p:nvPr/>
        </p:nvSpPr>
        <p:spPr bwMode="auto">
          <a:xfrm>
            <a:off x="3745488" y="2507725"/>
            <a:ext cx="2964478" cy="850305"/>
          </a:xfrm>
          <a:prstGeom prst="homePlate">
            <a:avLst>
              <a:gd name="adj" fmla="val 49931"/>
            </a:avLst>
          </a:prstGeom>
          <a:solidFill>
            <a:srgbClr val="FFC00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dirty="0"/>
              <a:t>Nytt </a:t>
            </a:r>
            <a:r>
              <a:rPr lang="nb-NO" altLang="nb-NO" dirty="0" smtClean="0"/>
              <a:t>oppsett:</a:t>
            </a:r>
            <a:r>
              <a:rPr lang="nb-NO" altLang="nb-NO" dirty="0"/>
              <a:t> </a:t>
            </a:r>
            <a:r>
              <a:rPr lang="nb-NO" altLang="nb-NO" dirty="0" smtClean="0"/>
              <a:t>E-post/kalender – 30/11  </a:t>
            </a:r>
            <a:endParaRPr lang="nb-NO" altLang="nb-NO" dirty="0"/>
          </a:p>
        </p:txBody>
      </p:sp>
    </p:spTree>
    <p:extLst>
      <p:ext uri="{BB962C8B-B14F-4D97-AF65-F5344CB8AC3E}">
        <p14:creationId xmlns:p14="http://schemas.microsoft.com/office/powerpoint/2010/main" val="1842191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D8C42F-38A5-4B55-88FA-3B0404B75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Forbedring av brukerveiledninger: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D4326F-82B2-47AD-B6BB-B7ECA7DD7D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Gjennomgang av alle overskrifter slik at søket finner riktig side</a:t>
            </a:r>
          </a:p>
          <a:p>
            <a:r>
              <a:rPr lang="nb-NO" dirty="0"/>
              <a:t>Klart språk og presise framstillinger uten mange forbehold</a:t>
            </a:r>
          </a:p>
          <a:p>
            <a:r>
              <a:rPr lang="nb-NO" dirty="0"/>
              <a:t>Riktige bilder med alternative bildetekster</a:t>
            </a:r>
          </a:p>
          <a:p>
            <a:r>
              <a:rPr lang="nb-NO" dirty="0"/>
              <a:t>Fjerne alle utdaterte veiledninger</a:t>
            </a:r>
          </a:p>
          <a:p>
            <a:r>
              <a:rPr lang="nb-NO" dirty="0"/>
              <a:t>Kategorisering med søkbare undersider </a:t>
            </a:r>
          </a:p>
          <a:p>
            <a:r>
              <a:rPr lang="nb-NO" dirty="0"/>
              <a:t>Forside med logisk vei inn til problemløsning</a:t>
            </a:r>
          </a:p>
          <a:p>
            <a:r>
              <a:rPr lang="nb-NO" dirty="0"/>
              <a:t>Søkefelt, tilbakemeldingsknapper og kontaktvelger på alle </a:t>
            </a:r>
            <a:r>
              <a:rPr lang="nb-NO" dirty="0" smtClean="0"/>
              <a:t>sider</a:t>
            </a:r>
          </a:p>
          <a:p>
            <a:r>
              <a:rPr lang="nb-NO" dirty="0" smtClean="0"/>
              <a:t>Avhengig av en ansvarlig hos tjenesten som følger opp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57319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Pentagon 3"/>
          <p:cNvSpPr>
            <a:spLocks noChangeArrowheads="1"/>
          </p:cNvSpPr>
          <p:nvPr/>
        </p:nvSpPr>
        <p:spPr bwMode="auto">
          <a:xfrm>
            <a:off x="8039497" y="1737111"/>
            <a:ext cx="3742195" cy="1357781"/>
          </a:xfrm>
          <a:prstGeom prst="homePlate">
            <a:avLst>
              <a:gd name="adj" fmla="val 49931"/>
            </a:avLst>
          </a:prstGeom>
          <a:solidFill>
            <a:srgbClr val="92D05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2400" dirty="0"/>
              <a:t>Automatisk henting </a:t>
            </a:r>
            <a:r>
              <a:rPr lang="nb-NO" altLang="nb-NO" sz="2400" dirty="0" smtClean="0"/>
              <a:t> </a:t>
            </a:r>
            <a:r>
              <a:rPr lang="nb-NO" altLang="nb-NO" sz="2400" dirty="0"/>
              <a:t>kontaktinformasjon for tjenesten</a:t>
            </a:r>
            <a:r>
              <a:rPr lang="nb-NO" altLang="nb-NO" sz="2400" dirty="0" smtClean="0"/>
              <a:t>. </a:t>
            </a:r>
            <a:endParaRPr lang="nb-NO" altLang="nb-NO" sz="2400" dirty="0"/>
          </a:p>
        </p:txBody>
      </p:sp>
      <p:cxnSp>
        <p:nvCxnSpPr>
          <p:cNvPr id="8197" name="Straight Connector 5"/>
          <p:cNvCxnSpPr>
            <a:cxnSpLocks noChangeShapeType="1"/>
          </p:cNvCxnSpPr>
          <p:nvPr/>
        </p:nvCxnSpPr>
        <p:spPr bwMode="auto">
          <a:xfrm>
            <a:off x="2025651" y="1556792"/>
            <a:ext cx="7921625" cy="0"/>
          </a:xfrm>
          <a:prstGeom prst="line">
            <a:avLst/>
          </a:prstGeom>
          <a:noFill/>
          <a:ln w="4127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198" name="TextBox 7"/>
          <p:cNvSpPr txBox="1">
            <a:spLocks noChangeArrowheads="1"/>
          </p:cNvSpPr>
          <p:nvPr/>
        </p:nvSpPr>
        <p:spPr bwMode="auto">
          <a:xfrm>
            <a:off x="1703225" y="1053731"/>
            <a:ext cx="12971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b="1" dirty="0" err="1"/>
              <a:t>Sep</a:t>
            </a:r>
            <a:r>
              <a:rPr lang="nb-NO" altLang="nb-NO" b="1" dirty="0"/>
              <a:t> 2021</a:t>
            </a:r>
          </a:p>
        </p:txBody>
      </p:sp>
      <p:sp>
        <p:nvSpPr>
          <p:cNvPr id="8200" name="TextBox 9"/>
          <p:cNvSpPr txBox="1">
            <a:spLocks noChangeArrowheads="1"/>
          </p:cNvSpPr>
          <p:nvPr/>
        </p:nvSpPr>
        <p:spPr bwMode="auto">
          <a:xfrm>
            <a:off x="7661831" y="1083268"/>
            <a:ext cx="75533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b="1" dirty="0"/>
              <a:t>2022</a:t>
            </a:r>
          </a:p>
        </p:txBody>
      </p:sp>
      <p:cxnSp>
        <p:nvCxnSpPr>
          <p:cNvPr id="8203" name="Straight Connector 16"/>
          <p:cNvCxnSpPr>
            <a:cxnSpLocks noChangeShapeType="1"/>
          </p:cNvCxnSpPr>
          <p:nvPr/>
        </p:nvCxnSpPr>
        <p:spPr bwMode="auto">
          <a:xfrm rot="5400000">
            <a:off x="6637735" y="1538844"/>
            <a:ext cx="1444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04" name="Straight Connector 17"/>
          <p:cNvCxnSpPr>
            <a:cxnSpLocks noChangeShapeType="1"/>
          </p:cNvCxnSpPr>
          <p:nvPr/>
        </p:nvCxnSpPr>
        <p:spPr bwMode="auto">
          <a:xfrm rot="5400000">
            <a:off x="7967985" y="1580081"/>
            <a:ext cx="1444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06" name="Straight Connector 19"/>
          <p:cNvCxnSpPr>
            <a:cxnSpLocks noChangeShapeType="1"/>
          </p:cNvCxnSpPr>
          <p:nvPr/>
        </p:nvCxnSpPr>
        <p:spPr bwMode="auto">
          <a:xfrm flipH="1">
            <a:off x="8039497" y="1492691"/>
            <a:ext cx="1" cy="162410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07" name="Title 20"/>
          <p:cNvSpPr>
            <a:spLocks noGrp="1"/>
          </p:cNvSpPr>
          <p:nvPr>
            <p:ph type="title"/>
          </p:nvPr>
        </p:nvSpPr>
        <p:spPr>
          <a:xfrm>
            <a:off x="1842025" y="476672"/>
            <a:ext cx="7696200" cy="720080"/>
          </a:xfrm>
        </p:spPr>
        <p:txBody>
          <a:bodyPr>
            <a:normAutofit/>
          </a:bodyPr>
          <a:lstStyle/>
          <a:p>
            <a:r>
              <a:rPr lang="nb-NO" altLang="nb-NO" dirty="0"/>
              <a:t>Forbedring av kontaktfelt</a:t>
            </a:r>
          </a:p>
        </p:txBody>
      </p:sp>
      <p:cxnSp>
        <p:nvCxnSpPr>
          <p:cNvPr id="8210" name="Straight Connector 17"/>
          <p:cNvCxnSpPr>
            <a:cxnSpLocks noChangeShapeType="1"/>
          </p:cNvCxnSpPr>
          <p:nvPr/>
        </p:nvCxnSpPr>
        <p:spPr bwMode="auto">
          <a:xfrm rot="5400000">
            <a:off x="5448499" y="1526867"/>
            <a:ext cx="1428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11" name="TextBox 9"/>
          <p:cNvSpPr txBox="1">
            <a:spLocks noChangeArrowheads="1"/>
          </p:cNvSpPr>
          <p:nvPr/>
        </p:nvSpPr>
        <p:spPr bwMode="auto">
          <a:xfrm>
            <a:off x="5266845" y="1176842"/>
            <a:ext cx="4587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1200" b="1" dirty="0"/>
              <a:t>nov</a:t>
            </a:r>
          </a:p>
        </p:txBody>
      </p:sp>
      <p:cxnSp>
        <p:nvCxnSpPr>
          <p:cNvPr id="8212" name="Straight Connector 17"/>
          <p:cNvCxnSpPr>
            <a:cxnSpLocks noChangeShapeType="1"/>
          </p:cNvCxnSpPr>
          <p:nvPr/>
        </p:nvCxnSpPr>
        <p:spPr bwMode="auto">
          <a:xfrm rot="5400000">
            <a:off x="4295577" y="1538843"/>
            <a:ext cx="14446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13" name="TextBox 9"/>
          <p:cNvSpPr txBox="1">
            <a:spLocks noChangeArrowheads="1"/>
          </p:cNvSpPr>
          <p:nvPr/>
        </p:nvSpPr>
        <p:spPr bwMode="auto">
          <a:xfrm>
            <a:off x="4094068" y="1153680"/>
            <a:ext cx="4154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1200" b="1" dirty="0" err="1"/>
              <a:t>okt</a:t>
            </a:r>
            <a:endParaRPr lang="nb-NO" altLang="nb-NO" sz="1200" b="1" dirty="0"/>
          </a:p>
        </p:txBody>
      </p:sp>
      <p:sp>
        <p:nvSpPr>
          <p:cNvPr id="22" name="TextBox 9"/>
          <p:cNvSpPr txBox="1">
            <a:spLocks noChangeArrowheads="1"/>
          </p:cNvSpPr>
          <p:nvPr/>
        </p:nvSpPr>
        <p:spPr bwMode="auto">
          <a:xfrm>
            <a:off x="6438182" y="1176842"/>
            <a:ext cx="4491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1200" b="1" dirty="0"/>
              <a:t>des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90892" y="3752556"/>
            <a:ext cx="6153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Forutsetter finansiering – SK-AIT-søknad på vei.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842063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Pentagon 3"/>
          <p:cNvSpPr>
            <a:spLocks noChangeArrowheads="1"/>
          </p:cNvSpPr>
          <p:nvPr/>
        </p:nvSpPr>
        <p:spPr bwMode="auto">
          <a:xfrm>
            <a:off x="8039497" y="1873247"/>
            <a:ext cx="2500610" cy="1109348"/>
          </a:xfrm>
          <a:prstGeom prst="homePlate">
            <a:avLst>
              <a:gd name="adj" fmla="val 49931"/>
            </a:avLst>
          </a:prstGeom>
          <a:solidFill>
            <a:srgbClr val="C0000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2400" dirty="0"/>
              <a:t>Utvide antall søkeord som får treff</a:t>
            </a:r>
          </a:p>
        </p:txBody>
      </p:sp>
      <p:cxnSp>
        <p:nvCxnSpPr>
          <p:cNvPr id="8197" name="Straight Connector 5"/>
          <p:cNvCxnSpPr>
            <a:cxnSpLocks noChangeShapeType="1"/>
          </p:cNvCxnSpPr>
          <p:nvPr/>
        </p:nvCxnSpPr>
        <p:spPr bwMode="auto">
          <a:xfrm>
            <a:off x="2025651" y="1556792"/>
            <a:ext cx="7921625" cy="0"/>
          </a:xfrm>
          <a:prstGeom prst="line">
            <a:avLst/>
          </a:prstGeom>
          <a:noFill/>
          <a:ln w="4127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198" name="TextBox 7"/>
          <p:cNvSpPr txBox="1">
            <a:spLocks noChangeArrowheads="1"/>
          </p:cNvSpPr>
          <p:nvPr/>
        </p:nvSpPr>
        <p:spPr bwMode="auto">
          <a:xfrm>
            <a:off x="1703225" y="1053731"/>
            <a:ext cx="12971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b="1" dirty="0" err="1"/>
              <a:t>Sep</a:t>
            </a:r>
            <a:r>
              <a:rPr lang="nb-NO" altLang="nb-NO" b="1" dirty="0"/>
              <a:t> 2021</a:t>
            </a:r>
          </a:p>
        </p:txBody>
      </p:sp>
      <p:sp>
        <p:nvSpPr>
          <p:cNvPr id="8200" name="TextBox 9"/>
          <p:cNvSpPr txBox="1">
            <a:spLocks noChangeArrowheads="1"/>
          </p:cNvSpPr>
          <p:nvPr/>
        </p:nvSpPr>
        <p:spPr bwMode="auto">
          <a:xfrm>
            <a:off x="7661830" y="1083268"/>
            <a:ext cx="75533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b="1" dirty="0"/>
              <a:t>2022</a:t>
            </a:r>
          </a:p>
        </p:txBody>
      </p:sp>
      <p:sp>
        <p:nvSpPr>
          <p:cNvPr id="8201" name="Pentagon 10"/>
          <p:cNvSpPr>
            <a:spLocks noChangeArrowheads="1"/>
          </p:cNvSpPr>
          <p:nvPr/>
        </p:nvSpPr>
        <p:spPr bwMode="auto">
          <a:xfrm>
            <a:off x="8039497" y="3144901"/>
            <a:ext cx="3605113" cy="1248202"/>
          </a:xfrm>
          <a:prstGeom prst="homePlate">
            <a:avLst>
              <a:gd name="adj" fmla="val 49897"/>
            </a:avLst>
          </a:prstGeom>
          <a:solidFill>
            <a:srgbClr val="C0000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2400" dirty="0"/>
              <a:t>Tag som viser</a:t>
            </a:r>
          </a:p>
          <a:p>
            <a:r>
              <a:rPr lang="nb-NO" altLang="nb-NO" sz="2400" dirty="0"/>
              <a:t>h</a:t>
            </a:r>
            <a:r>
              <a:rPr lang="nb-NO" altLang="nb-NO" sz="2400" dirty="0" smtClean="0"/>
              <a:t>vilken </a:t>
            </a:r>
            <a:r>
              <a:rPr lang="nb-NO" altLang="nb-NO" sz="2400" dirty="0"/>
              <a:t>tjeneste artikkelen tilhører</a:t>
            </a:r>
          </a:p>
          <a:p>
            <a:r>
              <a:rPr lang="nb-NO" altLang="nb-NO" sz="2400" dirty="0"/>
              <a:t>                       </a:t>
            </a:r>
          </a:p>
        </p:txBody>
      </p:sp>
      <p:sp>
        <p:nvSpPr>
          <p:cNvPr id="8202" name="Pentagon 12"/>
          <p:cNvSpPr>
            <a:spLocks noChangeArrowheads="1"/>
          </p:cNvSpPr>
          <p:nvPr/>
        </p:nvSpPr>
        <p:spPr bwMode="auto">
          <a:xfrm>
            <a:off x="8040866" y="4555717"/>
            <a:ext cx="2499241" cy="953719"/>
          </a:xfrm>
          <a:prstGeom prst="homePlate">
            <a:avLst>
              <a:gd name="adj" fmla="val 49897"/>
            </a:avLst>
          </a:prstGeom>
          <a:solidFill>
            <a:srgbClr val="C0000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2400" dirty="0"/>
              <a:t>Prioritering av</a:t>
            </a:r>
          </a:p>
          <a:p>
            <a:r>
              <a:rPr lang="nb-NO" altLang="nb-NO" sz="2400" dirty="0"/>
              <a:t>søkeresultater</a:t>
            </a:r>
          </a:p>
        </p:txBody>
      </p:sp>
      <p:cxnSp>
        <p:nvCxnSpPr>
          <p:cNvPr id="8203" name="Straight Connector 16"/>
          <p:cNvCxnSpPr>
            <a:cxnSpLocks noChangeShapeType="1"/>
          </p:cNvCxnSpPr>
          <p:nvPr/>
        </p:nvCxnSpPr>
        <p:spPr bwMode="auto">
          <a:xfrm rot="5400000">
            <a:off x="6637735" y="1538844"/>
            <a:ext cx="1444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04" name="Straight Connector 17"/>
          <p:cNvCxnSpPr>
            <a:cxnSpLocks noChangeShapeType="1"/>
          </p:cNvCxnSpPr>
          <p:nvPr/>
        </p:nvCxnSpPr>
        <p:spPr bwMode="auto">
          <a:xfrm rot="5400000">
            <a:off x="7967985" y="1580081"/>
            <a:ext cx="1444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06" name="Straight Connector 19"/>
          <p:cNvCxnSpPr>
            <a:cxnSpLocks noChangeShapeType="1"/>
          </p:cNvCxnSpPr>
          <p:nvPr/>
        </p:nvCxnSpPr>
        <p:spPr bwMode="auto">
          <a:xfrm flipH="1">
            <a:off x="8039497" y="1492691"/>
            <a:ext cx="1" cy="162410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07" name="Title 20"/>
          <p:cNvSpPr>
            <a:spLocks noGrp="1"/>
          </p:cNvSpPr>
          <p:nvPr>
            <p:ph type="title"/>
          </p:nvPr>
        </p:nvSpPr>
        <p:spPr>
          <a:xfrm>
            <a:off x="1842025" y="476672"/>
            <a:ext cx="7696200" cy="720080"/>
          </a:xfrm>
        </p:spPr>
        <p:txBody>
          <a:bodyPr>
            <a:normAutofit fontScale="90000"/>
          </a:bodyPr>
          <a:lstStyle/>
          <a:p>
            <a:r>
              <a:rPr lang="nb-NO" altLang="nb-NO" dirty="0"/>
              <a:t>Utvikling av funksjonalitet i søkefelt	</a:t>
            </a:r>
          </a:p>
        </p:txBody>
      </p:sp>
      <p:cxnSp>
        <p:nvCxnSpPr>
          <p:cNvPr id="8210" name="Straight Connector 17"/>
          <p:cNvCxnSpPr>
            <a:cxnSpLocks noChangeShapeType="1"/>
          </p:cNvCxnSpPr>
          <p:nvPr/>
        </p:nvCxnSpPr>
        <p:spPr bwMode="auto">
          <a:xfrm rot="5400000">
            <a:off x="5448499" y="1526867"/>
            <a:ext cx="1428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11" name="TextBox 9"/>
          <p:cNvSpPr txBox="1">
            <a:spLocks noChangeArrowheads="1"/>
          </p:cNvSpPr>
          <p:nvPr/>
        </p:nvSpPr>
        <p:spPr bwMode="auto">
          <a:xfrm>
            <a:off x="5266845" y="1176842"/>
            <a:ext cx="4587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1200" b="1" dirty="0"/>
              <a:t>nov</a:t>
            </a:r>
          </a:p>
        </p:txBody>
      </p:sp>
      <p:cxnSp>
        <p:nvCxnSpPr>
          <p:cNvPr id="8212" name="Straight Connector 17"/>
          <p:cNvCxnSpPr>
            <a:cxnSpLocks noChangeShapeType="1"/>
          </p:cNvCxnSpPr>
          <p:nvPr/>
        </p:nvCxnSpPr>
        <p:spPr bwMode="auto">
          <a:xfrm rot="5400000">
            <a:off x="4295577" y="1538843"/>
            <a:ext cx="14446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13" name="TextBox 9"/>
          <p:cNvSpPr txBox="1">
            <a:spLocks noChangeArrowheads="1"/>
          </p:cNvSpPr>
          <p:nvPr/>
        </p:nvSpPr>
        <p:spPr bwMode="auto">
          <a:xfrm>
            <a:off x="4084543" y="1153680"/>
            <a:ext cx="4154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1200" b="1" dirty="0" err="1"/>
              <a:t>okt</a:t>
            </a:r>
            <a:endParaRPr lang="nb-NO" altLang="nb-NO" sz="1200" b="1" dirty="0"/>
          </a:p>
        </p:txBody>
      </p:sp>
      <p:sp>
        <p:nvSpPr>
          <p:cNvPr id="22" name="TextBox 9"/>
          <p:cNvSpPr txBox="1">
            <a:spLocks noChangeArrowheads="1"/>
          </p:cNvSpPr>
          <p:nvPr/>
        </p:nvSpPr>
        <p:spPr bwMode="auto">
          <a:xfrm>
            <a:off x="6438182" y="1176842"/>
            <a:ext cx="4491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1200" b="1" dirty="0"/>
              <a:t>des</a:t>
            </a:r>
          </a:p>
        </p:txBody>
      </p:sp>
      <p:sp>
        <p:nvSpPr>
          <p:cNvPr id="17" name="Pentagon 12">
            <a:extLst>
              <a:ext uri="{FF2B5EF4-FFF2-40B4-BE49-F238E27FC236}">
                <a16:creationId xmlns:a16="http://schemas.microsoft.com/office/drawing/2014/main" id="{71278997-EB72-4D2A-A5AB-58DCA9DBB4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0866" y="5672050"/>
            <a:ext cx="2499241" cy="529142"/>
          </a:xfrm>
          <a:prstGeom prst="homePlate">
            <a:avLst>
              <a:gd name="adj" fmla="val 49897"/>
            </a:avLst>
          </a:prstGeom>
          <a:solidFill>
            <a:srgbClr val="C0000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2400" dirty="0"/>
              <a:t>Tjenestevelger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22585" y="3584336"/>
            <a:ext cx="6060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Forutsetter finansiering – SK-AIT-søknad på vei.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836268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Pentagon 3"/>
          <p:cNvSpPr>
            <a:spLocks noChangeArrowheads="1"/>
          </p:cNvSpPr>
          <p:nvPr/>
        </p:nvSpPr>
        <p:spPr bwMode="auto">
          <a:xfrm>
            <a:off x="2035174" y="1896641"/>
            <a:ext cx="6638011" cy="1229921"/>
          </a:xfrm>
          <a:prstGeom prst="homePlate">
            <a:avLst>
              <a:gd name="adj" fmla="val 49931"/>
            </a:avLst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dirty="0"/>
              <a:t>Knytte kontakt med veiledningsansvarlige hos </a:t>
            </a:r>
            <a:r>
              <a:rPr lang="nb-NO" altLang="nb-NO" dirty="0" smtClean="0"/>
              <a:t>tjenesteeiere</a:t>
            </a:r>
            <a:endParaRPr lang="nb-NO" altLang="nb-NO" dirty="0"/>
          </a:p>
        </p:txBody>
      </p:sp>
      <p:cxnSp>
        <p:nvCxnSpPr>
          <p:cNvPr id="8197" name="Straight Connector 5"/>
          <p:cNvCxnSpPr>
            <a:cxnSpLocks noChangeShapeType="1"/>
          </p:cNvCxnSpPr>
          <p:nvPr/>
        </p:nvCxnSpPr>
        <p:spPr bwMode="auto">
          <a:xfrm>
            <a:off x="2035176" y="1680617"/>
            <a:ext cx="7921625" cy="0"/>
          </a:xfrm>
          <a:prstGeom prst="line">
            <a:avLst/>
          </a:prstGeom>
          <a:noFill/>
          <a:ln w="4127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198" name="TextBox 7"/>
          <p:cNvSpPr txBox="1">
            <a:spLocks noChangeArrowheads="1"/>
          </p:cNvSpPr>
          <p:nvPr/>
        </p:nvSpPr>
        <p:spPr bwMode="auto">
          <a:xfrm>
            <a:off x="1689221" y="1200408"/>
            <a:ext cx="12971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b="1" dirty="0" err="1"/>
              <a:t>Sep</a:t>
            </a:r>
            <a:r>
              <a:rPr lang="nb-NO" altLang="nb-NO" b="1" dirty="0"/>
              <a:t> 2021</a:t>
            </a:r>
          </a:p>
        </p:txBody>
      </p:sp>
      <p:sp>
        <p:nvSpPr>
          <p:cNvPr id="8200" name="TextBox 9"/>
          <p:cNvSpPr txBox="1">
            <a:spLocks noChangeArrowheads="1"/>
          </p:cNvSpPr>
          <p:nvPr/>
        </p:nvSpPr>
        <p:spPr bwMode="auto">
          <a:xfrm>
            <a:off x="7671355" y="1207093"/>
            <a:ext cx="75533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b="1" dirty="0"/>
              <a:t>2022</a:t>
            </a:r>
          </a:p>
        </p:txBody>
      </p:sp>
      <p:sp>
        <p:nvSpPr>
          <p:cNvPr id="8202" name="Pentagon 12"/>
          <p:cNvSpPr>
            <a:spLocks noChangeArrowheads="1"/>
          </p:cNvSpPr>
          <p:nvPr/>
        </p:nvSpPr>
        <p:spPr bwMode="auto">
          <a:xfrm>
            <a:off x="5529461" y="4262126"/>
            <a:ext cx="3725908" cy="960505"/>
          </a:xfrm>
          <a:prstGeom prst="homePlate">
            <a:avLst>
              <a:gd name="adj" fmla="val 49897"/>
            </a:avLst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dirty="0" smtClean="0"/>
              <a:t>Kurs i </a:t>
            </a:r>
            <a:r>
              <a:rPr lang="nb-NO" altLang="nb-NO" dirty="0" err="1" smtClean="0"/>
              <a:t>veiledningskriving</a:t>
            </a:r>
            <a:r>
              <a:rPr lang="nb-NO" altLang="nb-NO" dirty="0" smtClean="0"/>
              <a:t> - januar</a:t>
            </a:r>
            <a:endParaRPr lang="nb-NO" altLang="nb-NO" dirty="0"/>
          </a:p>
        </p:txBody>
      </p:sp>
      <p:cxnSp>
        <p:nvCxnSpPr>
          <p:cNvPr id="8203" name="Straight Connector 16"/>
          <p:cNvCxnSpPr>
            <a:cxnSpLocks noChangeShapeType="1"/>
          </p:cNvCxnSpPr>
          <p:nvPr/>
        </p:nvCxnSpPr>
        <p:spPr bwMode="auto">
          <a:xfrm rot="5400000">
            <a:off x="6647260" y="1662669"/>
            <a:ext cx="1444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04" name="Straight Connector 17"/>
          <p:cNvCxnSpPr>
            <a:cxnSpLocks noChangeShapeType="1"/>
          </p:cNvCxnSpPr>
          <p:nvPr/>
        </p:nvCxnSpPr>
        <p:spPr bwMode="auto">
          <a:xfrm rot="5400000">
            <a:off x="7977510" y="1703906"/>
            <a:ext cx="1444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06" name="Straight Connector 19"/>
          <p:cNvCxnSpPr>
            <a:cxnSpLocks noChangeShapeType="1"/>
          </p:cNvCxnSpPr>
          <p:nvPr/>
        </p:nvCxnSpPr>
        <p:spPr bwMode="auto">
          <a:xfrm flipH="1">
            <a:off x="8049022" y="1616516"/>
            <a:ext cx="1" cy="162410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07" name="Title 20"/>
          <p:cNvSpPr>
            <a:spLocks noGrp="1"/>
          </p:cNvSpPr>
          <p:nvPr>
            <p:ph type="title"/>
          </p:nvPr>
        </p:nvSpPr>
        <p:spPr>
          <a:xfrm>
            <a:off x="1766817" y="191597"/>
            <a:ext cx="7740125" cy="720080"/>
          </a:xfrm>
        </p:spPr>
        <p:txBody>
          <a:bodyPr>
            <a:normAutofit fontScale="90000"/>
          </a:bodyPr>
          <a:lstStyle/>
          <a:p>
            <a:r>
              <a:rPr lang="nb-NO" altLang="nb-NO" dirty="0"/>
              <a:t>Bygge organisering og kompetanse rundt tjenesteeierne	</a:t>
            </a:r>
          </a:p>
        </p:txBody>
      </p:sp>
      <p:cxnSp>
        <p:nvCxnSpPr>
          <p:cNvPr id="8210" name="Straight Connector 17"/>
          <p:cNvCxnSpPr>
            <a:cxnSpLocks noChangeShapeType="1"/>
          </p:cNvCxnSpPr>
          <p:nvPr/>
        </p:nvCxnSpPr>
        <p:spPr bwMode="auto">
          <a:xfrm rot="5400000">
            <a:off x="5458024" y="1650692"/>
            <a:ext cx="142875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11" name="TextBox 9"/>
          <p:cNvSpPr txBox="1">
            <a:spLocks noChangeArrowheads="1"/>
          </p:cNvSpPr>
          <p:nvPr/>
        </p:nvSpPr>
        <p:spPr bwMode="auto">
          <a:xfrm>
            <a:off x="5276370" y="1300667"/>
            <a:ext cx="4587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1200" b="1" dirty="0"/>
              <a:t>nov</a:t>
            </a:r>
          </a:p>
        </p:txBody>
      </p:sp>
      <p:cxnSp>
        <p:nvCxnSpPr>
          <p:cNvPr id="8212" name="Straight Connector 17"/>
          <p:cNvCxnSpPr>
            <a:cxnSpLocks noChangeShapeType="1"/>
          </p:cNvCxnSpPr>
          <p:nvPr/>
        </p:nvCxnSpPr>
        <p:spPr bwMode="auto">
          <a:xfrm rot="5400000">
            <a:off x="4305102" y="1662668"/>
            <a:ext cx="14446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13" name="TextBox 9"/>
          <p:cNvSpPr txBox="1">
            <a:spLocks noChangeArrowheads="1"/>
          </p:cNvSpPr>
          <p:nvPr/>
        </p:nvSpPr>
        <p:spPr bwMode="auto">
          <a:xfrm>
            <a:off x="4094068" y="1300667"/>
            <a:ext cx="4154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1200" b="1" dirty="0" err="1"/>
              <a:t>okt</a:t>
            </a:r>
            <a:endParaRPr lang="nb-NO" altLang="nb-NO" sz="1200" b="1" dirty="0"/>
          </a:p>
        </p:txBody>
      </p:sp>
      <p:sp>
        <p:nvSpPr>
          <p:cNvPr id="22" name="TextBox 9"/>
          <p:cNvSpPr txBox="1">
            <a:spLocks noChangeArrowheads="1"/>
          </p:cNvSpPr>
          <p:nvPr/>
        </p:nvSpPr>
        <p:spPr bwMode="auto">
          <a:xfrm>
            <a:off x="6447707" y="1319610"/>
            <a:ext cx="4491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sz="1200" b="1" dirty="0"/>
              <a:t>des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04903E1-B31F-4956-8CC8-12CEF92EDC73}"/>
              </a:ext>
            </a:extLst>
          </p:cNvPr>
          <p:cNvSpPr txBox="1"/>
          <p:nvPr/>
        </p:nvSpPr>
        <p:spPr>
          <a:xfrm rot="10800000" flipH="1" flipV="1">
            <a:off x="2035167" y="3271706"/>
            <a:ext cx="2342157" cy="34163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nb-NO" sz="2400" dirty="0"/>
              <a:t>Kurs i veiledninger holdt for </a:t>
            </a:r>
            <a:r>
              <a:rPr lang="nb-NO" sz="2400" dirty="0" err="1"/>
              <a:t>Helpdesk</a:t>
            </a:r>
            <a:r>
              <a:rPr lang="nb-NO" sz="2400" dirty="0"/>
              <a:t> sommeren 2021. </a:t>
            </a:r>
          </a:p>
          <a:p>
            <a:r>
              <a:rPr lang="nb-NO" sz="2400" dirty="0"/>
              <a:t>Kurset er tilgjengelig for veilednings-</a:t>
            </a:r>
            <a:r>
              <a:rPr lang="nb-NO" sz="2400" dirty="0" err="1"/>
              <a:t>ansansvarlige</a:t>
            </a:r>
            <a:r>
              <a:rPr lang="nb-NO" sz="2400" dirty="0"/>
              <a:t>. </a:t>
            </a:r>
          </a:p>
        </p:txBody>
      </p:sp>
      <p:sp>
        <p:nvSpPr>
          <p:cNvPr id="18" name="Pentagon 12">
            <a:extLst>
              <a:ext uri="{FF2B5EF4-FFF2-40B4-BE49-F238E27FC236}">
                <a16:creationId xmlns:a16="http://schemas.microsoft.com/office/drawing/2014/main" id="{4F4F1525-F0FA-43AC-B5C6-FE794221A7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9836" y="3271706"/>
            <a:ext cx="2375544" cy="831371"/>
          </a:xfrm>
          <a:prstGeom prst="homePlate">
            <a:avLst>
              <a:gd name="adj" fmla="val 49897"/>
            </a:avLst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dirty="0" smtClean="0"/>
              <a:t>Etablere fagforum – 1/12</a:t>
            </a:r>
            <a:endParaRPr lang="nb-NO" altLang="nb-NO" dirty="0"/>
          </a:p>
        </p:txBody>
      </p:sp>
      <p:sp>
        <p:nvSpPr>
          <p:cNvPr id="21" name="Pentagon 12"/>
          <p:cNvSpPr>
            <a:spLocks noChangeArrowheads="1"/>
          </p:cNvSpPr>
          <p:nvPr/>
        </p:nvSpPr>
        <p:spPr bwMode="auto">
          <a:xfrm>
            <a:off x="5567608" y="5355383"/>
            <a:ext cx="3105577" cy="957493"/>
          </a:xfrm>
          <a:prstGeom prst="homePlate">
            <a:avLst>
              <a:gd name="adj" fmla="val 49897"/>
            </a:avLst>
          </a:prstGeom>
          <a:solidFill>
            <a:srgbClr val="00B0F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nb-NO" altLang="nb-NO" dirty="0" smtClean="0"/>
              <a:t>Månedlige fagforum-møter – oppstart i november</a:t>
            </a:r>
            <a:endParaRPr lang="nb-NO" altLang="nb-NO" dirty="0"/>
          </a:p>
        </p:txBody>
      </p:sp>
    </p:spTree>
    <p:extLst>
      <p:ext uri="{BB962C8B-B14F-4D97-AF65-F5344CB8AC3E}">
        <p14:creationId xmlns:p14="http://schemas.microsoft.com/office/powerpoint/2010/main" val="3862769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EE928B-E0E4-4EE4-9309-856BD37FD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/>
              <a:t>Bygge organisering og kompetanse rundt tjenesteeierne: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4687C8A-E197-46CA-B4D5-BD8F4F345D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Nettside</a:t>
            </a:r>
            <a:r>
              <a:rPr lang="nb-NO" dirty="0"/>
              <a:t>: «Slik skriver du gode brukerveiledninger»</a:t>
            </a:r>
          </a:p>
          <a:p>
            <a:r>
              <a:rPr lang="nb-NO" dirty="0"/>
              <a:t>Utvikle kurs i </a:t>
            </a:r>
            <a:r>
              <a:rPr lang="nb-NO" dirty="0" err="1"/>
              <a:t>veiledningskriving</a:t>
            </a:r>
            <a:endParaRPr lang="nb-NO" dirty="0"/>
          </a:p>
          <a:p>
            <a:r>
              <a:rPr lang="nb-NO" dirty="0"/>
              <a:t>Opprette fagforum for brukerveiledninger med jevnlig oppfølging </a:t>
            </a:r>
          </a:p>
          <a:p>
            <a:r>
              <a:rPr lang="nb-NO" dirty="0"/>
              <a:t>Tilby språklig bistand til veiledningsansvarlige</a:t>
            </a:r>
          </a:p>
        </p:txBody>
      </p:sp>
    </p:spTree>
    <p:extLst>
      <p:ext uri="{BB962C8B-B14F-4D97-AF65-F5344CB8AC3E}">
        <p14:creationId xmlns:p14="http://schemas.microsoft.com/office/powerpoint/2010/main" val="2827991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Prosjektgruppe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Kim </a:t>
            </a:r>
            <a:r>
              <a:rPr lang="en-US" dirty="0"/>
              <a:t>(</a:t>
            </a:r>
            <a:r>
              <a:rPr lang="en-US" dirty="0" err="1"/>
              <a:t>prosjektleder</a:t>
            </a:r>
            <a:r>
              <a:rPr lang="en-US" dirty="0"/>
              <a:t>) </a:t>
            </a:r>
            <a:r>
              <a:rPr lang="en-US" dirty="0" smtClean="0"/>
              <a:t>20</a:t>
            </a:r>
            <a:r>
              <a:rPr lang="en-US" dirty="0"/>
              <a:t>%</a:t>
            </a:r>
            <a:endParaRPr lang="nb-NO" dirty="0"/>
          </a:p>
          <a:p>
            <a:r>
              <a:rPr lang="en-US" dirty="0"/>
              <a:t>Kim (</a:t>
            </a:r>
            <a:r>
              <a:rPr lang="en-US" dirty="0" err="1"/>
              <a:t>innhold</a:t>
            </a:r>
            <a:r>
              <a:rPr lang="en-US" dirty="0"/>
              <a:t>) </a:t>
            </a:r>
            <a:r>
              <a:rPr lang="en-US" dirty="0" smtClean="0"/>
              <a:t>60</a:t>
            </a:r>
            <a:r>
              <a:rPr lang="en-US" dirty="0"/>
              <a:t>%</a:t>
            </a:r>
            <a:endParaRPr lang="nb-NO" dirty="0"/>
          </a:p>
          <a:p>
            <a:r>
              <a:rPr lang="en-US" dirty="0"/>
              <a:t>Luke (</a:t>
            </a:r>
            <a:r>
              <a:rPr lang="en-US" dirty="0" err="1"/>
              <a:t>innhold</a:t>
            </a:r>
            <a:r>
              <a:rPr lang="en-US" dirty="0"/>
              <a:t>) 50%</a:t>
            </a:r>
            <a:endParaRPr lang="nb-NO" dirty="0"/>
          </a:p>
          <a:p>
            <a:r>
              <a:rPr lang="en-US" dirty="0"/>
              <a:t>Gyda 10%</a:t>
            </a:r>
            <a:endParaRPr lang="nb-NO" dirty="0"/>
          </a:p>
          <a:p>
            <a:r>
              <a:rPr lang="en-US" dirty="0"/>
              <a:t>Rune 10%</a:t>
            </a:r>
            <a:endParaRPr lang="nb-NO" dirty="0"/>
          </a:p>
          <a:p>
            <a:r>
              <a:rPr lang="en-US" dirty="0"/>
              <a:t>Tomm 10</a:t>
            </a:r>
            <a:r>
              <a:rPr lang="en-US" dirty="0" smtClean="0"/>
              <a:t>%</a:t>
            </a:r>
          </a:p>
          <a:p>
            <a:r>
              <a:rPr lang="en-US" dirty="0" err="1" smtClean="0"/>
              <a:t>Utvikling</a:t>
            </a:r>
            <a:r>
              <a:rPr lang="en-US" dirty="0" smtClean="0"/>
              <a:t> </a:t>
            </a:r>
            <a:r>
              <a:rPr lang="en-US" dirty="0" err="1" smtClean="0"/>
              <a:t>gjøres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linjeaktivitet</a:t>
            </a:r>
            <a:r>
              <a:rPr lang="en-US" dirty="0" smtClean="0"/>
              <a:t> </a:t>
            </a:r>
            <a:r>
              <a:rPr lang="en-US" smtClean="0"/>
              <a:t>fremover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74862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9F9FAAC175430498E0AF01EAA6E0271" ma:contentTypeVersion="14" ma:contentTypeDescription="Opprett et nytt dokument." ma:contentTypeScope="" ma:versionID="2b061dffac1d699b4bef32e19cbdef43">
  <xsd:schema xmlns:xsd="http://www.w3.org/2001/XMLSchema" xmlns:xs="http://www.w3.org/2001/XMLSchema" xmlns:p="http://schemas.microsoft.com/office/2006/metadata/properties" xmlns:ns3="4b3378bb-06e3-46d4-a9f4-79c520ea9785" xmlns:ns4="a34d83ec-1db5-4951-9439-af9d2d932479" targetNamespace="http://schemas.microsoft.com/office/2006/metadata/properties" ma:root="true" ma:fieldsID="ad47fc1e4097fd8feddc8a3154befc8f" ns3:_="" ns4:_="">
    <xsd:import namespace="4b3378bb-06e3-46d4-a9f4-79c520ea9785"/>
    <xsd:import namespace="a34d83ec-1db5-4951-9439-af9d2d93247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3378bb-06e3-46d4-a9f4-79c520ea97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4d83ec-1db5-4951-9439-af9d2d93247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47D42C6-DB77-4481-B266-6957A648F4FD}">
  <ds:schemaRefs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schemas.microsoft.com/office/2006/metadata/properties"/>
    <ds:schemaRef ds:uri="a34d83ec-1db5-4951-9439-af9d2d932479"/>
    <ds:schemaRef ds:uri="4b3378bb-06e3-46d4-a9f4-79c520ea9785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69E3BFE-51E9-4BA2-B65E-53AC10A404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3378bb-06e3-46d4-a9f4-79c520ea9785"/>
    <ds:schemaRef ds:uri="a34d83ec-1db5-4951-9439-af9d2d9324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7259136-73D8-4212-875C-AFDF4F48F9C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1297</TotalTime>
  <Words>779</Words>
  <Application>Microsoft Office PowerPoint</Application>
  <PresentationFormat>Widescreen</PresentationFormat>
  <Paragraphs>112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ヒラギノ角ゴ Pro W3</vt:lpstr>
      <vt:lpstr>Office Theme</vt:lpstr>
      <vt:lpstr>Selvhjelpsprosjektet</vt:lpstr>
      <vt:lpstr>Overordnet tidsplan høst 2021</vt:lpstr>
      <vt:lpstr>Forbedring av brukerveiledninger </vt:lpstr>
      <vt:lpstr>Forbedring av brukerveiledninger:</vt:lpstr>
      <vt:lpstr>Forbedring av kontaktfelt</vt:lpstr>
      <vt:lpstr>Utvikling av funksjonalitet i søkefelt </vt:lpstr>
      <vt:lpstr>Bygge organisering og kompetanse rundt tjenesteeierne </vt:lpstr>
      <vt:lpstr>Bygge organisering og kompetanse rundt tjenesteeierne:</vt:lpstr>
      <vt:lpstr>Prosjektgruppe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 Thomas Sivertsen</dc:creator>
  <cp:lastModifiedBy>Kim Thomas Sivertsen</cp:lastModifiedBy>
  <cp:revision>20</cp:revision>
  <dcterms:created xsi:type="dcterms:W3CDTF">2021-09-20T12:42:31Z</dcterms:created>
  <dcterms:modified xsi:type="dcterms:W3CDTF">2021-09-28T13:54:48Z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0x01010059F9FAAC175430498E0AF01EAA6E0271</vt:lpwstr>
  </property>
</Properties>
</file>