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media/image4.jpeg" ContentType="image/jpeg"/>
  <Override PartName="/ppt/media/image3.jpeg" ContentType="image/jpeg"/>
  <Override PartName="/ppt/media/image1.jpeg" ContentType="image/jpeg"/>
  <Override PartName="/ppt/media/image2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x="9144000" cy="5715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nn-NO" sz="2000" spc="-1" strike="noStrike">
                <a:latin typeface="Arial"/>
              </a:rPr>
              <a:t>Click to edit the </a:t>
            </a:r>
            <a:r>
              <a:rPr b="0" lang="nn-NO" sz="2000" spc="-1" strike="noStrike">
                <a:latin typeface="Arial"/>
              </a:rPr>
              <a:t>notes format</a:t>
            </a:r>
            <a:endParaRPr b="0" lang="nn-NO" sz="20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nn-NO" sz="1400" spc="-1" strike="noStrike">
                <a:latin typeface="Times New Roman"/>
              </a:rPr>
              <a:t> </a:t>
            </a:r>
            <a:endParaRPr b="0" lang="nn-NO" sz="1400" spc="-1" strike="noStrike"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nn-NO" sz="1400" spc="-1" strike="noStrike">
                <a:latin typeface="Times New Roman"/>
              </a:rPr>
              <a:t> </a:t>
            </a:r>
            <a:endParaRPr b="0" lang="nn-NO" sz="1400" spc="-1" strike="noStrike"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nn-NO" sz="1400" spc="-1" strike="noStrike">
                <a:latin typeface="Times New Roman"/>
              </a:rPr>
              <a:t> </a:t>
            </a:r>
            <a:endParaRPr b="0" lang="nn-NO" sz="1400" spc="-1" strike="noStrike">
              <a:latin typeface="Times New Roman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A7FA88D2-AB2F-4AF5-910C-9B503926C2B0}" type="slidenum">
              <a:rPr b="0" lang="nn-NO" sz="1400" spc="-1" strike="noStrike">
                <a:latin typeface="Times New Roman"/>
              </a:rPr>
              <a:t>1</a:t>
            </a:fld>
            <a:endParaRPr b="0" lang="nn-NO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</p:spPr>
        <p:txBody>
          <a:bodyPr/>
          <a:p>
            <a:endParaRPr b="0" lang="nn-NO" sz="2000" spc="-1" strike="noStrike">
              <a:latin typeface="Arial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9360"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AF3BCB1D-8A7C-4B26-9089-4070F49AC575}" type="slidenum">
              <a:rPr b="0" lang="nn-NO" sz="1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&lt;number&gt;</a:t>
            </a:fld>
            <a:endParaRPr b="0" lang="nn-NO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n-NO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762120" y="708120"/>
            <a:ext cx="7921440" cy="4421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n-NO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441240" y="1650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120720" y="1650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120720" y="3441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441240" y="3441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762120" y="3441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n-NO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762120" y="708120"/>
            <a:ext cx="7921440" cy="4421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nn-NO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3428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762120" y="3441960"/>
            <a:ext cx="7924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822560" y="1650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82256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762120" y="3441960"/>
            <a:ext cx="386676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3441240" y="1650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120720" y="1650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120720" y="3441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3441240" y="3441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762120" y="3441960"/>
            <a:ext cx="2551320" cy="1635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1" descr=""/>
          <p:cNvPicPr/>
          <p:nvPr/>
        </p:nvPicPr>
        <p:blipFill>
          <a:blip r:embed="rId3"/>
          <a:stretch/>
        </p:blipFill>
        <p:spPr>
          <a:xfrm>
            <a:off x="250920" y="108000"/>
            <a:ext cx="1080720" cy="372600"/>
          </a:xfrm>
          <a:prstGeom prst="rect">
            <a:avLst/>
          </a:prstGeom>
          <a:ln>
            <a:noFill/>
          </a:ln>
        </p:spPr>
      </p:pic>
      <p:pic>
        <p:nvPicPr>
          <p:cNvPr id="1" name="Picture 6" descr=""/>
          <p:cNvPicPr/>
          <p:nvPr/>
        </p:nvPicPr>
        <p:blipFill>
          <a:blip r:embed="rId4"/>
          <a:stretch/>
        </p:blipFill>
        <p:spPr>
          <a:xfrm>
            <a:off x="3240" y="0"/>
            <a:ext cx="9137160" cy="571464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83080" y="1917000"/>
            <a:ext cx="7543440" cy="952200"/>
          </a:xfrm>
          <a:prstGeom prst="rect">
            <a:avLst/>
          </a:prstGeom>
        </p:spPr>
        <p:txBody>
          <a:bodyPr lIns="72720" rIns="72720" tIns="36360" bIns="36360" anchor="b"/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Click to edit Master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title style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337040"/>
            <a:ext cx="8229240" cy="3314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3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1" descr=""/>
          <p:cNvPicPr/>
          <p:nvPr/>
        </p:nvPicPr>
        <p:blipFill>
          <a:blip r:embed="rId2"/>
          <a:stretch/>
        </p:blipFill>
        <p:spPr>
          <a:xfrm>
            <a:off x="250920" y="108000"/>
            <a:ext cx="1080720" cy="372600"/>
          </a:xfrm>
          <a:prstGeom prst="rect">
            <a:avLst/>
          </a:prstGeom>
          <a:ln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62120" y="708120"/>
            <a:ext cx="7921440" cy="953640"/>
          </a:xfrm>
          <a:prstGeom prst="rect">
            <a:avLst/>
          </a:prstGeom>
        </p:spPr>
        <p:txBody>
          <a:bodyPr lIns="72720" rIns="72720" tIns="36360" bIns="36360" anchor="ctr"/>
          <a:p>
            <a:pPr>
              <a:lnSpc>
                <a:spcPct val="100000"/>
              </a:lnSpc>
            </a:pPr>
            <a:r>
              <a:rPr b="1" lang="en-US" sz="2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Click to edit </a:t>
            </a:r>
            <a:r>
              <a:rPr b="1" lang="en-US" sz="2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Master title </a:t>
            </a:r>
            <a:r>
              <a:rPr b="1" lang="en-US" sz="2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style</a:t>
            </a:r>
            <a:endParaRPr b="0" lang="en-US" sz="2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62120" y="1650960"/>
            <a:ext cx="7924320" cy="3428640"/>
          </a:xfrm>
          <a:prstGeom prst="rect">
            <a:avLst/>
          </a:prstGeom>
        </p:spPr>
        <p:txBody>
          <a:bodyPr lIns="72720" rIns="72720" tIns="36360" bIns="36360"/>
          <a:p>
            <a:pPr marL="271440" indent="-2710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Click to edit Master text styles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588960" indent="-22500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en-US" sz="19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Second level</a:t>
            </a:r>
            <a:endParaRPr b="0" lang="en-US" sz="1900" spc="-1" strike="noStrike">
              <a:solidFill>
                <a:srgbClr val="000000"/>
              </a:solidFill>
              <a:latin typeface="Arial"/>
            </a:endParaRPr>
          </a:p>
          <a:p>
            <a:pPr lvl="2" marL="906480" indent="-1807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Third level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lvl="3" marL="1270080" indent="-18072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SzPct val="80000"/>
              <a:buFont typeface="Symbol" charset="2"/>
              <a:buChar char=""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Fourth level</a:t>
            </a:r>
            <a:endParaRPr b="0" lang="en-US" sz="1500" spc="-1" strike="noStrike">
              <a:solidFill>
                <a:srgbClr val="000000"/>
              </a:solidFill>
              <a:latin typeface="Arial"/>
            </a:endParaRPr>
          </a:p>
          <a:p>
            <a:pPr lvl="4" marL="1631880" indent="-180720">
              <a:lnSpc>
                <a:spcPct val="100000"/>
              </a:lnSpc>
              <a:spcBef>
                <a:spcPts val="261"/>
              </a:spcBef>
              <a:buClr>
                <a:srgbClr val="000000"/>
              </a:buClr>
              <a:buFont typeface="StarSymbol"/>
              <a:buChar char="»"/>
            </a:pPr>
            <a:r>
              <a:rPr b="0" lang="en-US" sz="13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Fifth level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762120" y="5334120"/>
            <a:ext cx="1904760" cy="380520"/>
          </a:xfrm>
          <a:prstGeom prst="rect">
            <a:avLst/>
          </a:prstGeom>
        </p:spPr>
        <p:txBody>
          <a:bodyPr lIns="72720" rIns="72720" tIns="36360" bIns="36360"/>
          <a:p>
            <a:pPr>
              <a:lnSpc>
                <a:spcPct val="100000"/>
              </a:lnSpc>
            </a:pPr>
            <a:fld id="{D8DC5A62-0734-4F48-BDF5-697389967B7A}" type="datetime1"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16.06.2018</a:t>
            </a:fld>
            <a:endParaRPr b="0" lang="nn-NO" sz="7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8018640" y="5334120"/>
            <a:ext cx="685440" cy="380520"/>
          </a:xfrm>
          <a:prstGeom prst="rect">
            <a:avLst/>
          </a:prstGeom>
        </p:spPr>
        <p:txBody>
          <a:bodyPr lIns="72720" rIns="72720" tIns="36360" bIns="36360"/>
          <a:p>
            <a:pPr algn="r">
              <a:lnSpc>
                <a:spcPct val="100000"/>
              </a:lnSpc>
            </a:pPr>
            <a:fld id="{3E5907C0-9390-4991-95F0-9301846FF737}" type="slidenum"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1</a:t>
            </a:fld>
            <a:endParaRPr b="0" lang="nn-NO" sz="7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883080" y="1917000"/>
            <a:ext cx="7543440" cy="952200"/>
          </a:xfrm>
          <a:prstGeom prst="rect">
            <a:avLst/>
          </a:prstGeom>
          <a:noFill/>
          <a:ln>
            <a:noFill/>
          </a:ln>
        </p:spPr>
        <p:txBody>
          <a:bodyPr lIns="72720" rIns="72720" tIns="36360" bIns="36360" anchor="b"/>
          <a:p>
            <a:pPr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Prosjekt Videreutvikling av eValg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Shape 2"/>
          <p:cNvSpPr txBox="1"/>
          <p:nvPr/>
        </p:nvSpPr>
        <p:spPr>
          <a:xfrm>
            <a:off x="883080" y="2857680"/>
            <a:ext cx="7543440" cy="1460160"/>
          </a:xfrm>
          <a:prstGeom prst="rect">
            <a:avLst/>
          </a:prstGeom>
          <a:noFill/>
          <a:ln>
            <a:noFill/>
          </a:ln>
        </p:spPr>
        <p:txBody>
          <a:bodyPr lIns="72720" rIns="72720" tIns="36360" bIns="36360"/>
          <a:p>
            <a:pPr>
              <a:lnSpc>
                <a:spcPct val="100000"/>
              </a:lnSpc>
              <a:spcBef>
                <a:spcPts val="439"/>
              </a:spcBef>
            </a:pPr>
            <a:r>
              <a:rPr b="0" lang="nn-NO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Status</a:t>
            </a:r>
            <a:endParaRPr b="0" lang="nn-NO" sz="2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r>
              <a:rPr b="0" lang="nn-NO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Joakim </a:t>
            </a:r>
            <a:r>
              <a:rPr b="0" lang="nn-NO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Hovlandsvåg</a:t>
            </a:r>
            <a:endParaRPr b="0" lang="nn-NO" sz="22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72720" rIns="72720" tIns="36360" bIns="36360" anchor="ctr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Om 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prosjektet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72720" rIns="72720" tIns="36360" bIns="36360"/>
          <a:p>
            <a:pPr marL="271440" indent="-271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Prosjekteier: Hans Kristian Fjeld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1440" indent="-271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Prosjektleder: Joakim Hovlandsvåg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1440" indent="-271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Finansiering: SKAIT/USIT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88960" indent="-225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Del 1 (SKAIT): kr 1,5 mill. (vikar og konsulentleie)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588960" indent="-225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Del 2 (SKAIT): kr 950 000 (vikar)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588960" indent="-225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Del 2 (USIT): ca. 500 timer (kr 314 000)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1440" indent="-271080">
              <a:spcBef>
                <a:spcPts val="1417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Formål: Bedre brukaroppleving for velgarar og valarrangører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Shape 3"/>
          <p:cNvSpPr txBox="1"/>
          <p:nvPr/>
        </p:nvSpPr>
        <p:spPr>
          <a:xfrm>
            <a:off x="762120" y="5334120"/>
            <a:ext cx="4349880" cy="380520"/>
          </a:xfrm>
          <a:prstGeom prst="rect">
            <a:avLst/>
          </a:prstGeom>
          <a:noFill/>
          <a:ln w="9360">
            <a:noFill/>
          </a:ln>
        </p:spPr>
        <p:txBody>
          <a:bodyPr lIns="72720" rIns="72720" tIns="36360" bIns="36360"/>
          <a:p>
            <a:pPr>
              <a:lnSpc>
                <a:spcPct val="100000"/>
              </a:lnSpc>
            </a:pPr>
            <a:r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22.06.2018 – </a:t>
            </a:r>
            <a:r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Prosjekt </a:t>
            </a:r>
            <a:r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vidareutviklin</a:t>
            </a:r>
            <a:r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g av eValg – </a:t>
            </a:r>
            <a:r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Joakim </a:t>
            </a:r>
            <a:r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Hovlandsvåg</a:t>
            </a:r>
            <a:endParaRPr b="0" lang="nn-NO" sz="700" spc="-1" strike="noStrike">
              <a:latin typeface="Times New Roman"/>
            </a:endParaRPr>
          </a:p>
        </p:txBody>
      </p:sp>
      <p:sp>
        <p:nvSpPr>
          <p:cNvPr id="91" name="TextShape 4"/>
          <p:cNvSpPr txBox="1"/>
          <p:nvPr/>
        </p:nvSpPr>
        <p:spPr>
          <a:xfrm>
            <a:off x="8018640" y="5334120"/>
            <a:ext cx="685440" cy="380520"/>
          </a:xfrm>
          <a:prstGeom prst="rect">
            <a:avLst/>
          </a:prstGeom>
          <a:noFill/>
          <a:ln w="9360">
            <a:noFill/>
          </a:ln>
        </p:spPr>
        <p:txBody>
          <a:bodyPr lIns="72720" rIns="72720" tIns="36360" bIns="36360"/>
          <a:p>
            <a:pPr algn="r">
              <a:lnSpc>
                <a:spcPct val="100000"/>
              </a:lnSpc>
            </a:pPr>
            <a:fld id="{A06E45A8-B540-4599-8B43-8E623AAD8A17}" type="slidenum"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1</a:t>
            </a:fld>
            <a:endParaRPr b="0" lang="nn-NO" sz="700" spc="-1" strike="noStrike">
              <a:latin typeface="Times New Roman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1" lang="en-US" sz="3600" spc="-1" strike="noStrike">
                <a:solidFill>
                  <a:srgbClr val="000000"/>
                </a:solidFill>
                <a:latin typeface="Arial"/>
              </a:rPr>
              <a:t>Status</a:t>
            </a:r>
            <a:endParaRPr b="1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271440" indent="-271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60-70% ferdig (del 1), gjenstår arbeid estimert til 2000 timer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71440" indent="-271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Prosjektet på pause – lite aktivitet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271440" indent="-271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Styringsgruppa justert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72720" rIns="72720" tIns="36360" bIns="36360" anchor="ctr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Tidsplan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762120" y="1650960"/>
            <a:ext cx="7924320" cy="3428640"/>
          </a:xfrm>
          <a:prstGeom prst="rect">
            <a:avLst/>
          </a:prstGeom>
          <a:noFill/>
          <a:ln>
            <a:noFill/>
          </a:ln>
        </p:spPr>
        <p:txBody>
          <a:bodyPr lIns="72720" rIns="72720" tIns="36360" bIns="36360"/>
          <a:p>
            <a:pPr marL="271440" indent="-2710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Oppstart: 20.08.2018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1440" indent="-2710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Avsluttes: 31.12.2018 – </a:t>
            </a:r>
            <a:r>
              <a:rPr b="0" lang="en-US" sz="2600" spc="-1" strike="noStrike">
                <a:solidFill>
                  <a:srgbClr val="ce181e"/>
                </a:solidFill>
                <a:latin typeface="Arial"/>
                <a:ea typeface="ヒラギノ角ゴ Pro W3"/>
              </a:rPr>
              <a:t>TODO: Framleis riktig?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1440" indent="-2710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Overordnet tidsplan for INT, grunnet tidsfrister og prioritering: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774720" indent="-4568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Canvas-integrasjon (2-3. kvartal)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774720" indent="-4568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Prosjekt Videreutvikling av eValg (3-4. kvartal)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774720" indent="-4568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AutoNum type="arabicPeriod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Prosjekt Tilgangsstyringsgrupper (2019)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39"/>
              </a:spcBef>
            </a:pP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Shape 3"/>
          <p:cNvSpPr txBox="1"/>
          <p:nvPr/>
        </p:nvSpPr>
        <p:spPr>
          <a:xfrm>
            <a:off x="762120" y="5334120"/>
            <a:ext cx="1904760" cy="380520"/>
          </a:xfrm>
          <a:prstGeom prst="rect">
            <a:avLst/>
          </a:prstGeom>
          <a:noFill/>
          <a:ln w="9360">
            <a:noFill/>
          </a:ln>
        </p:spPr>
        <p:txBody>
          <a:bodyPr lIns="72720" rIns="72720" tIns="36360" bIns="36360"/>
          <a:p>
            <a:pPr>
              <a:lnSpc>
                <a:spcPct val="100000"/>
              </a:lnSpc>
            </a:pPr>
            <a:fld id="{09B65068-A73C-4596-8CFE-80A5F728D504}" type="datetime1"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16.06.2018</a:t>
            </a:fld>
            <a:endParaRPr b="0" lang="nn-NO" sz="700" spc="-1" strike="noStrike">
              <a:latin typeface="Times New Roman"/>
            </a:endParaRPr>
          </a:p>
        </p:txBody>
      </p:sp>
      <p:sp>
        <p:nvSpPr>
          <p:cNvPr id="97" name="TextShape 4"/>
          <p:cNvSpPr txBox="1"/>
          <p:nvPr/>
        </p:nvSpPr>
        <p:spPr>
          <a:xfrm>
            <a:off x="8018640" y="5334120"/>
            <a:ext cx="685440" cy="380520"/>
          </a:xfrm>
          <a:prstGeom prst="rect">
            <a:avLst/>
          </a:prstGeom>
          <a:noFill/>
          <a:ln w="9360">
            <a:noFill/>
          </a:ln>
        </p:spPr>
        <p:txBody>
          <a:bodyPr lIns="72720" rIns="72720" tIns="36360" bIns="36360"/>
          <a:p>
            <a:pPr algn="r">
              <a:lnSpc>
                <a:spcPct val="100000"/>
              </a:lnSpc>
            </a:pPr>
            <a:fld id="{62379F17-C76B-41DC-A94E-07A50AC4AC70}" type="slidenum"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1</a:t>
            </a:fld>
            <a:endParaRPr b="0" lang="nn-NO" sz="700" spc="-1" strike="noStrike">
              <a:latin typeface="Times New Roman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762120" y="708120"/>
            <a:ext cx="7921440" cy="953640"/>
          </a:xfrm>
          <a:prstGeom prst="rect">
            <a:avLst/>
          </a:prstGeom>
          <a:noFill/>
          <a:ln>
            <a:noFill/>
          </a:ln>
        </p:spPr>
        <p:txBody>
          <a:bodyPr lIns="72720" rIns="72720" tIns="36360" bIns="36360" anchor="ctr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ヒラギノ角ゴ Pro W3"/>
              </a:rPr>
              <a:t>Leveranser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9" name="Table 2"/>
          <p:cNvGraphicFramePr/>
          <p:nvPr/>
        </p:nvGraphicFramePr>
        <p:xfrm>
          <a:off x="763200" y="1777320"/>
          <a:ext cx="7768800" cy="3336480"/>
        </p:xfrm>
        <a:graphic>
          <a:graphicData uri="http://schemas.openxmlformats.org/drawingml/2006/table">
            <a:tbl>
              <a:tblPr/>
              <a:tblGrid>
                <a:gridCol w="2234160"/>
                <a:gridCol w="5534640"/>
              </a:tblGrid>
              <a:tr h="555120"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Leveranser</a:t>
                      </a:r>
                      <a:endParaRPr b="0" lang="nn-NO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ts val="1400"/>
                        </a:lnSpc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 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Beskrivelse</a:t>
                      </a:r>
                      <a:endParaRPr b="0" lang="nn-NO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ts val="1400"/>
                        </a:lnSpc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 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solidFill>
                      <a:srgbClr val="a6a6a6"/>
                    </a:solidFill>
                  </a:tcPr>
                </a:tc>
              </a:tr>
              <a:tr h="475560"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Bedre brukeropplevelse for velgere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Moderne og mobiltilpasset brukergrensesnitt for velgere.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</a:tr>
              <a:tr h="512640"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Bedre brukeropplevelse for administratorer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Moderne og mobiltilpasset brukergrensesnitt for valgadministratorer.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</a:tr>
              <a:tr h="512640"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Automatisering og selvbetjening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Mer automatisering og selvbetjening ved gjennomføring av valg.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</a:tr>
              <a:tr h="512640"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Enklere opptelling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Enklere opptelling av valg (opptelling flyttes inn i web-applikasjon).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</a:tr>
              <a:tr h="767880"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Enklere manntallshåndtering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00000"/>
                        </a:lnSpc>
                        <a:spcAft>
                          <a:spcPts val="601"/>
                        </a:spcAft>
                      </a:pPr>
                      <a:r>
                        <a:rPr b="0" lang="nn-NO" sz="1600" spc="-1" strike="noStrike">
                          <a:solidFill>
                            <a:srgbClr val="000000"/>
                          </a:solidFill>
                          <a:latin typeface="Cambria"/>
                          <a:ea typeface="MS Mincho"/>
                        </a:rPr>
                        <a:t>Enklere håndtering av manntall (integrasjon med andre systemer, automatisering).</a:t>
                      </a:r>
                      <a:endParaRPr b="0" lang="nn-NO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4929b"/>
                      </a:solidFill>
                    </a:lnL>
                    <a:lnR w="12240">
                      <a:solidFill>
                        <a:srgbClr val="84929b"/>
                      </a:solidFill>
                    </a:lnR>
                    <a:lnT w="12240">
                      <a:solidFill>
                        <a:srgbClr val="84929b"/>
                      </a:solidFill>
                    </a:lnT>
                    <a:lnB w="12240">
                      <a:solidFill>
                        <a:srgbClr val="84929b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0" name="TextShape 3"/>
          <p:cNvSpPr txBox="1"/>
          <p:nvPr/>
        </p:nvSpPr>
        <p:spPr>
          <a:xfrm>
            <a:off x="762120" y="5334120"/>
            <a:ext cx="1904760" cy="380520"/>
          </a:xfrm>
          <a:prstGeom prst="rect">
            <a:avLst/>
          </a:prstGeom>
          <a:noFill/>
          <a:ln w="9360">
            <a:noFill/>
          </a:ln>
        </p:spPr>
        <p:txBody>
          <a:bodyPr lIns="72720" rIns="72720" tIns="36360" bIns="36360"/>
          <a:p>
            <a:pPr>
              <a:lnSpc>
                <a:spcPct val="100000"/>
              </a:lnSpc>
            </a:pPr>
            <a:fld id="{9DB2BF77-AE7E-4C98-9004-20917955EA89}" type="datetime1"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16.06.2018</a:t>
            </a:fld>
            <a:endParaRPr b="0" lang="nn-NO" sz="700" spc="-1" strike="noStrike">
              <a:latin typeface="Times New Roman"/>
            </a:endParaRPr>
          </a:p>
        </p:txBody>
      </p:sp>
      <p:sp>
        <p:nvSpPr>
          <p:cNvPr id="101" name="TextShape 4"/>
          <p:cNvSpPr txBox="1"/>
          <p:nvPr/>
        </p:nvSpPr>
        <p:spPr>
          <a:xfrm>
            <a:off x="8018640" y="5334120"/>
            <a:ext cx="685440" cy="380520"/>
          </a:xfrm>
          <a:prstGeom prst="rect">
            <a:avLst/>
          </a:prstGeom>
          <a:noFill/>
          <a:ln w="9360">
            <a:noFill/>
          </a:ln>
        </p:spPr>
        <p:txBody>
          <a:bodyPr lIns="72720" rIns="72720" tIns="36360" bIns="36360"/>
          <a:p>
            <a:pPr algn="r">
              <a:lnSpc>
                <a:spcPct val="100000"/>
              </a:lnSpc>
            </a:pPr>
            <a:fld id="{E193679C-30CD-4E15-BF18-E04B97077ED4}" type="slidenum">
              <a:rPr b="0" lang="nn-NO" sz="700" spc="-1" strike="noStrike">
                <a:solidFill>
                  <a:srgbClr val="808080"/>
                </a:solidFill>
                <a:latin typeface="Arial"/>
                <a:ea typeface="ヒラギノ角ゴ Pro W3"/>
              </a:rPr>
              <a:t>1</a:t>
            </a:fld>
            <a:endParaRPr b="0" lang="nn-NO" sz="700" spc="-1" strike="noStrike">
              <a:latin typeface="Times New Roman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31692</TotalTime>
  <Application>LibreOffice/5.4.7.2$Linux_X86_64 LibreOffice_project/40$Build-2</Application>
  <Words>256</Words>
  <Paragraphs>52</Paragraphs>
  <Company>Universitetet i Oslo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2015-02-11T14:14:41Z</dcterms:created>
  <dc:creator>Hans Kristian Fjeld</dc:creator>
  <dc:description/>
  <dc:language>nb-NO</dc:language>
  <cp:lastModifiedBy>Joakim Hovlandsvåg</cp:lastModifiedBy>
  <dcterms:modified xsi:type="dcterms:W3CDTF">2018-06-16T10:17:05Z</dcterms:modified>
  <cp:revision>268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Universitetet i Oslo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2</vt:i4>
  </property>
  <property fmtid="{D5CDD505-2E9C-101B-9397-08002B2CF9AE}" pid="9" name="PresentationFormat">
    <vt:lpwstr>Skjermfremvisning (16:10)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5</vt:i4>
  </property>
</Properties>
</file>