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7922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69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38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16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76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181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231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25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31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55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27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CFDB9-6EB9-471E-BF3A-077E43AC2EBB}" type="datetimeFigureOut">
              <a:rPr lang="nb-NO" smtClean="0"/>
              <a:t>03.04.2012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E4751-141F-4294-B54A-4599CAA9CB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89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usit\nix\mrtgni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64704"/>
            <a:ext cx="5631160" cy="591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7544" y="254968"/>
            <a:ext cx="8464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Trafikken i år 2000. Merk at det er mest trafikk om dagen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91352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4474840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Trafikken i dag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868" y="1045121"/>
            <a:ext cx="5248275" cy="581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755576" y="2204864"/>
            <a:ext cx="245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Mest trafikk om kvelden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9561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</Words>
  <Application>Microsoft Office PowerPoint</Application>
  <PresentationFormat>Skjermfremvisning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Office-tema</vt:lpstr>
      <vt:lpstr>PowerPoint-presentasjon</vt:lpstr>
      <vt:lpstr>Trafikken i dag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kjetilo_adm</dc:creator>
  <cp:lastModifiedBy>kjetilo_adm</cp:lastModifiedBy>
  <cp:revision>1</cp:revision>
  <dcterms:created xsi:type="dcterms:W3CDTF">2012-04-03T12:40:08Z</dcterms:created>
  <dcterms:modified xsi:type="dcterms:W3CDTF">2012-04-03T12:46:26Z</dcterms:modified>
</cp:coreProperties>
</file>