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howSpecialPlsOnTitleSld="0" strictFirstAndLastChars="0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5715000" type="screen16x1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ヒラギノ角ゴ Pro W3" charset="-128"/>
        <a:cs typeface="+mn-cs"/>
      </a:defRPr>
    </a:lvl1pPr>
    <a:lvl2pPr marL="361950" indent="9525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ヒラギノ角ゴ Pro W3" charset="-128"/>
        <a:cs typeface="+mn-cs"/>
      </a:defRPr>
    </a:lvl2pPr>
    <a:lvl3pPr marL="725488" indent="188913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ヒラギノ角ゴ Pro W3" charset="-128"/>
        <a:cs typeface="+mn-cs"/>
      </a:defRPr>
    </a:lvl3pPr>
    <a:lvl4pPr marL="1087438" indent="284163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ヒラギノ角ゴ Pro W3" charset="-128"/>
        <a:cs typeface="+mn-cs"/>
      </a:defRPr>
    </a:lvl4pPr>
    <a:lvl5pPr marL="1450975" indent="377825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ヒラギノ角ゴ Pro W3" charset="-128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ヒラギノ角ゴ Pro W3" charset="-128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ヒラギノ角ゴ Pro W3" charset="-128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ヒラギノ角ゴ Pro W3" charset="-128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ヒラギノ角ゴ Pro W3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0" autoAdjust="0"/>
    <p:restoredTop sz="88776" autoAdjust="0"/>
  </p:normalViewPr>
  <p:slideViewPr>
    <p:cSldViewPr>
      <p:cViewPr>
        <p:scale>
          <a:sx n="70" d="100"/>
          <a:sy n="70" d="100"/>
        </p:scale>
        <p:origin x="-762" y="-24"/>
      </p:cViewPr>
      <p:guideLst>
        <p:guide orient="horz" pos="1800"/>
        <p:guide pos="672"/>
        <p:guide pos="5472"/>
        <p:guide pos="1008"/>
        <p:guide pos="11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nb-NO" altLang="nb-NO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C20BEA7F-5DCB-452C-9A52-9654306E1942}" type="datetime1">
              <a:rPr lang="nb-NO" altLang="nb-NO"/>
              <a:pPr>
                <a:defRPr/>
              </a:pPr>
              <a:t>14.09.2016</a:t>
            </a:fld>
            <a:endParaRPr lang="nb-NO" altLang="nb-N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nb-NO" altLang="nb-N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2C38AC24-8B74-4414-8D5B-98D73C68B740}" type="slidenum">
              <a:rPr lang="nb-NO" altLang="nb-NO"/>
              <a:pPr>
                <a:defRPr/>
              </a:pPr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377116959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nb-NO" altLang="nb-NO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endParaRPr lang="nb-NO" altLang="nb-NO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nb-NO" altLang="nb-NO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147D8288-D216-40A1-9922-D05B4ED4CD14}" type="slidenum">
              <a:rPr lang="en-US" altLang="nb-NO"/>
              <a:pPr>
                <a:defRPr/>
              </a:pPr>
              <a:t>‹#›</a:t>
            </a:fld>
            <a:endParaRPr lang="en-US" altLang="nb-NO"/>
          </a:p>
        </p:txBody>
      </p:sp>
    </p:spTree>
    <p:extLst>
      <p:ext uri="{BB962C8B-B14F-4D97-AF65-F5344CB8AC3E}">
        <p14:creationId xmlns:p14="http://schemas.microsoft.com/office/powerpoint/2010/main" val="325570710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1pPr>
    <a:lvl2pPr marL="36195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2pPr>
    <a:lvl3pPr marL="725488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3pPr>
    <a:lvl4pPr marL="1087438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4pPr>
    <a:lvl5pPr marL="145097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5pPr>
    <a:lvl6pPr marL="1814627" algn="l" defTabSz="36292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177552" algn="l" defTabSz="36292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540478" algn="l" defTabSz="36292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03403" algn="l" defTabSz="36292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1pPr>
            <a:lvl2pPr marL="37931725" indent="-374745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2pPr>
            <a:lvl3pPr marL="11430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3pPr>
            <a:lvl4pPr marL="16002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4pPr>
            <a:lvl5pPr marL="20574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</a:pPr>
            <a:fld id="{ED1951B0-DE19-4E19-80A5-13B6CEDBD4C1}" type="slidenum">
              <a:rPr lang="en-US" altLang="nb-NO" sz="1200"/>
              <a:pPr>
                <a:spcBef>
                  <a:spcPct val="0"/>
                </a:spcBef>
              </a:pPr>
              <a:t>3</a:t>
            </a:fld>
            <a:endParaRPr lang="en-US" altLang="nb-NO" sz="120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b-NO" altLang="nb-NO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1pPr>
            <a:lvl2pPr marL="37931725" indent="-374745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2pPr>
            <a:lvl3pPr marL="11430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3pPr>
            <a:lvl4pPr marL="16002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4pPr>
            <a:lvl5pPr marL="20574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</a:pPr>
            <a:fld id="{ED1951B0-DE19-4E19-80A5-13B6CEDBD4C1}" type="slidenum">
              <a:rPr lang="en-US" altLang="nb-NO" sz="1200"/>
              <a:pPr>
                <a:spcBef>
                  <a:spcPct val="0"/>
                </a:spcBef>
              </a:pPr>
              <a:t>4</a:t>
            </a:fld>
            <a:endParaRPr lang="en-US" altLang="nb-NO" sz="120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b-NO" altLang="nb-NO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883155" y="1917128"/>
            <a:ext cx="7543800" cy="952500"/>
          </a:xfrm>
        </p:spPr>
        <p:txBody>
          <a:bodyPr anchor="b"/>
          <a:lstStyle>
            <a:lvl1pPr>
              <a:defRPr sz="1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83155" y="2857500"/>
            <a:ext cx="7543800" cy="14605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" y="0"/>
            <a:ext cx="9138197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557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4pPr>
              <a:buSzPct val="80000"/>
              <a:defRPr sz="150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0FE72-2DBB-427C-A6A6-B04EC9CDF915}" type="datetime1">
              <a:rPr lang="nb-NO" altLang="nb-NO"/>
              <a:pPr>
                <a:defRPr/>
              </a:pPr>
              <a:t>14.09.2016</a:t>
            </a:fld>
            <a:endParaRPr lang="nb-NO" altLang="nb-NO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CF76B7-9E9B-4344-8FCE-B8D1DA942B90}" type="slidenum">
              <a:rPr lang="en-US" altLang="nb-NO"/>
              <a:pPr>
                <a:defRPr/>
              </a:pPr>
              <a:t>‹#›</a:t>
            </a:fld>
            <a:endParaRPr lang="en-US" altLang="nb-NO"/>
          </a:p>
        </p:txBody>
      </p:sp>
    </p:spTree>
    <p:extLst>
      <p:ext uri="{BB962C8B-B14F-4D97-AF65-F5344CB8AC3E}">
        <p14:creationId xmlns:p14="http://schemas.microsoft.com/office/powerpoint/2010/main" val="937367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2"/>
            <a:ext cx="7772400" cy="1250155"/>
          </a:xfrm>
        </p:spPr>
        <p:txBody>
          <a:bodyPr anchor="b"/>
          <a:lstStyle>
            <a:lvl1pPr marL="0" indent="0">
              <a:buNone/>
              <a:defRPr sz="1600"/>
            </a:lvl1pPr>
            <a:lvl2pPr marL="362925" indent="0">
              <a:buNone/>
              <a:defRPr sz="1400"/>
            </a:lvl2pPr>
            <a:lvl3pPr marL="725851" indent="0">
              <a:buNone/>
              <a:defRPr sz="1300"/>
            </a:lvl3pPr>
            <a:lvl4pPr marL="1088776" indent="0">
              <a:buNone/>
              <a:defRPr sz="1100"/>
            </a:lvl4pPr>
            <a:lvl5pPr marL="1451701" indent="0">
              <a:buNone/>
              <a:defRPr sz="1100"/>
            </a:lvl5pPr>
            <a:lvl6pPr marL="1814627" indent="0">
              <a:buNone/>
              <a:defRPr sz="1100"/>
            </a:lvl6pPr>
            <a:lvl7pPr marL="2177552" indent="0">
              <a:buNone/>
              <a:defRPr sz="1100"/>
            </a:lvl7pPr>
            <a:lvl8pPr marL="2540478" indent="0">
              <a:buNone/>
              <a:defRPr sz="1100"/>
            </a:lvl8pPr>
            <a:lvl9pPr marL="2903403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2F50C-C3D3-4EF5-B3AF-BA17127D566F}" type="datetime1">
              <a:rPr lang="nb-NO" altLang="nb-NO"/>
              <a:pPr>
                <a:defRPr/>
              </a:pPr>
              <a:t>14.09.2016</a:t>
            </a:fld>
            <a:endParaRPr lang="nb-NO" altLang="nb-NO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544E1E-1AA9-4B3B-9020-8643E29C80AB}" type="slidenum">
              <a:rPr lang="en-US" altLang="nb-NO"/>
              <a:pPr>
                <a:defRPr/>
              </a:pPr>
              <a:t>‹#›</a:t>
            </a:fld>
            <a:endParaRPr lang="en-US" altLang="nb-NO"/>
          </a:p>
        </p:txBody>
      </p:sp>
    </p:spTree>
    <p:extLst>
      <p:ext uri="{BB962C8B-B14F-4D97-AF65-F5344CB8AC3E}">
        <p14:creationId xmlns:p14="http://schemas.microsoft.com/office/powerpoint/2010/main" val="2509507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1651000"/>
            <a:ext cx="3771900" cy="3429000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651000"/>
            <a:ext cx="3771900" cy="3429000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777DDC-EF36-4983-8E51-B98AD01FBA12}" type="datetime1">
              <a:rPr lang="nb-NO" altLang="nb-NO"/>
              <a:pPr>
                <a:defRPr/>
              </a:pPr>
              <a:t>14.09.2016</a:t>
            </a:fld>
            <a:endParaRPr lang="nb-NO" altLang="nb-NO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C3D39-69C5-4A63-B70E-E209F3880F70}" type="slidenum">
              <a:rPr lang="en-US" altLang="nb-NO"/>
              <a:pPr>
                <a:defRPr/>
              </a:pPr>
              <a:t>‹#›</a:t>
            </a:fld>
            <a:endParaRPr lang="en-US" altLang="nb-NO"/>
          </a:p>
        </p:txBody>
      </p:sp>
    </p:spTree>
    <p:extLst>
      <p:ext uri="{BB962C8B-B14F-4D97-AF65-F5344CB8AC3E}">
        <p14:creationId xmlns:p14="http://schemas.microsoft.com/office/powerpoint/2010/main" val="3455971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279260"/>
            <a:ext cx="4040188" cy="533135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2925" indent="0">
              <a:buNone/>
              <a:defRPr sz="1600" b="1"/>
            </a:lvl2pPr>
            <a:lvl3pPr marL="725851" indent="0">
              <a:buNone/>
              <a:defRPr sz="1400" b="1"/>
            </a:lvl3pPr>
            <a:lvl4pPr marL="1088776" indent="0">
              <a:buNone/>
              <a:defRPr sz="1300" b="1"/>
            </a:lvl4pPr>
            <a:lvl5pPr marL="1451701" indent="0">
              <a:buNone/>
              <a:defRPr sz="1300" b="1"/>
            </a:lvl5pPr>
            <a:lvl6pPr marL="1814627" indent="0">
              <a:buNone/>
              <a:defRPr sz="1300" b="1"/>
            </a:lvl6pPr>
            <a:lvl7pPr marL="2177552" indent="0">
              <a:buNone/>
              <a:defRPr sz="1300" b="1"/>
            </a:lvl7pPr>
            <a:lvl8pPr marL="2540478" indent="0">
              <a:buNone/>
              <a:defRPr sz="1300" b="1"/>
            </a:lvl8pPr>
            <a:lvl9pPr marL="2903403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1812397"/>
            <a:ext cx="4040188" cy="329274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279260"/>
            <a:ext cx="4041775" cy="533135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2925" indent="0">
              <a:buNone/>
              <a:defRPr sz="1600" b="1"/>
            </a:lvl2pPr>
            <a:lvl3pPr marL="725851" indent="0">
              <a:buNone/>
              <a:defRPr sz="1400" b="1"/>
            </a:lvl3pPr>
            <a:lvl4pPr marL="1088776" indent="0">
              <a:buNone/>
              <a:defRPr sz="1300" b="1"/>
            </a:lvl4pPr>
            <a:lvl5pPr marL="1451701" indent="0">
              <a:buNone/>
              <a:defRPr sz="1300" b="1"/>
            </a:lvl5pPr>
            <a:lvl6pPr marL="1814627" indent="0">
              <a:buNone/>
              <a:defRPr sz="1300" b="1"/>
            </a:lvl6pPr>
            <a:lvl7pPr marL="2177552" indent="0">
              <a:buNone/>
              <a:defRPr sz="1300" b="1"/>
            </a:lvl7pPr>
            <a:lvl8pPr marL="2540478" indent="0">
              <a:buNone/>
              <a:defRPr sz="1300" b="1"/>
            </a:lvl8pPr>
            <a:lvl9pPr marL="2903403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812397"/>
            <a:ext cx="4041775" cy="329274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7447AF-10A8-4DBC-8916-6D3BCB746EC7}" type="datetime1">
              <a:rPr lang="nb-NO" altLang="nb-NO"/>
              <a:pPr>
                <a:defRPr/>
              </a:pPr>
              <a:t>14.09.2016</a:t>
            </a:fld>
            <a:endParaRPr lang="nb-NO" altLang="nb-NO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CF89C-FF9A-4241-8E8E-78C30C672CB8}" type="slidenum">
              <a:rPr lang="en-US" altLang="nb-NO"/>
              <a:pPr>
                <a:defRPr/>
              </a:pPr>
              <a:t>‹#›</a:t>
            </a:fld>
            <a:endParaRPr lang="en-US" altLang="nb-NO"/>
          </a:p>
        </p:txBody>
      </p:sp>
    </p:spTree>
    <p:extLst>
      <p:ext uri="{BB962C8B-B14F-4D97-AF65-F5344CB8AC3E}">
        <p14:creationId xmlns:p14="http://schemas.microsoft.com/office/powerpoint/2010/main" val="1040712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572C32-4FE5-409C-A726-32CB5FD54ED4}" type="datetime1">
              <a:rPr lang="nb-NO" altLang="nb-NO"/>
              <a:pPr>
                <a:defRPr/>
              </a:pPr>
              <a:t>14.09.2016</a:t>
            </a:fld>
            <a:endParaRPr lang="nb-NO" altLang="nb-NO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C271DA-B727-459F-A9D4-3F237D57052B}" type="slidenum">
              <a:rPr lang="en-US" altLang="nb-NO"/>
              <a:pPr>
                <a:defRPr/>
              </a:pPr>
              <a:t>‹#›</a:t>
            </a:fld>
            <a:endParaRPr lang="en-US" altLang="nb-NO"/>
          </a:p>
        </p:txBody>
      </p:sp>
    </p:spTree>
    <p:extLst>
      <p:ext uri="{BB962C8B-B14F-4D97-AF65-F5344CB8AC3E}">
        <p14:creationId xmlns:p14="http://schemas.microsoft.com/office/powerpoint/2010/main" val="2502208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195311-6A92-4A61-BDB8-C1B46246F1B8}" type="datetime1">
              <a:rPr lang="nb-NO" altLang="nb-NO"/>
              <a:pPr>
                <a:defRPr/>
              </a:pPr>
              <a:t>14.09.2016</a:t>
            </a:fld>
            <a:endParaRPr lang="nb-NO" altLang="nb-NO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29AC5-407C-4B69-BEF6-C1DC0F2FF271}" type="slidenum">
              <a:rPr lang="en-US" altLang="nb-NO"/>
              <a:pPr>
                <a:defRPr/>
              </a:pPr>
              <a:t>‹#›</a:t>
            </a:fld>
            <a:endParaRPr lang="en-US" altLang="nb-NO"/>
          </a:p>
        </p:txBody>
      </p:sp>
    </p:spTree>
    <p:extLst>
      <p:ext uri="{BB962C8B-B14F-4D97-AF65-F5344CB8AC3E}">
        <p14:creationId xmlns:p14="http://schemas.microsoft.com/office/powerpoint/2010/main" val="2623493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5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5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195917"/>
            <a:ext cx="3008313" cy="3909219"/>
          </a:xfrm>
        </p:spPr>
        <p:txBody>
          <a:bodyPr/>
          <a:lstStyle>
            <a:lvl1pPr marL="0" indent="0">
              <a:buNone/>
              <a:defRPr sz="1100"/>
            </a:lvl1pPr>
            <a:lvl2pPr marL="362925" indent="0">
              <a:buNone/>
              <a:defRPr sz="1000"/>
            </a:lvl2pPr>
            <a:lvl3pPr marL="725851" indent="0">
              <a:buNone/>
              <a:defRPr sz="800"/>
            </a:lvl3pPr>
            <a:lvl4pPr marL="1088776" indent="0">
              <a:buNone/>
              <a:defRPr sz="700"/>
            </a:lvl4pPr>
            <a:lvl5pPr marL="1451701" indent="0">
              <a:buNone/>
              <a:defRPr sz="700"/>
            </a:lvl5pPr>
            <a:lvl6pPr marL="1814627" indent="0">
              <a:buNone/>
              <a:defRPr sz="700"/>
            </a:lvl6pPr>
            <a:lvl7pPr marL="2177552" indent="0">
              <a:buNone/>
              <a:defRPr sz="700"/>
            </a:lvl7pPr>
            <a:lvl8pPr marL="2540478" indent="0">
              <a:buNone/>
              <a:defRPr sz="700"/>
            </a:lvl8pPr>
            <a:lvl9pPr marL="2903403" indent="0">
              <a:buNone/>
              <a:defRPr sz="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64B630-26CF-456B-9C94-326AFD116F1D}" type="datetime1">
              <a:rPr lang="nb-NO" altLang="nb-NO"/>
              <a:pPr>
                <a:defRPr/>
              </a:pPr>
              <a:t>14.09.2016</a:t>
            </a:fld>
            <a:endParaRPr lang="nb-NO" altLang="nb-NO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765F8-E1D0-4E41-96CD-566C75A60AD2}" type="slidenum">
              <a:rPr lang="en-US" altLang="nb-NO"/>
              <a:pPr>
                <a:defRPr/>
              </a:pPr>
              <a:t>‹#›</a:t>
            </a:fld>
            <a:endParaRPr lang="en-US" altLang="nb-NO"/>
          </a:p>
        </p:txBody>
      </p:sp>
    </p:spTree>
    <p:extLst>
      <p:ext uri="{BB962C8B-B14F-4D97-AF65-F5344CB8AC3E}">
        <p14:creationId xmlns:p14="http://schemas.microsoft.com/office/powerpoint/2010/main" val="1994067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9" y="4000501"/>
            <a:ext cx="5486400" cy="472281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9" y="510646"/>
            <a:ext cx="5486400" cy="3429000"/>
          </a:xfrm>
        </p:spPr>
        <p:txBody>
          <a:bodyPr/>
          <a:lstStyle>
            <a:lvl1pPr marL="0" indent="0">
              <a:buNone/>
              <a:defRPr sz="2500"/>
            </a:lvl1pPr>
            <a:lvl2pPr marL="362925" indent="0">
              <a:buNone/>
              <a:defRPr sz="2200"/>
            </a:lvl2pPr>
            <a:lvl3pPr marL="725851" indent="0">
              <a:buNone/>
              <a:defRPr sz="1900"/>
            </a:lvl3pPr>
            <a:lvl4pPr marL="1088776" indent="0">
              <a:buNone/>
              <a:defRPr sz="1600"/>
            </a:lvl4pPr>
            <a:lvl5pPr marL="1451701" indent="0">
              <a:buNone/>
              <a:defRPr sz="1600"/>
            </a:lvl5pPr>
            <a:lvl6pPr marL="1814627" indent="0">
              <a:buNone/>
              <a:defRPr sz="1600"/>
            </a:lvl6pPr>
            <a:lvl7pPr marL="2177552" indent="0">
              <a:buNone/>
              <a:defRPr sz="1600"/>
            </a:lvl7pPr>
            <a:lvl8pPr marL="2540478" indent="0">
              <a:buNone/>
              <a:defRPr sz="1600"/>
            </a:lvl8pPr>
            <a:lvl9pPr marL="2903403" indent="0">
              <a:buNone/>
              <a:defRPr sz="16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nb-NO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9" y="4472782"/>
            <a:ext cx="5486400" cy="670719"/>
          </a:xfrm>
        </p:spPr>
        <p:txBody>
          <a:bodyPr/>
          <a:lstStyle>
            <a:lvl1pPr marL="0" indent="0">
              <a:buNone/>
              <a:defRPr sz="1100"/>
            </a:lvl1pPr>
            <a:lvl2pPr marL="362925" indent="0">
              <a:buNone/>
              <a:defRPr sz="1000"/>
            </a:lvl2pPr>
            <a:lvl3pPr marL="725851" indent="0">
              <a:buNone/>
              <a:defRPr sz="800"/>
            </a:lvl3pPr>
            <a:lvl4pPr marL="1088776" indent="0">
              <a:buNone/>
              <a:defRPr sz="700"/>
            </a:lvl4pPr>
            <a:lvl5pPr marL="1451701" indent="0">
              <a:buNone/>
              <a:defRPr sz="700"/>
            </a:lvl5pPr>
            <a:lvl6pPr marL="1814627" indent="0">
              <a:buNone/>
              <a:defRPr sz="700"/>
            </a:lvl6pPr>
            <a:lvl7pPr marL="2177552" indent="0">
              <a:buNone/>
              <a:defRPr sz="700"/>
            </a:lvl7pPr>
            <a:lvl8pPr marL="2540478" indent="0">
              <a:buNone/>
              <a:defRPr sz="700"/>
            </a:lvl8pPr>
            <a:lvl9pPr marL="2903403" indent="0">
              <a:buNone/>
              <a:defRPr sz="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1735A-10A6-4259-8C02-09E387E8947F}" type="datetime1">
              <a:rPr lang="nb-NO" altLang="nb-NO"/>
              <a:pPr>
                <a:defRPr/>
              </a:pPr>
              <a:t>14.09.2016</a:t>
            </a:fld>
            <a:endParaRPr lang="nb-NO" altLang="nb-NO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42EB4-135F-40DC-A8DD-915691631EBC}" type="slidenum">
              <a:rPr lang="en-US" altLang="nb-NO"/>
              <a:pPr>
                <a:defRPr/>
              </a:pPr>
              <a:t>‹#›</a:t>
            </a:fld>
            <a:endParaRPr lang="en-US" altLang="nb-NO"/>
          </a:p>
        </p:txBody>
      </p:sp>
    </p:spTree>
    <p:extLst>
      <p:ext uri="{BB962C8B-B14F-4D97-AF65-F5344CB8AC3E}">
        <p14:creationId xmlns:p14="http://schemas.microsoft.com/office/powerpoint/2010/main" val="3996810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94C5F-6B3D-4DD1-89F4-191A8AB193DE}" type="datetime1">
              <a:rPr lang="nb-NO" altLang="nb-NO"/>
              <a:pPr>
                <a:defRPr/>
              </a:pPr>
              <a:t>14.09.2016</a:t>
            </a:fld>
            <a:endParaRPr lang="nb-NO" altLang="nb-NO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14A0CB-4A16-4F04-9DA9-88D9D3900A14}" type="slidenum">
              <a:rPr lang="en-US" altLang="nb-NO"/>
              <a:pPr>
                <a:defRPr/>
              </a:pPr>
              <a:t>‹#›</a:t>
            </a:fld>
            <a:endParaRPr lang="en-US" altLang="nb-NO"/>
          </a:p>
        </p:txBody>
      </p:sp>
    </p:spTree>
    <p:extLst>
      <p:ext uri="{BB962C8B-B14F-4D97-AF65-F5344CB8AC3E}">
        <p14:creationId xmlns:p14="http://schemas.microsoft.com/office/powerpoint/2010/main" val="789933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2751" y="698500"/>
            <a:ext cx="1924050" cy="43815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698500"/>
            <a:ext cx="5619750" cy="43815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B8CD8D-F530-46A2-88EB-E27C53C00749}" type="datetime1">
              <a:rPr lang="nb-NO" altLang="nb-NO"/>
              <a:pPr>
                <a:defRPr/>
              </a:pPr>
              <a:t>14.09.2016</a:t>
            </a:fld>
            <a:endParaRPr lang="nb-NO" altLang="nb-NO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80A2AA-D256-48EE-8413-AF73DDEC0EBA}" type="slidenum">
              <a:rPr lang="en-US" altLang="nb-NO"/>
              <a:pPr>
                <a:defRPr/>
              </a:pPr>
              <a:t>‹#›</a:t>
            </a:fld>
            <a:endParaRPr lang="en-US" altLang="nb-NO"/>
          </a:p>
        </p:txBody>
      </p:sp>
    </p:spTree>
    <p:extLst>
      <p:ext uri="{BB962C8B-B14F-4D97-AF65-F5344CB8AC3E}">
        <p14:creationId xmlns:p14="http://schemas.microsoft.com/office/powerpoint/2010/main" val="2254358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08025"/>
            <a:ext cx="79216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585" tIns="36293" rIns="72585" bIns="3629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nb-NO" smtClean="0"/>
              <a:t>Click to edit Master title style</a:t>
            </a:r>
          </a:p>
        </p:txBody>
      </p: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651000"/>
            <a:ext cx="79248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585" tIns="36293" rIns="72585" bIns="3629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nb-NO" smtClean="0"/>
              <a:t>Click to edit Master text styles</a:t>
            </a:r>
          </a:p>
          <a:p>
            <a:pPr lvl="1"/>
            <a:r>
              <a:rPr lang="en-US" altLang="nb-NO" smtClean="0"/>
              <a:t>Second level</a:t>
            </a:r>
          </a:p>
          <a:p>
            <a:pPr lvl="2"/>
            <a:r>
              <a:rPr lang="en-US" altLang="nb-NO" smtClean="0"/>
              <a:t>Third level</a:t>
            </a:r>
          </a:p>
          <a:p>
            <a:pPr lvl="3"/>
            <a:r>
              <a:rPr lang="en-US" altLang="nb-NO" smtClean="0"/>
              <a:t>Fourth level</a:t>
            </a:r>
          </a:p>
          <a:p>
            <a:pPr lvl="4"/>
            <a:r>
              <a:rPr lang="en-US" altLang="nb-NO" smtClean="0"/>
              <a:t>Fifth level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5334000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585" tIns="36293" rIns="72585" bIns="36293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700"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CF52FC21-4817-43B4-BB64-1AADD7F278F1}" type="datetime1">
              <a:rPr lang="nb-NO" altLang="nb-NO"/>
              <a:pPr>
                <a:defRPr/>
              </a:pPr>
              <a:t>14.09.2016</a:t>
            </a:fld>
            <a:endParaRPr lang="nb-NO" altLang="nb-NO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18463" y="5334000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585" tIns="36293" rIns="72585" bIns="36293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700"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A74041AF-5E17-4E2F-8E33-800FF7773B4B}" type="slidenum">
              <a:rPr lang="en-US" altLang="nb-NO"/>
              <a:pPr>
                <a:defRPr/>
              </a:pPr>
              <a:t>‹#›</a:t>
            </a:fld>
            <a:endParaRPr lang="en-US" altLang="nb-NO"/>
          </a:p>
        </p:txBody>
      </p:sp>
      <p:pic>
        <p:nvPicPr>
          <p:cNvPr id="1030" name="Picture 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7950"/>
            <a:ext cx="1081088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5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5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5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5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5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5pPr>
      <a:lvl6pPr marL="362925" algn="l" rtl="0" eaLnBrk="1" fontAlgn="base" hangingPunct="1">
        <a:spcBef>
          <a:spcPct val="0"/>
        </a:spcBef>
        <a:spcAft>
          <a:spcPct val="0"/>
        </a:spcAft>
        <a:defRPr sz="25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6pPr>
      <a:lvl7pPr marL="725851" algn="l" rtl="0" eaLnBrk="1" fontAlgn="base" hangingPunct="1">
        <a:spcBef>
          <a:spcPct val="0"/>
        </a:spcBef>
        <a:spcAft>
          <a:spcPct val="0"/>
        </a:spcAft>
        <a:defRPr sz="25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7pPr>
      <a:lvl8pPr marL="1088776" algn="l" rtl="0" eaLnBrk="1" fontAlgn="base" hangingPunct="1">
        <a:spcBef>
          <a:spcPct val="0"/>
        </a:spcBef>
        <a:spcAft>
          <a:spcPct val="0"/>
        </a:spcAft>
        <a:defRPr sz="25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8pPr>
      <a:lvl9pPr marL="1451701" algn="l" rtl="0" eaLnBrk="1" fontAlgn="base" hangingPunct="1">
        <a:spcBef>
          <a:spcPct val="0"/>
        </a:spcBef>
        <a:spcAft>
          <a:spcPct val="0"/>
        </a:spcAft>
        <a:defRPr sz="25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9pPr>
    </p:titleStyle>
    <p:bodyStyle>
      <a:lvl1pPr marL="271463" indent="-271463" algn="l" rtl="0" eaLnBrk="1" fontAlgn="base" hangingPunct="1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588963" indent="-225425" algn="l" rtl="0" eaLnBrk="1" fontAlgn="base" hangingPunct="1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  <a:ea typeface="+mn-ea"/>
          <a:cs typeface="+mn-cs"/>
        </a:defRPr>
      </a:lvl2pPr>
      <a:lvl3pPr marL="906463" indent="-180975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3pPr>
      <a:lvl4pPr marL="1270000" indent="-180975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631950" indent="-180975" algn="l" rtl="0" eaLnBrk="1" fontAlgn="base" hangingPunct="1">
        <a:spcBef>
          <a:spcPct val="20000"/>
        </a:spcBef>
        <a:spcAft>
          <a:spcPct val="0"/>
        </a:spcAft>
        <a:buChar char="»"/>
        <a:defRPr sz="1300">
          <a:solidFill>
            <a:schemeClr val="tx1"/>
          </a:solidFill>
          <a:latin typeface="+mn-lt"/>
          <a:ea typeface="+mn-ea"/>
          <a:cs typeface="+mn-cs"/>
        </a:defRPr>
      </a:lvl5pPr>
      <a:lvl6pPr marL="1996089" indent="-181463" algn="l" rtl="0" eaLnBrk="1" fontAlgn="base" hangingPunct="1">
        <a:spcBef>
          <a:spcPct val="20000"/>
        </a:spcBef>
        <a:spcAft>
          <a:spcPct val="0"/>
        </a:spcAft>
        <a:buChar char="»"/>
        <a:defRPr sz="1300">
          <a:solidFill>
            <a:schemeClr val="tx1"/>
          </a:solidFill>
          <a:latin typeface="+mn-lt"/>
          <a:ea typeface="+mn-ea"/>
          <a:cs typeface="+mn-cs"/>
        </a:defRPr>
      </a:lvl6pPr>
      <a:lvl7pPr marL="2359015" indent="-181463" algn="l" rtl="0" eaLnBrk="1" fontAlgn="base" hangingPunct="1">
        <a:spcBef>
          <a:spcPct val="20000"/>
        </a:spcBef>
        <a:spcAft>
          <a:spcPct val="0"/>
        </a:spcAft>
        <a:buChar char="»"/>
        <a:defRPr sz="1300">
          <a:solidFill>
            <a:schemeClr val="tx1"/>
          </a:solidFill>
          <a:latin typeface="+mn-lt"/>
          <a:ea typeface="+mn-ea"/>
          <a:cs typeface="+mn-cs"/>
        </a:defRPr>
      </a:lvl7pPr>
      <a:lvl8pPr marL="2721940" indent="-181463" algn="l" rtl="0" eaLnBrk="1" fontAlgn="base" hangingPunct="1">
        <a:spcBef>
          <a:spcPct val="20000"/>
        </a:spcBef>
        <a:spcAft>
          <a:spcPct val="0"/>
        </a:spcAft>
        <a:buChar char="»"/>
        <a:defRPr sz="1300">
          <a:solidFill>
            <a:schemeClr val="tx1"/>
          </a:solidFill>
          <a:latin typeface="+mn-lt"/>
          <a:ea typeface="+mn-ea"/>
          <a:cs typeface="+mn-cs"/>
        </a:defRPr>
      </a:lvl8pPr>
      <a:lvl9pPr marL="3084866" indent="-181463" algn="l" rtl="0" eaLnBrk="1" fontAlgn="base" hangingPunct="1">
        <a:spcBef>
          <a:spcPct val="20000"/>
        </a:spcBef>
        <a:spcAft>
          <a:spcPct val="0"/>
        </a:spcAft>
        <a:buChar char="»"/>
        <a:defRPr sz="13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3629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2925" algn="l" defTabSz="3629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5851" algn="l" defTabSz="3629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8776" algn="l" defTabSz="3629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51701" algn="l" defTabSz="3629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14627" algn="l" defTabSz="3629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77552" algn="l" defTabSz="3629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40478" algn="l" defTabSz="3629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03403" algn="l" defTabSz="36292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82650" y="1917700"/>
            <a:ext cx="7543800" cy="952500"/>
          </a:xfrm>
        </p:spPr>
        <p:txBody>
          <a:bodyPr/>
          <a:lstStyle/>
          <a:p>
            <a:pPr algn="ctr" eaLnBrk="1" hangingPunct="1"/>
            <a:r>
              <a:rPr lang="nb-NO" altLang="nb-NO" sz="3600" dirty="0" smtClean="0"/>
              <a:t>SMS funksjonalitet i Cerebrum</a:t>
            </a:r>
            <a:endParaRPr lang="nb-NO" altLang="nb-NO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19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2pPr>
            <a:lvl3pPr marL="906463" indent="-180975" eaLnBrk="0" hangingPunct="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3pPr>
            <a:lvl4pPr marL="1270000" indent="-180975" eaLnBrk="0" hangingPunct="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4pPr>
            <a:lvl5pPr marL="1631950" indent="-180975" eaLnBrk="0" hangingPunct="0">
              <a:spcBef>
                <a:spcPct val="20000"/>
              </a:spcBef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5pPr>
            <a:lvl6pPr marL="20891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6pPr>
            <a:lvl7pPr marL="25463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7pPr>
            <a:lvl8pPr marL="30035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8pPr>
            <a:lvl9pPr marL="34607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48F6855-4C48-461B-91CA-660B5D1C0783}" type="datetime1">
              <a:rPr lang="nb-NO" altLang="nb-NO" sz="700">
                <a:solidFill>
                  <a:schemeClr val="bg2"/>
                </a:solidFill>
              </a:rPr>
              <a:pPr>
                <a:spcBef>
                  <a:spcPct val="0"/>
                </a:spcBef>
                <a:buFontTx/>
                <a:buNone/>
              </a:pPr>
              <a:t>14.09.2016</a:t>
            </a:fld>
            <a:endParaRPr lang="nb-NO" altLang="nb-NO" sz="700">
              <a:solidFill>
                <a:schemeClr val="bg2"/>
              </a:solidFill>
            </a:endParaRPr>
          </a:p>
        </p:txBody>
      </p:sp>
      <p:sp>
        <p:nvSpPr>
          <p:cNvPr id="409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19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2pPr>
            <a:lvl3pPr marL="906463" indent="-180975" eaLnBrk="0" hangingPunct="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3pPr>
            <a:lvl4pPr marL="1270000" indent="-180975" eaLnBrk="0" hangingPunct="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4pPr>
            <a:lvl5pPr marL="1631950" indent="-180975" eaLnBrk="0" hangingPunct="0">
              <a:spcBef>
                <a:spcPct val="20000"/>
              </a:spcBef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5pPr>
            <a:lvl6pPr marL="20891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6pPr>
            <a:lvl7pPr marL="25463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7pPr>
            <a:lvl8pPr marL="30035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8pPr>
            <a:lvl9pPr marL="34607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4BDAC7A-DAB3-44D5-A3D3-40BB53A9A812}" type="slidenum">
              <a:rPr lang="en-US" altLang="nb-NO" sz="700">
                <a:solidFill>
                  <a:schemeClr val="bg2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nb-NO" sz="700">
              <a:solidFill>
                <a:schemeClr val="bg2"/>
              </a:solidFill>
            </a:endParaRPr>
          </a:p>
        </p:txBody>
      </p:sp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nb-NO" altLang="nb-NO" sz="3600" dirty="0" smtClean="0"/>
              <a:t>Fritekst SMS meldinger til brukere</a:t>
            </a:r>
            <a:endParaRPr lang="nb-NO" altLang="nb-NO" sz="3600" dirty="0" smtClean="0"/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b-NO" altLang="nb-NO" dirty="0" smtClean="0"/>
          </a:p>
          <a:p>
            <a:pPr eaLnBrk="1" hangingPunct="1"/>
            <a:endParaRPr lang="nb-NO" altLang="nb-NO" dirty="0"/>
          </a:p>
          <a:p>
            <a:pPr eaLnBrk="1" hangingPunct="1"/>
            <a:endParaRPr lang="nb-NO" altLang="nb-NO" dirty="0" smtClean="0"/>
          </a:p>
          <a:p>
            <a:pPr eaLnBrk="1" hangingPunct="1"/>
            <a:endParaRPr lang="nb-NO" altLang="nb-NO" dirty="0"/>
          </a:p>
          <a:p>
            <a:r>
              <a:rPr lang="nb-NO" altLang="nb-NO" dirty="0" smtClean="0"/>
              <a:t>Mulig å sende fritekst meldinger til personer</a:t>
            </a:r>
          </a:p>
          <a:p>
            <a:r>
              <a:rPr lang="nb-NO" altLang="nb-NO" dirty="0" smtClean="0"/>
              <a:t>Lengde over 160 tegn mulig</a:t>
            </a:r>
          </a:p>
          <a:p>
            <a:r>
              <a:rPr lang="nb-NO" altLang="nb-NO" dirty="0" smtClean="0"/>
              <a:t>Telefonnummer velges automatisk på basis av </a:t>
            </a:r>
            <a:r>
              <a:rPr lang="nb-NO" altLang="nb-NO" smtClean="0"/>
              <a:t>predefinerte</a:t>
            </a:r>
            <a:r>
              <a:rPr lang="nb-NO" altLang="nb-NO" dirty="0" smtClean="0"/>
              <a:t> regler</a:t>
            </a:r>
            <a:endParaRPr lang="nb-NO" altLang="nb-NO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2175538"/>
            <a:ext cx="4819650" cy="4762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19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2pPr>
            <a:lvl3pPr marL="906463" indent="-180975" eaLnBrk="0" hangingPunct="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3pPr>
            <a:lvl4pPr marL="1270000" indent="-180975" eaLnBrk="0" hangingPunct="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4pPr>
            <a:lvl5pPr marL="1631950" indent="-180975" eaLnBrk="0" hangingPunct="0">
              <a:spcBef>
                <a:spcPct val="20000"/>
              </a:spcBef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5pPr>
            <a:lvl6pPr marL="20891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6pPr>
            <a:lvl7pPr marL="25463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7pPr>
            <a:lvl8pPr marL="30035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8pPr>
            <a:lvl9pPr marL="34607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48F6855-4C48-461B-91CA-660B5D1C0783}" type="datetime1">
              <a:rPr lang="nb-NO" altLang="nb-NO" sz="700">
                <a:solidFill>
                  <a:schemeClr val="bg2"/>
                </a:solidFill>
              </a:rPr>
              <a:pPr>
                <a:spcBef>
                  <a:spcPct val="0"/>
                </a:spcBef>
                <a:buFontTx/>
                <a:buNone/>
              </a:pPr>
              <a:t>14.09.2016</a:t>
            </a:fld>
            <a:endParaRPr lang="nb-NO" altLang="nb-NO" sz="700">
              <a:solidFill>
                <a:schemeClr val="bg2"/>
              </a:solidFill>
            </a:endParaRPr>
          </a:p>
        </p:txBody>
      </p:sp>
      <p:sp>
        <p:nvSpPr>
          <p:cNvPr id="409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19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2pPr>
            <a:lvl3pPr marL="906463" indent="-180975" eaLnBrk="0" hangingPunct="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3pPr>
            <a:lvl4pPr marL="1270000" indent="-180975" eaLnBrk="0" hangingPunct="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4pPr>
            <a:lvl5pPr marL="1631950" indent="-180975" eaLnBrk="0" hangingPunct="0">
              <a:spcBef>
                <a:spcPct val="20000"/>
              </a:spcBef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5pPr>
            <a:lvl6pPr marL="20891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6pPr>
            <a:lvl7pPr marL="25463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7pPr>
            <a:lvl8pPr marL="30035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8pPr>
            <a:lvl9pPr marL="3460750" indent="-180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3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4BDAC7A-DAB3-44D5-A3D3-40BB53A9A812}" type="slidenum">
              <a:rPr lang="en-US" altLang="nb-NO" sz="700">
                <a:solidFill>
                  <a:schemeClr val="bg2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nb-NO" sz="700">
              <a:solidFill>
                <a:schemeClr val="bg2"/>
              </a:solidFill>
            </a:endParaRPr>
          </a:p>
        </p:txBody>
      </p:sp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nb-NO" altLang="nb-NO" sz="3600" dirty="0" smtClean="0"/>
              <a:t>Passord på SMS</a:t>
            </a:r>
            <a:endParaRPr lang="nb-NO" altLang="nb-NO" sz="3600" dirty="0" smtClean="0"/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b-NO" altLang="nb-NO" dirty="0" smtClean="0"/>
          </a:p>
          <a:p>
            <a:pPr eaLnBrk="1" hangingPunct="1"/>
            <a:endParaRPr lang="nb-NO" altLang="nb-NO" dirty="0"/>
          </a:p>
          <a:p>
            <a:pPr eaLnBrk="1" hangingPunct="1"/>
            <a:endParaRPr lang="nb-NO" altLang="nb-NO" dirty="0" smtClean="0"/>
          </a:p>
          <a:p>
            <a:pPr eaLnBrk="1" hangingPunct="1"/>
            <a:endParaRPr lang="nb-NO" altLang="nb-NO" dirty="0"/>
          </a:p>
          <a:p>
            <a:r>
              <a:rPr lang="nb-NO" altLang="nb-NO" dirty="0" smtClean="0"/>
              <a:t>Passord kan sendes per SMS etter passordbytte</a:t>
            </a:r>
          </a:p>
          <a:p>
            <a:r>
              <a:rPr lang="nb-NO" altLang="nb-NO" dirty="0" smtClean="0"/>
              <a:t>Telefonnummer velges som for fritekst SMS</a:t>
            </a:r>
          </a:p>
          <a:p>
            <a:r>
              <a:rPr lang="nb-NO" altLang="nb-NO" dirty="0" smtClean="0"/>
              <a:t>Mulig med tilpassede maler på flere språk</a:t>
            </a:r>
          </a:p>
          <a:p>
            <a:r>
              <a:rPr lang="nb-NO" altLang="nb-NO" dirty="0"/>
              <a:t>S</a:t>
            </a:r>
            <a:r>
              <a:rPr lang="nb-NO" altLang="nb-NO" dirty="0" smtClean="0"/>
              <a:t>tøtte for å inkludere brukernavn og passord i SMS</a:t>
            </a:r>
            <a:endParaRPr lang="nb-NO" altLang="nb-NO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152" y="2008780"/>
            <a:ext cx="43053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208014"/>
      </p:ext>
    </p:extLst>
  </p:cSld>
  <p:clrMapOvr>
    <a:masterClrMapping/>
  </p:clrMapOvr>
</p:sld>
</file>

<file path=ppt/theme/theme1.xml><?xml version="1.0" encoding="utf-8"?>
<a:theme xmlns:a="http://schemas.openxmlformats.org/drawingml/2006/main" name="usit1 (2)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ヒラギノ角ゴ Pro W3"/>
        <a:cs typeface="ヒラギノ角ゴ Pro W3"/>
      </a:majorFont>
      <a:minorFont>
        <a:latin typeface="Arial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charset="-128"/>
            <a:cs typeface="ヒラギノ角ゴ Pro W3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charset="-128"/>
            <a:cs typeface="ヒラギノ角ゴ Pro W3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67</Words>
  <Application>Microsoft Office PowerPoint</Application>
  <PresentationFormat>On-screen Show (16:10)</PresentationFormat>
  <Paragraphs>24</Paragraphs>
  <Slides>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usit1 (2)</vt:lpstr>
      <vt:lpstr>SMS funksjonalitet i Cerebrum</vt:lpstr>
      <vt:lpstr>Fritekst SMS meldinger til brukere</vt:lpstr>
      <vt:lpstr>Passord på SMS</vt:lpstr>
    </vt:vector>
  </TitlesOfParts>
  <Company>Universitetet i Oslo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Gyda Kjekshus</dc:creator>
  <cp:lastModifiedBy>"jsama"</cp:lastModifiedBy>
  <cp:revision>5</cp:revision>
  <dcterms:created xsi:type="dcterms:W3CDTF">2015-05-07T15:57:21Z</dcterms:created>
  <dcterms:modified xsi:type="dcterms:W3CDTF">2016-09-14T11:08:11Z</dcterms:modified>
</cp:coreProperties>
</file>